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A1032-94BB-4184-AC75-B96383B6C73B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60AE9-2CD1-4F21-BD5D-B222AA59C7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-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Affichage à l'écran (4:3)</PresentationFormat>
  <Paragraphs>0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Claude</dc:creator>
  <cp:lastModifiedBy>Claude</cp:lastModifiedBy>
  <cp:revision>3</cp:revision>
  <dcterms:created xsi:type="dcterms:W3CDTF">2014-02-01T19:00:05Z</dcterms:created>
  <dcterms:modified xsi:type="dcterms:W3CDTF">2014-02-01T19:30:34Z</dcterms:modified>
</cp:coreProperties>
</file>