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02/02/2014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02/02/2014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02/02/2014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02/02/2014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02/02/2014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02/02/2014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02/02/2014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02/02/2014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02/02/2014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02/02/2014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02/02/2014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BC5E3-91CA-4625-A985-8BD8DC957A18}" type="datetimeFigureOut">
              <a:rPr lang="fr-FR" smtClean="0"/>
              <a:pPr/>
              <a:t>02/02/2014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-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-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Office PowerPoint</Application>
  <PresentationFormat>Affichage à l'écran (4:3)</PresentationFormat>
  <Paragraphs>0</Paragraphs>
  <Slides>38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39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Claude</dc:creator>
  <cp:lastModifiedBy>Claude</cp:lastModifiedBy>
  <cp:revision>5</cp:revision>
  <dcterms:created xsi:type="dcterms:W3CDTF">2014-02-01T18:57:30Z</dcterms:created>
  <dcterms:modified xsi:type="dcterms:W3CDTF">2014-02-02T10:46:23Z</dcterms:modified>
</cp:coreProperties>
</file>