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4" r:id="rId8"/>
    <p:sldId id="265" r:id="rId9"/>
    <p:sldId id="261" r:id="rId10"/>
    <p:sldId id="263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5D0F38-882F-4BE6-89A5-764E6A694EC2}" type="datetimeFigureOut">
              <a:rPr lang="fr-FR" smtClean="0"/>
              <a:pPr/>
              <a:t>28/01/2014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80862D-843A-4545-B1CF-DDEF42FF9B95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POINT DE LA MI SAISON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43608" y="4077072"/>
            <a:ext cx="7056784" cy="1752600"/>
          </a:xfrm>
        </p:spPr>
        <p:txBody>
          <a:bodyPr/>
          <a:lstStyle/>
          <a:p>
            <a:r>
              <a:rPr lang="fr-FR" dirty="0" smtClean="0">
                <a:solidFill>
                  <a:srgbClr val="FFC000"/>
                </a:solidFill>
              </a:rPr>
              <a:t>1- Retour sur la première partie de saison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2- Projet de la deuxième partie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3-Le bureau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4" name="Image 3" descr="V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188640"/>
            <a:ext cx="2400066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   RETOUR SUR LA SAISON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Les points forts</a:t>
            </a:r>
          </a:p>
          <a:p>
            <a:endParaRPr lang="fr-FR" dirty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Les points à améliorer</a:t>
            </a:r>
          </a:p>
          <a:p>
            <a:pPr lvl="1"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467544" y="908720"/>
            <a:ext cx="4040188" cy="659352"/>
          </a:xfrm>
        </p:spPr>
        <p:txBody>
          <a:bodyPr/>
          <a:lstStyle/>
          <a:p>
            <a:r>
              <a:rPr lang="fr-FR" dirty="0" smtClean="0"/>
              <a:t>NOS POINTS FORTS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half" idx="3"/>
          </p:nvPr>
        </p:nvSpPr>
        <p:spPr>
          <a:xfrm>
            <a:off x="4644008" y="908720"/>
            <a:ext cx="4041775" cy="654843"/>
          </a:xfrm>
        </p:spPr>
        <p:txBody>
          <a:bodyPr/>
          <a:lstStyle/>
          <a:p>
            <a:r>
              <a:rPr lang="fr-FR" dirty="0" smtClean="0"/>
              <a:t>POINTS A AMELIORER</a:t>
            </a:r>
            <a:endParaRPr lang="fr-FR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2"/>
          </p:nvPr>
        </p:nvSpPr>
        <p:spPr>
          <a:xfrm>
            <a:off x="467544" y="1700808"/>
            <a:ext cx="4040188" cy="4752528"/>
          </a:xfrm>
        </p:spPr>
        <p:txBody>
          <a:bodyPr/>
          <a:lstStyle/>
          <a:p>
            <a:r>
              <a:rPr lang="fr-FR" dirty="0" smtClean="0"/>
              <a:t>L’esprit du club</a:t>
            </a:r>
          </a:p>
          <a:p>
            <a:pPr lvl="1"/>
            <a:r>
              <a:rPr lang="fr-FR" dirty="0" smtClean="0"/>
              <a:t>Ambiance des soirées</a:t>
            </a:r>
          </a:p>
          <a:p>
            <a:r>
              <a:rPr lang="fr-FR" dirty="0" smtClean="0"/>
              <a:t>Nombres de membres</a:t>
            </a:r>
          </a:p>
          <a:p>
            <a:pPr lvl="1"/>
            <a:r>
              <a:rPr lang="fr-FR" dirty="0" smtClean="0"/>
              <a:t>46 à ce jour</a:t>
            </a:r>
          </a:p>
          <a:p>
            <a:r>
              <a:rPr lang="fr-FR" dirty="0" smtClean="0"/>
              <a:t>L’organisation général</a:t>
            </a:r>
          </a:p>
          <a:p>
            <a:pPr lvl="1"/>
            <a:r>
              <a:rPr lang="fr-FR" dirty="0" smtClean="0"/>
              <a:t>Et les soirées à thèmes</a:t>
            </a:r>
          </a:p>
          <a:p>
            <a:r>
              <a:rPr lang="fr-FR" dirty="0" smtClean="0"/>
              <a:t>Variantes du </a:t>
            </a:r>
            <a:r>
              <a:rPr lang="fr-FR" dirty="0" err="1" smtClean="0"/>
              <a:t>texas</a:t>
            </a:r>
            <a:r>
              <a:rPr lang="fr-FR" dirty="0" smtClean="0"/>
              <a:t> </a:t>
            </a:r>
            <a:r>
              <a:rPr lang="fr-FR" dirty="0" err="1" smtClean="0"/>
              <a:t>hold’em</a:t>
            </a:r>
            <a:endParaRPr lang="fr-FR" dirty="0" smtClean="0"/>
          </a:p>
          <a:p>
            <a:pPr lvl="1"/>
            <a:r>
              <a:rPr lang="fr-FR" dirty="0" smtClean="0"/>
              <a:t>5 sur la saison</a:t>
            </a:r>
          </a:p>
          <a:p>
            <a:r>
              <a:rPr lang="fr-FR" dirty="0" smtClean="0"/>
              <a:t>Horaires de fin</a:t>
            </a:r>
          </a:p>
          <a:p>
            <a:pPr lvl="1"/>
            <a:r>
              <a:rPr lang="fr-FR" dirty="0" smtClean="0"/>
              <a:t>Minuit est respecté</a:t>
            </a:r>
          </a:p>
          <a:p>
            <a:r>
              <a:rPr lang="fr-FR" dirty="0" smtClean="0"/>
              <a:t>Soirées extérieurs</a:t>
            </a:r>
          </a:p>
          <a:p>
            <a:pPr lvl="1"/>
            <a:r>
              <a:rPr lang="fr-FR" dirty="0" smtClean="0"/>
              <a:t>Ouverture du club au CHU</a:t>
            </a:r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4"/>
          </p:nvPr>
        </p:nvSpPr>
        <p:spPr>
          <a:xfrm>
            <a:off x="4644008" y="1700808"/>
            <a:ext cx="4176464" cy="4968552"/>
          </a:xfrm>
        </p:spPr>
        <p:txBody>
          <a:bodyPr>
            <a:normAutofit/>
          </a:bodyPr>
          <a:lstStyle/>
          <a:p>
            <a:r>
              <a:rPr lang="fr-FR" dirty="0" smtClean="0"/>
              <a:t>Respect des joueurs</a:t>
            </a:r>
          </a:p>
          <a:p>
            <a:pPr lvl="1"/>
            <a:r>
              <a:rPr lang="fr-FR" dirty="0" err="1" smtClean="0"/>
              <a:t>Controlez</a:t>
            </a:r>
            <a:r>
              <a:rPr lang="fr-FR" dirty="0" smtClean="0"/>
              <a:t> vous !</a:t>
            </a:r>
          </a:p>
          <a:p>
            <a:pPr lvl="2"/>
            <a:r>
              <a:rPr lang="fr-FR" dirty="0" smtClean="0"/>
              <a:t>Discussion au cas par cas .	</a:t>
            </a:r>
          </a:p>
          <a:p>
            <a:r>
              <a:rPr lang="fr-FR" dirty="0" smtClean="0"/>
              <a:t>Visibilités des championnats</a:t>
            </a:r>
          </a:p>
          <a:p>
            <a:pPr lvl="1"/>
            <a:r>
              <a:rPr lang="fr-FR" dirty="0" smtClean="0"/>
              <a:t>Et leur compréhension</a:t>
            </a:r>
          </a:p>
          <a:p>
            <a:r>
              <a:rPr lang="fr-FR" dirty="0" smtClean="0"/>
              <a:t>La soirée </a:t>
            </a:r>
            <a:r>
              <a:rPr lang="fr-FR" dirty="0" err="1" smtClean="0"/>
              <a:t>deep</a:t>
            </a:r>
            <a:r>
              <a:rPr lang="fr-FR" dirty="0" smtClean="0"/>
              <a:t> </a:t>
            </a:r>
            <a:r>
              <a:rPr lang="fr-FR" dirty="0" err="1" smtClean="0"/>
              <a:t>stack</a:t>
            </a:r>
            <a:r>
              <a:rPr lang="fr-FR" dirty="0" smtClean="0"/>
              <a:t> sur 2 soirs</a:t>
            </a:r>
          </a:p>
          <a:p>
            <a:pPr lvl="1"/>
            <a:r>
              <a:rPr lang="fr-FR" dirty="0" smtClean="0"/>
              <a:t>Intéressante ?</a:t>
            </a:r>
          </a:p>
          <a:p>
            <a:r>
              <a:rPr lang="fr-FR" dirty="0" smtClean="0"/>
              <a:t>Horaire de départ</a:t>
            </a:r>
          </a:p>
          <a:p>
            <a:pPr lvl="1"/>
            <a:r>
              <a:rPr lang="fr-FR" dirty="0" smtClean="0"/>
              <a:t>Règles communautaire</a:t>
            </a:r>
          </a:p>
          <a:p>
            <a:pPr lvl="2"/>
            <a:r>
              <a:rPr lang="fr-FR" dirty="0" smtClean="0"/>
              <a:t>Pénalités mis en place !</a:t>
            </a:r>
          </a:p>
          <a:p>
            <a:pPr>
              <a:buNone/>
            </a:pPr>
            <a:r>
              <a:rPr lang="fr-FR" sz="1500" dirty="0" smtClean="0"/>
              <a:t>En cas d’absences non prévenue :</a:t>
            </a:r>
          </a:p>
          <a:p>
            <a:pPr>
              <a:buNone/>
            </a:pPr>
            <a:r>
              <a:rPr lang="fr-FR" sz="1500" dirty="0" smtClean="0"/>
              <a:t>5pts de retirés</a:t>
            </a:r>
          </a:p>
          <a:p>
            <a:pPr>
              <a:buNone/>
            </a:pPr>
            <a:r>
              <a:rPr lang="fr-FR" sz="1500" dirty="0" smtClean="0"/>
              <a:t>En cas de présence mais non présent à la table:</a:t>
            </a:r>
          </a:p>
          <a:p>
            <a:pPr>
              <a:buNone/>
            </a:pPr>
            <a:r>
              <a:rPr lang="fr-FR" sz="1500" dirty="0" smtClean="0"/>
              <a:t>1 </a:t>
            </a:r>
            <a:r>
              <a:rPr lang="fr-FR" sz="1500" dirty="0" err="1" smtClean="0"/>
              <a:t>blind</a:t>
            </a:r>
            <a:r>
              <a:rPr lang="fr-FR" sz="1500" dirty="0" smtClean="0"/>
              <a:t> par minute de retirée</a:t>
            </a:r>
          </a:p>
          <a:p>
            <a:pPr lvl="1">
              <a:buNone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  <p:bldP spid="9" grpId="0" uiExpand="1" build="p"/>
      <p:bldP spid="11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52704"/>
          </a:xfrm>
        </p:spPr>
        <p:txBody>
          <a:bodyPr/>
          <a:lstStyle/>
          <a:p>
            <a:r>
              <a:rPr lang="fr-FR" dirty="0" smtClean="0"/>
              <a:t>2 PROJET : LE TOURNOI </a:t>
            </a:r>
            <a:endParaRPr lang="fr-FR" dirty="0"/>
          </a:p>
        </p:txBody>
      </p:sp>
      <p:pic>
        <p:nvPicPr>
          <p:cNvPr id="5" name="Espace réservé du contenu 4" descr="Afiich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3" y="1459040"/>
            <a:ext cx="8064893" cy="534168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/>
          <a:lstStyle/>
          <a:p>
            <a:r>
              <a:rPr lang="fr-FR" dirty="0" smtClean="0"/>
              <a:t>Le 27 Avril prochain</a:t>
            </a:r>
          </a:p>
          <a:p>
            <a:pPr lvl="1"/>
            <a:r>
              <a:rPr lang="fr-FR" dirty="0" smtClean="0"/>
              <a:t>3 mois de préparations</a:t>
            </a:r>
          </a:p>
          <a:p>
            <a:r>
              <a:rPr lang="fr-FR" dirty="0" smtClean="0"/>
              <a:t>De 100 à 120 joueurs attendus</a:t>
            </a:r>
          </a:p>
          <a:p>
            <a:pPr lvl="1"/>
            <a:r>
              <a:rPr lang="fr-FR" dirty="0" smtClean="0"/>
              <a:t>De vos amis aux clubs amis</a:t>
            </a:r>
          </a:p>
          <a:p>
            <a:r>
              <a:rPr lang="fr-FR" dirty="0" smtClean="0"/>
              <a:t>Formule repas unique</a:t>
            </a:r>
          </a:p>
          <a:p>
            <a:pPr lvl="1"/>
            <a:r>
              <a:rPr lang="fr-FR" dirty="0" smtClean="0"/>
              <a:t>Grillades aux choix</a:t>
            </a:r>
          </a:p>
          <a:p>
            <a:r>
              <a:rPr lang="fr-FR" dirty="0" smtClean="0"/>
              <a:t>Création d’un village des joueurs</a:t>
            </a:r>
          </a:p>
          <a:p>
            <a:pPr lvl="1"/>
            <a:r>
              <a:rPr lang="fr-FR" dirty="0" smtClean="0"/>
              <a:t>Activités annexes pour tous</a:t>
            </a:r>
          </a:p>
          <a:p>
            <a:r>
              <a:rPr lang="fr-FR" dirty="0" smtClean="0"/>
              <a:t>Départ 10h, fin 20h</a:t>
            </a:r>
          </a:p>
          <a:p>
            <a:r>
              <a:rPr lang="fr-FR" dirty="0" smtClean="0"/>
              <a:t>Implication de tout un club !</a:t>
            </a:r>
          </a:p>
          <a:p>
            <a:pPr lvl="1"/>
            <a:r>
              <a:rPr lang="fr-FR" dirty="0" smtClean="0"/>
              <a:t>Tout en profitant de cette journée en tant que joueur</a:t>
            </a:r>
          </a:p>
          <a:p>
            <a:pPr lvl="1"/>
            <a:r>
              <a:rPr lang="fr-FR" dirty="0" smtClean="0"/>
              <a:t>2 Réunions maximum pilotée par un du bureau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66360"/>
          </a:xfrm>
        </p:spPr>
        <p:txBody>
          <a:bodyPr/>
          <a:lstStyle/>
          <a:p>
            <a:r>
              <a:rPr lang="fr-FR" dirty="0" smtClean="0"/>
              <a:t>Les grands axes de préparation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8003232" cy="5301208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LES LOTS</a:t>
            </a:r>
          </a:p>
          <a:p>
            <a:pPr lvl="3"/>
            <a:r>
              <a:rPr lang="fr-FR" dirty="0" smtClean="0"/>
              <a:t>Il nous en faudra quelques un pour la table finale et les challenges annexes</a:t>
            </a:r>
          </a:p>
          <a:p>
            <a:pPr lvl="1"/>
            <a:r>
              <a:rPr lang="fr-FR" dirty="0" smtClean="0"/>
              <a:t>Vous êtes une entreprise qui veut participer ?</a:t>
            </a:r>
          </a:p>
          <a:p>
            <a:pPr lvl="1"/>
            <a:r>
              <a:rPr lang="fr-FR" dirty="0" smtClean="0"/>
              <a:t>Vous connaissez une entreprise qui peut nous aider ?</a:t>
            </a:r>
          </a:p>
          <a:p>
            <a:r>
              <a:rPr lang="fr-FR" dirty="0" smtClean="0"/>
              <a:t>LA COMMUNICATION</a:t>
            </a:r>
          </a:p>
          <a:p>
            <a:pPr lvl="1"/>
            <a:r>
              <a:rPr lang="fr-FR" dirty="0" smtClean="0"/>
              <a:t>Distribution des affiches et </a:t>
            </a:r>
            <a:r>
              <a:rPr lang="fr-FR" dirty="0" err="1" smtClean="0"/>
              <a:t>flyers</a:t>
            </a:r>
            <a:endParaRPr lang="fr-FR" dirty="0" smtClean="0"/>
          </a:p>
          <a:p>
            <a:r>
              <a:rPr lang="fr-FR" dirty="0" smtClean="0"/>
              <a:t>LA MAIN D’ŒUVRE</a:t>
            </a:r>
          </a:p>
          <a:p>
            <a:pPr lvl="1"/>
            <a:r>
              <a:rPr lang="fr-FR" dirty="0" smtClean="0"/>
              <a:t>Organisation sur place:</a:t>
            </a:r>
          </a:p>
          <a:p>
            <a:pPr lvl="2"/>
            <a:r>
              <a:rPr lang="fr-FR" dirty="0" smtClean="0"/>
              <a:t>Matériels</a:t>
            </a:r>
          </a:p>
          <a:p>
            <a:pPr lvl="2"/>
            <a:r>
              <a:rPr lang="fr-FR" dirty="0" smtClean="0"/>
              <a:t>Repas</a:t>
            </a:r>
          </a:p>
          <a:p>
            <a:pPr lvl="2"/>
            <a:endParaRPr lang="fr-FR" dirty="0" smtClean="0"/>
          </a:p>
          <a:p>
            <a:pPr>
              <a:buNone/>
            </a:pPr>
            <a:r>
              <a:rPr lang="fr-FR" dirty="0" smtClean="0"/>
              <a:t>			   MERCI D’AVANCE d’être 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r>
              <a:rPr lang="fr-FR" dirty="0" smtClean="0"/>
              <a:t>LE BUREAU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772816"/>
            <a:ext cx="8352928" cy="4824536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A notre demande lors de la dernière réunion</a:t>
            </a:r>
          </a:p>
          <a:p>
            <a:r>
              <a:rPr lang="fr-FR" dirty="0" err="1" smtClean="0"/>
              <a:t>Trooper</a:t>
            </a:r>
            <a:r>
              <a:rPr lang="fr-FR" dirty="0" smtClean="0"/>
              <a:t> s’est vu proposé une place dans le bureau et il en tient à vous de l’introniser par vote !</a:t>
            </a:r>
          </a:p>
          <a:p>
            <a:r>
              <a:rPr lang="fr-FR" dirty="0" smtClean="0"/>
              <a:t>Il serait en charge des évènements extérieurs et le online de la saison prochaine</a:t>
            </a:r>
          </a:p>
          <a:p>
            <a:endParaRPr lang="fr-FR" dirty="0" smtClean="0"/>
          </a:p>
          <a:p>
            <a:r>
              <a:rPr lang="fr-FR" dirty="0" smtClean="0"/>
              <a:t>Point sur la présidence !</a:t>
            </a:r>
          </a:p>
          <a:p>
            <a:r>
              <a:rPr lang="fr-FR" dirty="0" smtClean="0"/>
              <a:t>Je suis en campagne municipale et j’espère que notre liste sera élu, si c’est le cas, d’ici Mars à Juin j’accompagnerai </a:t>
            </a:r>
            <a:r>
              <a:rPr lang="fr-FR" dirty="0" err="1" smtClean="0"/>
              <a:t>BugXliv</a:t>
            </a:r>
            <a:r>
              <a:rPr lang="fr-FR" dirty="0" smtClean="0"/>
              <a:t> dans ses nouvelles fonctions avant de m’effacer et lui laisser place pour la saison prochaine</a:t>
            </a:r>
          </a:p>
          <a:p>
            <a:r>
              <a:rPr lang="fr-FR" dirty="0" smtClean="0"/>
              <a:t>Je reste bien évidemment dans le club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PLACE AU JEU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935480"/>
            <a:ext cx="8291264" cy="4389120"/>
          </a:xfrm>
        </p:spPr>
        <p:txBody>
          <a:bodyPr>
            <a:normAutofit/>
          </a:bodyPr>
          <a:lstStyle/>
          <a:p>
            <a:r>
              <a:rPr lang="fr-FR" dirty="0" smtClean="0"/>
              <a:t>Soirée </a:t>
            </a:r>
            <a:r>
              <a:rPr lang="fr-FR" dirty="0" err="1" smtClean="0"/>
              <a:t>deep</a:t>
            </a:r>
            <a:r>
              <a:rPr lang="fr-FR" dirty="0" smtClean="0"/>
              <a:t> </a:t>
            </a:r>
            <a:r>
              <a:rPr lang="fr-FR" dirty="0" err="1" smtClean="0"/>
              <a:t>stack</a:t>
            </a:r>
            <a:r>
              <a:rPr lang="fr-FR" dirty="0" smtClean="0"/>
              <a:t> « première »</a:t>
            </a:r>
          </a:p>
          <a:p>
            <a:r>
              <a:rPr lang="fr-FR" dirty="0" smtClean="0"/>
              <a:t>250 </a:t>
            </a:r>
            <a:r>
              <a:rPr lang="fr-FR" dirty="0" err="1" smtClean="0"/>
              <a:t>Blinds</a:t>
            </a:r>
            <a:endParaRPr lang="fr-FR" dirty="0" smtClean="0"/>
          </a:p>
          <a:p>
            <a:r>
              <a:rPr lang="fr-FR" dirty="0" smtClean="0"/>
              <a:t>Objectifs : </a:t>
            </a:r>
          </a:p>
          <a:p>
            <a:pPr lvl="1"/>
            <a:r>
              <a:rPr lang="fr-FR" dirty="0" smtClean="0"/>
              <a:t>Etre dans les 16 pour continuer </a:t>
            </a:r>
          </a:p>
          <a:p>
            <a:pPr lvl="1"/>
            <a:r>
              <a:rPr lang="fr-FR" dirty="0" smtClean="0"/>
              <a:t>Ou revenir </a:t>
            </a:r>
            <a:r>
              <a:rPr lang="fr-FR" dirty="0" err="1" smtClean="0"/>
              <a:t>grace</a:t>
            </a:r>
            <a:r>
              <a:rPr lang="fr-FR" dirty="0" smtClean="0"/>
              <a:t> au </a:t>
            </a:r>
            <a:r>
              <a:rPr lang="fr-FR" dirty="0" err="1" smtClean="0"/>
              <a:t>side</a:t>
            </a:r>
            <a:r>
              <a:rPr lang="fr-FR" dirty="0" smtClean="0"/>
              <a:t> dans 15 jours !</a:t>
            </a:r>
          </a:p>
          <a:p>
            <a:r>
              <a:rPr lang="fr-FR" dirty="0" smtClean="0"/>
              <a:t>BON JEU A TOUS </a:t>
            </a:r>
          </a:p>
          <a:p>
            <a:pPr lvl="1"/>
            <a:r>
              <a:rPr lang="fr-FR" dirty="0" smtClean="0"/>
              <a:t>Dans le respect de tous </a:t>
            </a:r>
          </a:p>
          <a:p>
            <a:pPr>
              <a:buNone/>
            </a:pPr>
            <a:r>
              <a:rPr lang="fr-FR" dirty="0" smtClean="0"/>
              <a:t>N’OUBLIEZ PAS AU POKER :</a:t>
            </a:r>
          </a:p>
          <a:p>
            <a:pPr>
              <a:buNone/>
            </a:pPr>
            <a:r>
              <a:rPr lang="fr-FR" dirty="0" smtClean="0"/>
              <a:t>-Il n’y a pas de joueurs mauvais mais des mauvais joueurs</a:t>
            </a:r>
          </a:p>
          <a:p>
            <a:pPr>
              <a:buNone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753944" cy="852704"/>
          </a:xfrm>
        </p:spPr>
        <p:txBody>
          <a:bodyPr>
            <a:normAutofit/>
          </a:bodyPr>
          <a:lstStyle/>
          <a:p>
            <a:r>
              <a:rPr lang="fr-FR" dirty="0" smtClean="0"/>
              <a:t>Classement  </a:t>
            </a:r>
            <a:r>
              <a:rPr lang="fr-FR" dirty="0" err="1" smtClean="0"/>
              <a:t>Deep</a:t>
            </a:r>
            <a:r>
              <a:rPr lang="fr-FR" dirty="0" smtClean="0"/>
              <a:t> </a:t>
            </a:r>
            <a:r>
              <a:rPr lang="fr-FR" dirty="0" err="1" smtClean="0"/>
              <a:t>Stack</a:t>
            </a:r>
            <a:endParaRPr lang="fr-FR" dirty="0"/>
          </a:p>
        </p:txBody>
      </p:sp>
      <p:pic>
        <p:nvPicPr>
          <p:cNvPr id="4" name="Espace réservé du contenu 3" descr="Général J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69810" y="1124744"/>
            <a:ext cx="4004380" cy="573325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864096"/>
          </a:xfrm>
        </p:spPr>
        <p:txBody>
          <a:bodyPr>
            <a:normAutofit/>
          </a:bodyPr>
          <a:lstStyle/>
          <a:p>
            <a:r>
              <a:rPr lang="fr-FR" dirty="0" smtClean="0"/>
              <a:t>Classement général</a:t>
            </a:r>
            <a:endParaRPr lang="fr-FR" dirty="0"/>
          </a:p>
        </p:txBody>
      </p:sp>
      <p:pic>
        <p:nvPicPr>
          <p:cNvPr id="4" name="Espace réservé du contenu 3" descr="Général J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36086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157</TotalTime>
  <Words>323</Words>
  <Application>Microsoft Office PowerPoint</Application>
  <PresentationFormat>Affichage à l'écran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Débit</vt:lpstr>
      <vt:lpstr>POINT DE LA MI SAISON</vt:lpstr>
      <vt:lpstr>1   RETOUR SUR LA SAISON</vt:lpstr>
      <vt:lpstr>Diapositive 3</vt:lpstr>
      <vt:lpstr>2 PROJET : LE TOURNOI </vt:lpstr>
      <vt:lpstr>Diapositive 5</vt:lpstr>
      <vt:lpstr>Les grands axes de préparation</vt:lpstr>
      <vt:lpstr>LE BUREAU</vt:lpstr>
      <vt:lpstr>PLACE AU JEU </vt:lpstr>
      <vt:lpstr>Classement  Deep Stack</vt:lpstr>
      <vt:lpstr>Classement général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POINT DE LA MI SAISON</dc:title>
  <dc:creator>Maud &amp; Pierre</dc:creator>
  <cp:lastModifiedBy>Maud &amp; Pierre</cp:lastModifiedBy>
  <cp:revision>17</cp:revision>
  <dcterms:created xsi:type="dcterms:W3CDTF">2014-01-22T09:36:29Z</dcterms:created>
  <dcterms:modified xsi:type="dcterms:W3CDTF">2014-01-28T07:14:30Z</dcterms:modified>
</cp:coreProperties>
</file>