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14.JPG" ContentType="image/jpeg"/>
  <Override PartName="/ppt/media/image15.JPG" ContentType="image/jpeg"/>
  <Override PartName="/ppt/media/image16.JPG" ContentType="image/jpeg"/>
  <Override PartName="/ppt/media/image18.JPG" ContentType="image/jpeg"/>
  <Override PartName="/ppt/media/image19.JPG" ContentType="image/jpeg"/>
  <Override PartName="/ppt/media/image21.JPG" ContentType="image/jpeg"/>
  <Override PartName="/ppt/media/image22.JPG" ContentType="image/jpeg"/>
  <Override PartName="/ppt/media/image24.JPG" ContentType="image/jpeg"/>
  <Override PartName="/ppt/media/image25.JPG" ContentType="image/jpeg"/>
  <Override PartName="/ppt/media/image27.JPG" ContentType="image/jpeg"/>
  <Override PartName="/ppt/media/image28.JPG" ContentType="image/jpeg"/>
  <Override PartName="/ppt/media/image29.JPG" ContentType="image/jpeg"/>
  <Override PartName="/ppt/media/image30.jpg" ContentType="image/gif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59" r:id="rId4"/>
    <p:sldId id="270" r:id="rId5"/>
    <p:sldId id="262" r:id="rId6"/>
    <p:sldId id="265" r:id="rId7"/>
    <p:sldId id="266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7WG8szfw+CePSarwfQhhw==" hashData="FrhP3MJnSgNFlIGc8NeE+nr+rs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0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F477D2C4-B6E4-4C9D-88B9-B0602C686B59}" type="datetimeFigureOut">
              <a:rPr lang="fr-CA" smtClean="0"/>
              <a:t>2013-10-06</a:t>
            </a:fld>
            <a:endParaRPr lang="fr-CA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fr-CA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Connecteur droit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Connecteur droit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cteur droit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Connecteur droit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lipse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lipse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lipse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lipse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lipse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AE55210-144A-42F6-BD9E-76793B939E78}" type="slidenum">
              <a:rPr lang="fr-CA" smtClean="0"/>
              <a:t>‹N°›</a:t>
            </a:fld>
            <a:endParaRPr lang="fr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477D2C4-B6E4-4C9D-88B9-B0602C686B59}" type="datetimeFigureOut">
              <a:rPr lang="fr-CA" smtClean="0"/>
              <a:t>2013-10-06</a:t>
            </a:fld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AE55210-144A-42F6-BD9E-76793B939E78}" type="slidenum">
              <a:rPr lang="fr-CA" smtClean="0"/>
              <a:t>‹N°›</a:t>
            </a:fld>
            <a:endParaRPr lang="fr-CA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F477D2C4-B6E4-4C9D-88B9-B0602C686B59}" type="datetimeFigureOut">
              <a:rPr lang="fr-CA" smtClean="0"/>
              <a:t>2013-10-06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fr-CA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cteur droit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Connecteur droit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cteur droit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Connecteur droit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lipse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lipse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lipse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lipse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lipse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Connecteur droit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AE55210-144A-42F6-BD9E-76793B939E78}" type="slidenum">
              <a:rPr lang="fr-CA" smtClean="0"/>
              <a:t>‹N°›</a:t>
            </a:fld>
            <a:endParaRPr lang="fr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7D2C4-B6E4-4C9D-88B9-B0602C686B59}" type="datetimeFigureOut">
              <a:rPr lang="fr-CA" smtClean="0"/>
              <a:t>2013-10-06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55210-144A-42F6-BD9E-76793B939E78}" type="slidenum">
              <a:rPr lang="fr-CA" smtClean="0"/>
              <a:t>‹N°›</a:t>
            </a:fld>
            <a:endParaRPr lang="fr-CA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7D2C4-B6E4-4C9D-88B9-B0602C686B59}" type="datetimeFigureOut">
              <a:rPr lang="fr-CA" smtClean="0"/>
              <a:t>2013-10-06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55210-144A-42F6-BD9E-76793B939E78}" type="slidenum">
              <a:rPr lang="fr-CA" smtClean="0"/>
              <a:t>‹N°›</a:t>
            </a:fld>
            <a:endParaRPr lang="fr-CA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477D2C4-B6E4-4C9D-88B9-B0602C686B59}" type="datetimeFigureOut">
              <a:rPr lang="fr-CA" smtClean="0"/>
              <a:t>2013-10-06</a:t>
            </a:fld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AE55210-144A-42F6-BD9E-76793B939E78}" type="slidenum">
              <a:rPr lang="fr-CA" smtClean="0"/>
              <a:t>‹N°›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7D2C4-B6E4-4C9D-88B9-B0602C686B59}" type="datetimeFigureOut">
              <a:rPr lang="fr-CA" smtClean="0"/>
              <a:t>2013-10-06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55210-144A-42F6-BD9E-76793B939E78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necteur droit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8" name="Connecteur droit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cteur droit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lipse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Espace réservé du contenu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1" name="Espace réservé de la date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477D2C4-B6E4-4C9D-88B9-B0602C686B59}" type="datetimeFigureOut">
              <a:rPr lang="fr-CA" smtClean="0"/>
              <a:t>2013-10-06</a:t>
            </a:fld>
            <a:endParaRPr lang="fr-CA"/>
          </a:p>
        </p:txBody>
      </p:sp>
      <p:sp>
        <p:nvSpPr>
          <p:cNvPr id="22" name="Espace réservé du numéro de diapositive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AE55210-144A-42F6-BD9E-76793B939E78}" type="slidenum">
              <a:rPr lang="fr-CA" smtClean="0"/>
              <a:t>‹N°›</a:t>
            </a:fld>
            <a:endParaRPr lang="fr-CA"/>
          </a:p>
        </p:txBody>
      </p:sp>
      <p:sp>
        <p:nvSpPr>
          <p:cNvPr id="23" name="Espace réservé du pied de page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r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lipse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10" name="Connecteur droit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necteur droit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Connecteur droit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Connecteur droit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Espace réservé de la date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477D2C4-B6E4-4C9D-88B9-B0602C686B59}" type="datetimeFigureOut">
              <a:rPr lang="fr-CA" smtClean="0"/>
              <a:t>2013-10-06</a:t>
            </a:fld>
            <a:endParaRPr lang="fr-CA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AE55210-144A-42F6-BD9E-76793B939E78}" type="slidenum">
              <a:rPr lang="fr-CA" smtClean="0"/>
              <a:t>‹N°›</a:t>
            </a:fld>
            <a:endParaRPr lang="fr-CA"/>
          </a:p>
        </p:txBody>
      </p:sp>
      <p:sp>
        <p:nvSpPr>
          <p:cNvPr id="21" name="Espace réservé du pied de page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7D2C4-B6E4-4C9D-88B9-B0602C686B59}" type="datetimeFigureOut">
              <a:rPr lang="fr-CA" smtClean="0"/>
              <a:t>2013-10-06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55210-144A-42F6-BD9E-76793B939E78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7D2C4-B6E4-4C9D-88B9-B0602C686B59}" type="datetimeFigureOut">
              <a:rPr lang="fr-CA" smtClean="0"/>
              <a:t>2013-10-06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55210-144A-42F6-BD9E-76793B939E78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477D2C4-B6E4-4C9D-88B9-B0602C686B59}" type="datetimeFigureOut">
              <a:rPr lang="fr-CA" smtClean="0"/>
              <a:t>2013-10-06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fr-CA"/>
          </a:p>
        </p:txBody>
      </p:sp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lipse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AE55210-144A-42F6-BD9E-76793B939E78}" type="slidenum">
              <a:rPr lang="fr-CA" smtClean="0"/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gif"/><Relationship Id="rId5" Type="http://schemas.openxmlformats.org/officeDocument/2006/relationships/image" Target="../media/image5.png"/><Relationship Id="rId10" Type="http://schemas.openxmlformats.org/officeDocument/2006/relationships/image" Target="../media/image10.gif"/><Relationship Id="rId4" Type="http://schemas.openxmlformats.org/officeDocument/2006/relationships/image" Target="../media/image4.png"/><Relationship Id="rId9" Type="http://schemas.openxmlformats.org/officeDocument/2006/relationships/image" Target="../media/image9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G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gif"/><Relationship Id="rId4" Type="http://schemas.openxmlformats.org/officeDocument/2006/relationships/image" Target="../media/image3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0"/>
            <a:ext cx="2664296" cy="121005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0084" y="0"/>
            <a:ext cx="2602155" cy="1210058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0"/>
            <a:ext cx="2808311" cy="121005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804625" y="5688515"/>
            <a:ext cx="2438405" cy="1210058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104575" y="5647942"/>
            <a:ext cx="2602155" cy="1210058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501219" y="5647942"/>
            <a:ext cx="2823308" cy="1210058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799127" y="1563831"/>
            <a:ext cx="2808312" cy="1210058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763123" y="4115582"/>
            <a:ext cx="2736304" cy="1210058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131969" y="1563831"/>
            <a:ext cx="2808312" cy="1210058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170819" y="4115582"/>
            <a:ext cx="2736304" cy="1210058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7120" y="0"/>
            <a:ext cx="2664296" cy="1210058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411533" y="5688515"/>
            <a:ext cx="2438405" cy="1210058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-99392"/>
            <a:ext cx="8889634" cy="7344816"/>
          </a:xfrm>
          <a:prstGeom prst="rect">
            <a:avLst/>
          </a:prstGeom>
        </p:spPr>
      </p:pic>
      <p:pic>
        <p:nvPicPr>
          <p:cNvPr id="21" name="Image 2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4920" y="2968506"/>
            <a:ext cx="3921576" cy="89254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9481" y="5229200"/>
            <a:ext cx="1496555" cy="11811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787" y="590783"/>
            <a:ext cx="4229100" cy="204787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493965" y="1050294"/>
            <a:ext cx="5874392" cy="86653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Up">
              <a:avLst/>
            </a:prstTxWarp>
            <a:spAutoFit/>
          </a:bodyPr>
          <a:lstStyle/>
          <a:p>
            <a:pPr algn="ctr"/>
            <a:r>
              <a:rPr lang="fr-FR" sz="4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Paysages  Panoramique</a:t>
            </a:r>
            <a:endParaRPr lang="fr-FR" sz="4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058" y="908721"/>
            <a:ext cx="816815" cy="100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73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91304E-6 L 0.96146 -0.00209 " pathEditMode="relative" rAng="0" ptsTypes="AA">
                                      <p:cBhvr>
                                        <p:cTn id="15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073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5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9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91" fill="hold">
                                          <p:stCondLst>
                                            <p:cond delay="9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1" decel="50000" autoRev="1" fill="hold">
                                          <p:stCondLst>
                                            <p:cond delay="9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7" fill="hold">
                                          <p:stCondLst>
                                            <p:cond delay="17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5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0"/>
                            </p:stCondLst>
                            <p:childTnLst>
                              <p:par>
                                <p:cTn id="42" presetID="53" presetClass="exit" presetSubtype="544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12776" y="-1251520"/>
            <a:ext cx="11953328" cy="9001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70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04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sound001.wav"/>
          </p:stSnd>
        </p:sndAc>
      </p:transition>
    </mc:Choice>
    <mc:Fallback xmlns="">
      <p:transition spd="slow">
        <p:sndAc>
          <p:stSnd loop="1">
            <p:snd r:embed="rId6" name="sound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140"/>
            <a:ext cx="9144000" cy="6970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264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84784" y="-1035496"/>
            <a:ext cx="12025336" cy="864096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689291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56792" y="-1035496"/>
            <a:ext cx="12097344" cy="8712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256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9668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56792" y="-1107504"/>
            <a:ext cx="12097344" cy="878497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592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56792" y="-1035496"/>
            <a:ext cx="12097344" cy="871296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859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427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271"/>
            <a:ext cx="9144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56495"/>
            <a:ext cx="2338387" cy="129614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71704" y="443568"/>
            <a:ext cx="554002" cy="31764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</a:bodyPr>
          <a:lstStyle/>
          <a:p>
            <a:pPr algn="ctr"/>
            <a:r>
              <a:rPr lang="fr-FR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AL</a:t>
            </a:r>
            <a:endParaRPr lang="fr-F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71662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Capitaux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51</TotalTime>
  <Words>3</Words>
  <Application>Microsoft Office PowerPoint</Application>
  <PresentationFormat>Affichage à l'écran (4:3)</PresentationFormat>
  <Paragraphs>2</Paragraphs>
  <Slides>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Oriel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2013-10-06T12:29:53Z</dcterms:created>
  <dcterms:modified xsi:type="dcterms:W3CDTF">2013-10-06T15:49:43Z</dcterms:modified>
</cp:coreProperties>
</file>