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notesSlide10.xml" ContentType="application/vnd.openxmlformats-officedocument.presentationml.notesSlide+xml"/>
  <Override PartName="/ppt/notesSlides/_rels/notesSlide10.xml.rels" ContentType="application/vnd.openxmlformats-package.relationships+xml"/>
  <Override PartName="/ppt/_rels/presentation.xml.rels" ContentType="application/vnd.openxmlformats-package.relationships+xml"/>
  <Override PartName="/ppt/media/image11.jpeg" ContentType="image/jpeg"/>
  <Override PartName="/ppt/media/image2.wmf" ContentType="image/x-wmf"/>
  <Override PartName="/ppt/media/image4.jpeg" ContentType="image/jpeg"/>
  <Override PartName="/ppt/media/image15.jpeg" ContentType="image/jpeg"/>
  <Override PartName="/ppt/media/image8.jpeg" ContentType="image/jpeg"/>
  <Override PartName="/ppt/media/image12.jpeg" ContentType="image/jpeg"/>
  <Override PartName="/ppt/media/image1.wmf" ContentType="image/x-wmf"/>
  <Override PartName="/ppt/media/image5.jpeg" ContentType="image/jpeg"/>
  <Override PartName="/ppt/media/image16.jpeg" ContentType="image/jpeg"/>
  <Override PartName="/ppt/media/image9.jpeg" ContentType="image/jpeg"/>
  <Override PartName="/ppt/media/image13.jpeg" ContentType="image/jpeg"/>
  <Override PartName="/ppt/media/image6.jpeg" ContentType="image/jpeg"/>
  <Override PartName="/ppt/media/image10.jpeg" ContentType="image/jpeg"/>
  <Override PartName="/ppt/media/image3.jpeg" ContentType="image/jpeg"/>
  <Override PartName="/ppt/media/image14.jpeg" ContentType="image/jpeg"/>
  <Override PartName="/ppt/media/image7.jpeg" ContentType="image/jpe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
</Relationships>
</file>

<file path=ppt/charts/chart1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label 1</c:f>
              <c:strCache>
                <c:ptCount val="1"/>
                <c:pt idx="0">
                  <c:v>1 colonne</c:v>
                </c:pt>
              </c:strCache>
            </c:strRef>
          </c:tx>
          <c:spPr>
            <a:solidFill>
              <a:srgbClr val="004586"/>
            </a:solidFill>
          </c:spPr>
          <c:cat>
            <c:strRef>
              <c:f>categories</c:f>
              <c:strCache>
                <c:ptCount val="4"/>
                <c:pt idx="0">
                  <c:v>1 ligne</c:v>
                </c:pt>
                <c:pt idx="1">
                  <c:v>2 ligne</c:v>
                </c:pt>
                <c:pt idx="2">
                  <c:v>3 ligne</c:v>
                </c:pt>
                <c:pt idx="3">
                  <c:v>4 ligne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9.1</c:v>
                </c:pt>
                <c:pt idx="1">
                  <c:v>2.4</c:v>
                </c:pt>
                <c:pt idx="2">
                  <c:v>3.1</c:v>
                </c:pt>
                <c:pt idx="3">
                  <c:v>4.3</c:v>
                </c:pt>
              </c:numCache>
            </c:numRef>
          </c:val>
        </c:ser>
        <c:ser>
          <c:idx val="1"/>
          <c:order val="1"/>
          <c:tx>
            <c:strRef>
              <c:f>label 2</c:f>
              <c:strCache>
                <c:ptCount val="1"/>
                <c:pt idx="0">
                  <c:v>2 colonne</c:v>
                </c:pt>
              </c:strCache>
            </c:strRef>
          </c:tx>
          <c:spPr>
            <a:solidFill>
              <a:srgbClr val="ff420e"/>
            </a:solidFill>
          </c:spPr>
          <c:cat>
            <c:strRef>
              <c:f>categories</c:f>
              <c:strCache>
                <c:ptCount val="4"/>
                <c:pt idx="0">
                  <c:v>1 ligne</c:v>
                </c:pt>
                <c:pt idx="1">
                  <c:v>2 ligne</c:v>
                </c:pt>
                <c:pt idx="2">
                  <c:v>3 ligne</c:v>
                </c:pt>
                <c:pt idx="3">
                  <c:v>4 ligne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3.2</c:v>
                </c:pt>
                <c:pt idx="1">
                  <c:v>8.8</c:v>
                </c:pt>
                <c:pt idx="2">
                  <c:v>1.5</c:v>
                </c:pt>
                <c:pt idx="3">
                  <c:v>9.02</c:v>
                </c:pt>
              </c:numCache>
            </c:numRef>
          </c:val>
        </c:ser>
        <c:ser>
          <c:idx val="2"/>
          <c:order val="2"/>
          <c:tx>
            <c:strRef>
              <c:f>label 3</c:f>
              <c:strCache>
                <c:ptCount val="1"/>
                <c:pt idx="0">
                  <c:v>3 colonne</c:v>
                </c:pt>
              </c:strCache>
            </c:strRef>
          </c:tx>
          <c:spPr>
            <a:solidFill>
              <a:srgbClr val="ffd320"/>
            </a:solidFill>
          </c:spPr>
          <c:cat>
            <c:strRef>
              <c:f>categories</c:f>
              <c:strCache>
                <c:ptCount val="4"/>
                <c:pt idx="0">
                  <c:v>1 ligne</c:v>
                </c:pt>
                <c:pt idx="1">
                  <c:v>2 ligne</c:v>
                </c:pt>
                <c:pt idx="2">
                  <c:v>3 ligne</c:v>
                </c:pt>
                <c:pt idx="3">
                  <c:v>4 ligne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4"/>
                <c:pt idx="0">
                  <c:v>4.54</c:v>
                </c:pt>
                <c:pt idx="1">
                  <c:v>9.65</c:v>
                </c:pt>
                <c:pt idx="2">
                  <c:v>3.7</c:v>
                </c:pt>
                <c:pt idx="3">
                  <c:v>6.2</c:v>
                </c:pt>
              </c:numCache>
            </c:numRef>
          </c:val>
        </c:ser>
        <c:gapWidth val="100"/>
        <c:axId val="29117"/>
        <c:axId val="25972"/>
      </c:barChart>
      <c:catAx>
        <c:axId val="29117"/>
        <c:scaling>
          <c:orientation val="minMax"/>
        </c:scaling>
        <c:axPos val="b"/>
        <c:majorTickMark val="out"/>
        <c:minorTickMark val="none"/>
        <c:tickLblPos val="nextTo"/>
        <c:crossAx val="25972"/>
        <c:crossesAt val="0"/>
        <c:lblAlgn val="ctr"/>
        <c:auto val="1"/>
        <c:lblOffset val="100"/>
        <c:spPr>
          <a:ln w="9360">
            <a:solidFill>
              <a:srgbClr val="b3b3b3"/>
            </a:solidFill>
            <a:round/>
          </a:ln>
        </c:spPr>
      </c:catAx>
      <c:valAx>
        <c:axId val="25972"/>
        <c:scaling>
          <c:orientation val="minMax"/>
        </c:scaling>
        <c:axPos val="l"/>
        <c:majorGridlines>
          <c:spPr>
            <a:ln w="9360">
              <a:solidFill>
                <a:srgbClr val="b3b3b3"/>
              </a:solidFill>
              <a:round/>
            </a:ln>
          </c:spPr>
        </c:majorGridlines>
        <c:majorTickMark val="out"/>
        <c:minorTickMark val="none"/>
        <c:tickLblPos val="nextTo"/>
        <c:crossAx val="29117"/>
        <c:crossesAt val="0"/>
        <c:spPr>
          <a:ln w="9360">
            <a:solidFill>
              <a:srgbClr val="b3b3b3"/>
            </a:solidFill>
            <a:round/>
          </a:ln>
        </c:spPr>
      </c:valAx>
      <c:spPr>
        <a:solidFill>
          <a:srgbClr val="ffffff"/>
        </a:solidFill>
        <a:ln>
          <a:solidFill>
            <a:srgbClr val="b3b3b3"/>
          </a:solidFill>
        </a:ln>
      </c:spPr>
    </c:plotArea>
    <c:legend>
      <c:legendPos val="r"/>
      <c:spPr/>
    </c:legend>
    <c:plotVisOnly val="1"/>
  </c:chart>
  <c:spPr/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fr-FR"/>
              <a:t>Cliquez pour modifier le format des notes</a:t>
            </a:r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fr-FR"/>
              <a:t>&lt;en-tête&gt;</a:t>
            </a:r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fr-FR"/>
              <a:t>&lt;date/heure&gt;</a:t>
            </a:r>
            <a:endParaRPr/>
          </a:p>
        </p:txBody>
      </p:sp>
      <p:sp>
        <p:nvSpPr>
          <p:cNvPr id="73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fr-FR"/>
              <a:t>&lt;pied de page&gt;</a:t>
            </a:r>
            <a:endParaRPr/>
          </a:p>
        </p:txBody>
      </p:sp>
      <p:sp>
        <p:nvSpPr>
          <p:cNvPr id="74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0067EC4B-0A60-4CFC-A473-31ABC55E3BD0}" type="slidenum">
              <a:rPr lang="fr-FR"/>
              <a:t>&lt;numéro&gt;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body"/>
          </p:nvPr>
        </p:nvSpPr>
        <p:spPr>
          <a:xfrm>
            <a:off x="685800" y="4343040"/>
            <a:ext cx="5485320" cy="411372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0" y="0"/>
            <a:ext cx="11796120" cy="117961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AEE39962-93E0-4673-80F8-C3269AB25A19}" type="slidenum">
              <a:rPr lang="fr-FR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wmf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0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3320"/>
          </a:xfrm>
          <a:prstGeom prst="rect">
            <a:avLst/>
          </a:prstGeom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fr-FR"/>
              <a:t>Cliquez pour éditer le format du texte-titre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000" cy="3976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fr-FR"/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/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/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/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/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/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/>
              <a:t>Septième niveau de plan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3320"/>
          </a:xfrm>
          <a:prstGeom prst="rect">
            <a:avLst/>
          </a:prstGeom>
        </p:spPr>
      </p:pic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fr-FR"/>
              <a:t>Cliquez pour éditer le format du texte-titre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fr-FR"/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/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/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/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/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/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/>
              <a:t>Septième niveau de plan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chart" Target="../charts/chart1.xml"/><Relationship Id="rId5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5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4000680" y="0"/>
            <a:ext cx="5142240" cy="6856920"/>
          </a:xfrm>
          <a:prstGeom prst="rect">
            <a:avLst/>
          </a:prstGeom>
        </p:spPr>
      </p:pic>
      <p:sp>
        <p:nvSpPr>
          <p:cNvPr id="76" name="CustomShape 1"/>
          <p:cNvSpPr/>
          <p:nvPr/>
        </p:nvSpPr>
        <p:spPr>
          <a:xfrm>
            <a:off x="179640" y="1484640"/>
            <a:ext cx="3773160" cy="204012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b="1" i="1" lang="fr-FR" sz="4400" u="sng">
                <a:solidFill>
                  <a:srgbClr val="002060"/>
                </a:solidFill>
                <a:latin typeface="Arial"/>
              </a:rPr>
              <a:t>Bon anniversaire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fr-FR" sz="4400" u="sng">
                <a:solidFill>
                  <a:srgbClr val="002060"/>
                </a:solidFill>
                <a:latin typeface="Arial"/>
              </a:rPr>
              <a:t>PAPA </a:t>
            </a:r>
            <a:endParaRPr/>
          </a:p>
        </p:txBody>
      </p:sp>
      <p:sp>
        <p:nvSpPr>
          <p:cNvPr id="77" name="CustomShape 2"/>
          <p:cNvSpPr/>
          <p:nvPr/>
        </p:nvSpPr>
        <p:spPr>
          <a:xfrm>
            <a:off x="971640" y="4221000"/>
            <a:ext cx="2015280" cy="1510920"/>
          </a:xfrm>
          <a:prstGeom prst="heart">
            <a:avLst/>
          </a:prstGeom>
          <a:gradFill>
            <a:gsLst>
              <a:gs pos="0">
                <a:srgbClr val="000000"/>
              </a:gs>
              <a:gs pos="50000">
                <a:srgbClr val="000000"/>
              </a:gs>
              <a:gs pos="100000">
                <a:srgbClr val="000000"/>
              </a:gs>
            </a:gsLst>
            <a:lin ang="16200000"/>
          </a:gradFill>
        </p:spPr>
      </p:sp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1547640" y="332640"/>
            <a:ext cx="4391280" cy="3639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Calibri"/>
              </a:rPr>
              <a:t>                                     </a:t>
            </a:r>
            <a:r>
              <a:rPr lang="fr-FR">
                <a:solidFill>
                  <a:srgbClr val="000000"/>
                </a:solidFill>
                <a:latin typeface="Calibri"/>
              </a:rPr>
              <a:t>ta maman </a:t>
            </a:r>
            <a:endParaRPr/>
          </a:p>
        </p:txBody>
      </p:sp>
      <p:sp>
        <p:nvSpPr>
          <p:cNvPr id="115" name="CustomShape 2"/>
          <p:cNvSpPr/>
          <p:nvPr/>
        </p:nvSpPr>
        <p:spPr>
          <a:xfrm>
            <a:off x="0" y="1628640"/>
            <a:ext cx="9142920" cy="3639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Calibri"/>
              </a:rPr>
              <a:t>Je te souhaite un joyeux anniversaire mon fils chéri !!! </a:t>
            </a:r>
            <a:endParaRPr/>
          </a:p>
        </p:txBody>
      </p:sp>
      <p:sp>
        <p:nvSpPr>
          <p:cNvPr id="116" name="CustomShape 3"/>
          <p:cNvSpPr/>
          <p:nvPr/>
        </p:nvSpPr>
        <p:spPr>
          <a:xfrm>
            <a:off x="6120360" y="1412640"/>
            <a:ext cx="1438920" cy="1078920"/>
          </a:xfrm>
          <a:prstGeom prst="hear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</p:spTree>
  </p:cSld>
  <p:timing>
    <p:tnLst>
      <p:par>
        <p:cTn dur="indefinite" id="15" nodeType="tmRoot" restart="never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000000"/>
                </a:solidFill>
                <a:latin typeface="Calibri"/>
              </a:rPr>
              <a:t>Petit mots de pabu</a:t>
            </a:r>
            <a:endParaRPr/>
          </a:p>
        </p:txBody>
      </p:sp>
      <p:sp>
        <p:nvSpPr>
          <p:cNvPr id="118" name="CustomShape 2"/>
          <p:cNvSpPr/>
          <p:nvPr/>
        </p:nvSpPr>
        <p:spPr>
          <a:xfrm>
            <a:off x="0" y="2061000"/>
            <a:ext cx="9142920" cy="2832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 u="sng">
                <a:solidFill>
                  <a:srgbClr val="000000"/>
                </a:solidFill>
                <a:latin typeface="Calibri"/>
              </a:rPr>
              <a:t>Patricia</a:t>
            </a:r>
            <a:r>
              <a:rPr lang="fr-FR">
                <a:solidFill>
                  <a:srgbClr val="000000"/>
                </a:solidFill>
                <a:latin typeface="Calibri"/>
              </a:rPr>
              <a:t>: bon anniversaire je t’aime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u="sng">
                <a:solidFill>
                  <a:srgbClr val="000000"/>
                </a:solidFill>
                <a:latin typeface="Calibri"/>
              </a:rPr>
              <a:t>Mathilde</a:t>
            </a:r>
            <a:r>
              <a:rPr lang="fr-FR">
                <a:solidFill>
                  <a:srgbClr val="000000"/>
                </a:solidFill>
                <a:latin typeface="Calibri"/>
              </a:rPr>
              <a:t>: joyeux anniversaire beau papa je t’aime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19" name="CustomShape 3"/>
          <p:cNvSpPr/>
          <p:nvPr/>
        </p:nvSpPr>
        <p:spPr>
          <a:xfrm>
            <a:off x="3780000" y="2277000"/>
            <a:ext cx="790920" cy="502920"/>
          </a:xfrm>
          <a:prstGeom prst="heart">
            <a:avLst/>
          </a:prstGeom>
          <a:gradFill>
            <a:gsLst>
              <a:gs pos="0">
                <a:srgbClr val="fff1ec"/>
              </a:gs>
              <a:gs pos="50000">
                <a:srgbClr val="ffd2bc"/>
              </a:gs>
              <a:gs pos="100000">
                <a:srgbClr val="fff1ec"/>
              </a:gs>
            </a:gsLst>
            <a:lin ang="16200000"/>
          </a:gradFill>
          <a:ln w="9360">
            <a:solidFill>
              <a:srgbClr val="f59240"/>
            </a:solidFill>
            <a:round/>
          </a:ln>
        </p:spPr>
      </p:sp>
      <p:sp>
        <p:nvSpPr>
          <p:cNvPr id="120" name="CustomShape 4"/>
          <p:cNvSpPr/>
          <p:nvPr/>
        </p:nvSpPr>
        <p:spPr>
          <a:xfrm>
            <a:off x="5004000" y="3357000"/>
            <a:ext cx="862920" cy="646920"/>
          </a:xfrm>
          <a:prstGeom prst="heart">
            <a:avLst/>
          </a:prstGeom>
          <a:solidFill>
            <a:srgbClr val="8064a2"/>
          </a:solidFill>
          <a:ln w="25560">
            <a:solidFill>
              <a:srgbClr val="5e4977"/>
            </a:solidFill>
            <a:round/>
          </a:ln>
        </p:spPr>
      </p:sp>
    </p:spTree>
  </p:cSld>
  <p:timing>
    <p:tnLst>
      <p:par>
        <p:cTn dur="indefinite" id="17" nodeType="tmRoot" restart="never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554760" y="2817360"/>
            <a:ext cx="8228520" cy="114192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b="1" i="1" lang="fr-FR" sz="5400">
                <a:solidFill>
                  <a:srgbClr val="000000"/>
                </a:solidFill>
                <a:latin typeface="Calibri"/>
              </a:rPr>
              <a:t>Fin de ce diapo qui je pense t'a plu</a:t>
            </a:r>
            <a:endParaRPr/>
          </a:p>
          <a:p>
            <a:endParaRPr/>
          </a:p>
          <a:p>
            <a:endParaRPr/>
          </a:p>
          <a:p>
            <a:r>
              <a:rPr b="1" i="1" lang="fr-FR" sz="5400">
                <a:solidFill>
                  <a:srgbClr val="000000"/>
                </a:solidFill>
                <a:latin typeface="Calibri"/>
              </a:rPr>
              <a:t>A TU ETE CONTENT DE TOUT CES PETITS CADEAUX 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fr-FR" sz="5400">
                <a:solidFill>
                  <a:srgbClr val="000000"/>
                </a:solidFill>
                <a:latin typeface="Calibri"/>
              </a:rPr>
              <a:t>JE T AIME DE TOUT MON CŒUR </a:t>
            </a:r>
            <a:r>
              <a:rPr lang="fr-FR" sz="4400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122" name="CustomShape 2"/>
          <p:cNvSpPr/>
          <p:nvPr/>
        </p:nvSpPr>
        <p:spPr>
          <a:xfrm>
            <a:off x="5976000" y="5832000"/>
            <a:ext cx="2519280" cy="858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fr-FR"/>
              <a:t>TON PETIT PRINCE</a:t>
            </a:r>
            <a:endParaRPr/>
          </a:p>
          <a:p>
            <a:r>
              <a:rPr lang="fr-FR"/>
              <a:t>QUI T'AIME TRES FORT !!!!!  Maël</a:t>
            </a:r>
            <a:endParaRPr/>
          </a:p>
        </p:txBody>
      </p:sp>
    </p:spTree>
  </p:cSld>
  <p:timing>
    <p:tnLst>
      <p:par>
        <p:cTn dur="indefinite" id="19" nodeType="tmRoot" restart="never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467640" y="0"/>
            <a:ext cx="8228520" cy="185724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002060"/>
                </a:solidFill>
                <a:latin typeface="Calibri"/>
              </a:rPr>
              <a:t>Pour commencer je vais t expliquer comment va se passer ce petit diaporama </a:t>
            </a:r>
            <a:endParaRPr/>
          </a:p>
        </p:txBody>
      </p:sp>
      <p:sp>
        <p:nvSpPr>
          <p:cNvPr id="79" name="CustomShape 2"/>
          <p:cNvSpPr/>
          <p:nvPr/>
        </p:nvSpPr>
        <p:spPr>
          <a:xfrm>
            <a:off x="0" y="1989000"/>
            <a:ext cx="9035280" cy="368280"/>
          </a:xfrm>
          <a:prstGeom prst="rect">
            <a:avLst/>
          </a:prstGeom>
        </p:spPr>
      </p:sp>
      <p:sp>
        <p:nvSpPr>
          <p:cNvPr id="80" name="CustomShape 3"/>
          <p:cNvSpPr/>
          <p:nvPr/>
        </p:nvSpPr>
        <p:spPr>
          <a:xfrm>
            <a:off x="251640" y="2061000"/>
            <a:ext cx="8891280" cy="36558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Calibri"/>
              </a:rPr>
              <a:t>En 1er je vais te montrer des  photos de toi et pat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Calibri"/>
              </a:rPr>
              <a:t>En 2ème je vais te montrer des photos de toi et math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Calibri"/>
              </a:rPr>
              <a:t>En 3ème je vais te montrer des photos de toi et moi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Calibri"/>
              </a:rPr>
              <a:t>En 4ème je vais te montrer des photos de math pat et moi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Calibri"/>
              </a:rPr>
              <a:t>En 5ème je vais te montrer des photos de tout la famille suisse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Calibri"/>
              </a:rPr>
              <a:t>Et enfin voila ce que j ai fait pour toi j ai appelé quelques petites  personnes et je leur ai demandé s'il voulait te mettre un petit mot sur ce diapo ….</a:t>
            </a:r>
            <a:endParaRPr/>
          </a:p>
        </p:txBody>
      </p:sp>
      <p:sp>
        <p:nvSpPr>
          <p:cNvPr id="81" name="CustomShape 4"/>
          <p:cNvSpPr/>
          <p:nvPr/>
        </p:nvSpPr>
        <p:spPr>
          <a:xfrm>
            <a:off x="6714000" y="2074320"/>
            <a:ext cx="2100240" cy="1325880"/>
          </a:xfrm>
          <a:prstGeom prst="hear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</p:spTree>
  </p:cSld>
  <p:timing>
    <p:tnLst>
      <p:par>
        <p:cTn dur="indefinite" id="3" nodeType="tmRoot" restart="never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682960" y="0"/>
            <a:ext cx="3527280" cy="2645280"/>
          </a:xfrm>
          <a:prstGeom prst="rect">
            <a:avLst/>
          </a:prstGeom>
        </p:spPr>
      </p:pic>
      <p:pic>
        <p:nvPicPr>
          <p:cNvPr descr="" id="83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268640"/>
            <a:ext cx="4031280" cy="5375520"/>
          </a:xfrm>
          <a:prstGeom prst="rect">
            <a:avLst/>
          </a:prstGeom>
        </p:spPr>
      </p:pic>
      <p:pic>
        <p:nvPicPr>
          <p:cNvPr descr="" id="84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3979440" y="3728520"/>
            <a:ext cx="4175280" cy="3131280"/>
          </a:xfrm>
          <a:prstGeom prst="rect">
            <a:avLst/>
          </a:prstGeom>
        </p:spPr>
      </p:pic>
      <p:sp>
        <p:nvSpPr>
          <p:cNvPr id="85" name="CustomShape 1"/>
          <p:cNvSpPr/>
          <p:nvPr/>
        </p:nvSpPr>
        <p:spPr>
          <a:xfrm>
            <a:off x="395640" y="332640"/>
            <a:ext cx="4319280" cy="3639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Calibri"/>
              </a:rPr>
              <a:t>LES AMOUREUX </a:t>
            </a:r>
            <a:endParaRPr/>
          </a:p>
        </p:txBody>
      </p:sp>
      <p:sp>
        <p:nvSpPr>
          <p:cNvPr id="86" name="CustomShape 2"/>
          <p:cNvSpPr/>
          <p:nvPr/>
        </p:nvSpPr>
        <p:spPr>
          <a:xfrm>
            <a:off x="2448000" y="332640"/>
            <a:ext cx="934920" cy="430920"/>
          </a:xfrm>
          <a:prstGeom prst="smileyFace">
            <a:avLst>
              <a:gd fmla="val 4653" name="adj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87" name="CustomShape 3"/>
          <p:cNvSpPr/>
          <p:nvPr/>
        </p:nvSpPr>
        <p:spPr>
          <a:xfrm>
            <a:off x="4284000" y="2565000"/>
            <a:ext cx="1078920" cy="718920"/>
          </a:xfrm>
          <a:prstGeom prst="star5">
            <a:avLst>
              <a:gd fmla="val 19098" name="adj1"/>
              <a:gd fmla="val 105146" name="adj2"/>
              <a:gd fmla="val 110557" name="adj3"/>
            </a:avLst>
          </a:prstGeom>
          <a:gradFill>
            <a:gsLst>
              <a:gs pos="0">
                <a:srgbClr val="7b57a7"/>
              </a:gs>
              <a:gs pos="50000">
                <a:srgbClr val="5e437f"/>
              </a:gs>
              <a:gs pos="100000">
                <a:srgbClr val="7b57a7"/>
              </a:gs>
            </a:gsLst>
            <a:lin ang="16200000"/>
          </a:gradFill>
        </p:spPr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2920" cy="5588280"/>
          </a:xfrm>
          <a:prstGeom prst="rect">
            <a:avLst/>
          </a:prstGeom>
        </p:spPr>
      </p:pic>
      <p:sp>
        <p:nvSpPr>
          <p:cNvPr id="89" name="CustomShape 1"/>
          <p:cNvSpPr/>
          <p:nvPr/>
        </p:nvSpPr>
        <p:spPr>
          <a:xfrm>
            <a:off x="0" y="5877360"/>
            <a:ext cx="8712000" cy="36396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fr-FR">
                <a:solidFill>
                  <a:srgbClr val="002060"/>
                </a:solidFill>
                <a:latin typeface="Calibri"/>
              </a:rPr>
              <a:t>Désolé c’était la seul photo de vous deux que j ai trouvé dsl </a:t>
            </a:r>
            <a:endParaRPr/>
          </a:p>
        </p:txBody>
      </p:sp>
    </p:spTree>
  </p:cSld>
  <p:timing>
    <p:tnLst>
      <p:par>
        <p:cTn dur="indefinite" id="5" nodeType="tmRoot" restart="never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441760" y="9000"/>
            <a:ext cx="3743280" cy="2807280"/>
          </a:xfrm>
          <a:prstGeom prst="rect">
            <a:avLst/>
          </a:prstGeom>
        </p:spPr>
      </p:pic>
      <p:pic>
        <p:nvPicPr>
          <p:cNvPr descr="" id="91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344480" y="3501000"/>
            <a:ext cx="4474800" cy="3355920"/>
          </a:xfrm>
          <a:prstGeom prst="rect">
            <a:avLst/>
          </a:prstGeom>
        </p:spPr>
      </p:pic>
      <p:pic>
        <p:nvPicPr>
          <p:cNvPr descr="" id="92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20640"/>
            <a:ext cx="4309200" cy="5732280"/>
          </a:xfrm>
          <a:prstGeom prst="rect">
            <a:avLst/>
          </a:prstGeom>
        </p:spPr>
      </p:pic>
      <p:sp>
        <p:nvSpPr>
          <p:cNvPr id="93" name="CustomShape 1"/>
          <p:cNvSpPr/>
          <p:nvPr/>
        </p:nvSpPr>
        <p:spPr>
          <a:xfrm>
            <a:off x="3132000" y="524160"/>
            <a:ext cx="2015280" cy="1366920"/>
          </a:xfrm>
          <a:prstGeom prst="cloudCallout">
            <a:avLst>
              <a:gd fmla="val -20833" name="adj1"/>
              <a:gd fmla="val 62500" name="adj2"/>
            </a:avLst>
          </a:prstGeom>
          <a:gradFill>
            <a:gsLst>
              <a:gs pos="0">
                <a:srgbClr val="ce3a36"/>
              </a:gs>
              <a:gs pos="50000">
                <a:srgbClr val="9c2f2c"/>
              </a:gs>
              <a:gs pos="100000">
                <a:srgbClr val="ce3a36"/>
              </a:gs>
            </a:gsLst>
            <a:lin ang="17412000"/>
          </a:gradFill>
          <a:ln w="9360">
            <a:solidFill>
              <a:srgbClr val="be4b48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r-FR">
                <a:solidFill>
                  <a:srgbClr val="ffffff"/>
                </a:solidFill>
                <a:latin typeface="Calibri"/>
              </a:rPr>
              <a:t>Les racailles du 22 lol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716000" y="116640"/>
            <a:ext cx="4247280" cy="3185280"/>
          </a:xfrm>
          <a:prstGeom prst="rect">
            <a:avLst/>
          </a:prstGeom>
        </p:spPr>
      </p:pic>
      <p:pic>
        <p:nvPicPr>
          <p:cNvPr descr="" id="9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716000" y="3429000"/>
            <a:ext cx="4264920" cy="3206160"/>
          </a:xfrm>
          <a:prstGeom prst="rect">
            <a:avLst/>
          </a:prstGeom>
        </p:spPr>
      </p:pic>
      <p:pic>
        <p:nvPicPr>
          <p:cNvPr descr="" id="96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72000" y="1368000"/>
            <a:ext cx="4714920" cy="5111640"/>
          </a:xfrm>
          <a:prstGeom prst="rect">
            <a:avLst/>
          </a:prstGeom>
        </p:spPr>
      </p:pic>
      <p:sp>
        <p:nvSpPr>
          <p:cNvPr id="97" name="CustomShape 1"/>
          <p:cNvSpPr/>
          <p:nvPr/>
        </p:nvSpPr>
        <p:spPr>
          <a:xfrm>
            <a:off x="0" y="404640"/>
            <a:ext cx="3994920" cy="3639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Calibri"/>
              </a:rPr>
              <a:t>La p'tite famille </a:t>
            </a:r>
            <a:endParaRPr/>
          </a:p>
        </p:txBody>
      </p:sp>
      <p:sp>
        <p:nvSpPr>
          <p:cNvPr id="98" name="CustomShape 2"/>
          <p:cNvSpPr/>
          <p:nvPr/>
        </p:nvSpPr>
        <p:spPr>
          <a:xfrm>
            <a:off x="1835640" y="476640"/>
            <a:ext cx="1006920" cy="718920"/>
          </a:xfrm>
          <a:prstGeom prst="smileyFace">
            <a:avLst>
              <a:gd fmla="val 4653" name="adj"/>
            </a:avLst>
          </a:prstGeom>
          <a:solidFill>
            <a:srgbClr val="000000"/>
          </a:solidFill>
          <a:ln w="38160">
            <a:solidFill>
              <a:srgbClr val="ffffff"/>
            </a:solidFill>
            <a:round/>
          </a:ln>
        </p:spPr>
      </p:sp>
      <p:graphicFrame>
        <p:nvGraphicFramePr>
          <p:cNvPr id="99" name=""/>
          <p:cNvGraphicFramePr/>
          <p:nvPr/>
        </p:nvGraphicFramePr>
        <p:xfrm>
          <a:off x="6744240" y="5025240"/>
          <a:ext cx="721800" cy="3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0" name="CustomShape 3"/>
          <p:cNvSpPr/>
          <p:nvPr/>
        </p:nvSpPr>
        <p:spPr>
          <a:xfrm>
            <a:off x="1600920" y="2126160"/>
            <a:ext cx="1361880" cy="725760"/>
          </a:xfrm>
          <a:prstGeom prst="cloudCallout">
            <a:avLst>
              <a:gd fmla="val -2139" name="adj1"/>
              <a:gd fmla="val 82466" name="adj2"/>
            </a:avLst>
          </a:prstGeom>
          <a:gradFill>
            <a:gsLst>
              <a:gs pos="0">
                <a:srgbClr val="ce3a36"/>
              </a:gs>
              <a:gs pos="50000">
                <a:srgbClr val="9c2f2c"/>
              </a:gs>
              <a:gs pos="100000">
                <a:srgbClr val="ce3a36"/>
              </a:gs>
            </a:gsLst>
            <a:lin ang="17412000"/>
          </a:gradFill>
          <a:ln w="9360">
            <a:solidFill>
              <a:srgbClr val="be4b48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r-FR"/>
              <a:t>Quel vent !!!!</a:t>
            </a:r>
            <a:endParaRPr/>
          </a:p>
        </p:txBody>
      </p:sp>
    </p:spTree>
  </p:cSld>
  <p:timing>
    <p:tnLst>
      <p:par>
        <p:cTn dur="indefinite" id="7" nodeType="tmRoot" restart="never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0" y="0"/>
            <a:ext cx="4438440" cy="3328560"/>
          </a:xfrm>
          <a:prstGeom prst="rect">
            <a:avLst/>
          </a:prstGeom>
        </p:spPr>
      </p:pic>
      <p:pic>
        <p:nvPicPr>
          <p:cNvPr descr="" id="102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4500000" y="3500280"/>
            <a:ext cx="4475880" cy="3356640"/>
          </a:xfrm>
          <a:prstGeom prst="rect">
            <a:avLst/>
          </a:prstGeom>
        </p:spPr>
      </p:pic>
      <p:pic>
        <p:nvPicPr>
          <p:cNvPr descr="" id="103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79640" y="1917000"/>
            <a:ext cx="4091040" cy="4751280"/>
          </a:xfrm>
          <a:prstGeom prst="rect">
            <a:avLst/>
          </a:prstGeom>
        </p:spPr>
      </p:pic>
      <p:sp>
        <p:nvSpPr>
          <p:cNvPr id="104" name="CustomShape 1"/>
          <p:cNvSpPr/>
          <p:nvPr/>
        </p:nvSpPr>
        <p:spPr>
          <a:xfrm>
            <a:off x="0" y="980640"/>
            <a:ext cx="4354920" cy="3639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Calibri"/>
              </a:rPr>
              <a:t>Ta p'tite famille de suisse </a:t>
            </a:r>
            <a:endParaRPr/>
          </a:p>
        </p:txBody>
      </p:sp>
      <p:sp>
        <p:nvSpPr>
          <p:cNvPr id="105" name="CustomShape 2"/>
          <p:cNvSpPr/>
          <p:nvPr/>
        </p:nvSpPr>
        <p:spPr>
          <a:xfrm>
            <a:off x="2699640" y="692640"/>
            <a:ext cx="1366920" cy="862920"/>
          </a:xfrm>
          <a:prstGeom prst="hear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</p:spTree>
  </p:cSld>
  <p:timing>
    <p:tnLst>
      <p:par>
        <p:cTn dur="indefinite" id="9" nodeType="tmRoot" restart="never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lang="fr-FR" sz="4400">
                <a:solidFill>
                  <a:srgbClr val="000000"/>
                </a:solidFill>
                <a:latin typeface="Calibri"/>
              </a:rPr>
              <a:t>Petits mots de la chèze de tata 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000000"/>
                </a:solidFill>
                <a:latin typeface="Calibri"/>
              </a:rPr>
              <a:t>tonton et Tristan Emma karen </a:t>
            </a:r>
            <a:endParaRPr/>
          </a:p>
        </p:txBody>
      </p:sp>
      <p:sp>
        <p:nvSpPr>
          <p:cNvPr id="107" name="CustomShape 2"/>
          <p:cNvSpPr/>
          <p:nvPr/>
        </p:nvSpPr>
        <p:spPr>
          <a:xfrm>
            <a:off x="0" y="1700640"/>
            <a:ext cx="9142920" cy="14612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Calibri"/>
              </a:rPr>
              <a:t>Que toute la famille lui souhaite un joyeux anniversaire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Calibri"/>
              </a:rPr>
              <a:t>A très vite </a:t>
            </a:r>
            <a:endParaRPr/>
          </a:p>
        </p:txBody>
      </p:sp>
      <p:sp>
        <p:nvSpPr>
          <p:cNvPr id="108" name="CustomShape 3"/>
          <p:cNvSpPr/>
          <p:nvPr/>
        </p:nvSpPr>
        <p:spPr>
          <a:xfrm>
            <a:off x="5580000" y="4221000"/>
            <a:ext cx="2447280" cy="1799280"/>
          </a:xfrm>
          <a:prstGeom prst="heart">
            <a:avLst/>
          </a:prstGeom>
          <a:gradFill>
            <a:gsLst>
              <a:gs pos="0">
                <a:srgbClr val="ff9135"/>
              </a:gs>
              <a:gs pos="50000">
                <a:srgbClr val="cc6d20"/>
              </a:gs>
              <a:gs pos="100000">
                <a:srgbClr val="ff9135"/>
              </a:gs>
            </a:gsLst>
            <a:lin ang="16200000"/>
          </a:gradFill>
        </p:spPr>
      </p:sp>
      <p:sp>
        <p:nvSpPr>
          <p:cNvPr id="109" name="CustomShape 4"/>
          <p:cNvSpPr/>
          <p:nvPr/>
        </p:nvSpPr>
        <p:spPr>
          <a:xfrm>
            <a:off x="0" y="5672160"/>
            <a:ext cx="3994920" cy="1366920"/>
          </a:xfrm>
          <a:prstGeom prst="flowChartPunchedTape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r-FR">
                <a:solidFill>
                  <a:srgbClr val="ffffff"/>
                </a:solidFill>
                <a:latin typeface="Calibri"/>
              </a:rPr>
              <a:t>Bon anif &lt;3</a:t>
            </a:r>
            <a:endParaRPr/>
          </a:p>
        </p:txBody>
      </p:sp>
      <p:sp>
        <p:nvSpPr>
          <p:cNvPr id="110" name="CustomShape 5"/>
          <p:cNvSpPr/>
          <p:nvPr/>
        </p:nvSpPr>
        <p:spPr>
          <a:xfrm>
            <a:off x="5746680" y="3127320"/>
            <a:ext cx="2087280" cy="1655280"/>
          </a:xfrm>
          <a:prstGeom prst="lightningBolt">
            <a:avLst/>
          </a:prstGeom>
          <a:gradFill>
            <a:gsLst>
              <a:gs pos="0">
                <a:srgbClr val="ce3a36"/>
              </a:gs>
              <a:gs pos="50000">
                <a:srgbClr val="9c2f2c"/>
              </a:gs>
              <a:gs pos="100000">
                <a:srgbClr val="ce3a36"/>
              </a:gs>
            </a:gsLst>
            <a:lin ang="17424000"/>
          </a:gradFill>
          <a:ln w="9360">
            <a:solidFill>
              <a:srgbClr val="be4b48"/>
            </a:solidFill>
            <a:round/>
          </a:ln>
        </p:spPr>
      </p:sp>
    </p:spTree>
  </p:cSld>
  <p:timing>
    <p:tnLst>
      <p:par>
        <p:cTn dur="indefinite" id="11" nodeType="tmRoot" restart="never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000000"/>
                </a:solidFill>
                <a:latin typeface="Calibri"/>
              </a:rPr>
              <a:t>Petit mots de la suisse de Nadia Stéphane Kelly Laura </a:t>
            </a:r>
            <a:endParaRPr/>
          </a:p>
        </p:txBody>
      </p:sp>
      <p:sp>
        <p:nvSpPr>
          <p:cNvPr id="112" name="CustomShape 2"/>
          <p:cNvSpPr/>
          <p:nvPr/>
        </p:nvSpPr>
        <p:spPr>
          <a:xfrm>
            <a:off x="0" y="2205000"/>
            <a:ext cx="9142920" cy="2832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 u="sng">
                <a:solidFill>
                  <a:srgbClr val="000000"/>
                </a:solidFill>
                <a:latin typeface="Calibri"/>
              </a:rPr>
              <a:t>Stéphane</a:t>
            </a:r>
            <a:r>
              <a:rPr lang="fr-FR">
                <a:solidFill>
                  <a:srgbClr val="000000"/>
                </a:solidFill>
                <a:latin typeface="Calibri"/>
              </a:rPr>
              <a:t>: je te souhaite un joyeux anniversaire vieux loup et que cette 47ème année te soit bénéfique au  plus au point gros bsx de ton frère qui t aime très fort et j aurai p'tète une petite nouvelle a t annoncé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u="sng">
                <a:solidFill>
                  <a:srgbClr val="000000"/>
                </a:solidFill>
                <a:latin typeface="Calibri"/>
              </a:rPr>
              <a:t>Nadia</a:t>
            </a:r>
            <a:r>
              <a:rPr lang="fr-FR">
                <a:solidFill>
                  <a:srgbClr val="000000"/>
                </a:solidFill>
                <a:latin typeface="Calibri"/>
              </a:rPr>
              <a:t>:  je te souhaite un joyeux anniversaire a mon  grand frère en espérant vous  voir très très vite et gros bisoux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u="sng">
                <a:solidFill>
                  <a:srgbClr val="000000"/>
                </a:solidFill>
                <a:latin typeface="Calibri"/>
              </a:rPr>
              <a:t>Kelly</a:t>
            </a:r>
            <a:r>
              <a:rPr lang="fr-FR">
                <a:solidFill>
                  <a:srgbClr val="000000"/>
                </a:solidFill>
                <a:latin typeface="Calibri"/>
              </a:rPr>
              <a:t>: joyeux anivairssaire  gros bisoux je t aime tonton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u="sng">
                <a:solidFill>
                  <a:srgbClr val="000000"/>
                </a:solidFill>
                <a:latin typeface="Calibri"/>
              </a:rPr>
              <a:t>Laura</a:t>
            </a:r>
            <a:r>
              <a:rPr lang="fr-FR">
                <a:solidFill>
                  <a:srgbClr val="000000"/>
                </a:solidFill>
                <a:latin typeface="Calibri"/>
              </a:rPr>
              <a:t>: joyeux anniversaire gros bsx  </a:t>
            </a:r>
            <a:endParaRPr/>
          </a:p>
        </p:txBody>
      </p:sp>
      <p:sp>
        <p:nvSpPr>
          <p:cNvPr id="113" name="CustomShape 3"/>
          <p:cNvSpPr/>
          <p:nvPr/>
        </p:nvSpPr>
        <p:spPr>
          <a:xfrm>
            <a:off x="5688000" y="5184360"/>
            <a:ext cx="2519280" cy="1150920"/>
          </a:xfrm>
          <a:prstGeom prst="heart">
            <a:avLst/>
          </a:prstGeom>
          <a:solidFill>
            <a:srgbClr val="000000"/>
          </a:solidFill>
          <a:ln w="25560">
            <a:solidFill>
              <a:srgbClr val="000000"/>
            </a:solidFill>
            <a:round/>
          </a:ln>
        </p:spPr>
      </p:sp>
    </p:spTree>
  </p:cSld>
  <p:timing>
    <p:tnLst>
      <p:par>
        <p:cTn dur="indefinite" id="13" nodeType="tmRoot" restart="never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