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62" r:id="rId3"/>
    <p:sldId id="285" r:id="rId4"/>
    <p:sldId id="289" r:id="rId5"/>
    <p:sldId id="286" r:id="rId6"/>
    <p:sldId id="287" r:id="rId7"/>
    <p:sldId id="290" r:id="rId8"/>
    <p:sldId id="288" r:id="rId9"/>
    <p:sldId id="258" r:id="rId10"/>
    <p:sldId id="291" r:id="rId11"/>
    <p:sldId id="265" r:id="rId12"/>
    <p:sldId id="257" r:id="rId13"/>
    <p:sldId id="272" r:id="rId14"/>
    <p:sldId id="292" r:id="rId15"/>
    <p:sldId id="279" r:id="rId16"/>
    <p:sldId id="268" r:id="rId17"/>
    <p:sldId id="277" r:id="rId18"/>
    <p:sldId id="280" r:id="rId19"/>
    <p:sldId id="281" r:id="rId20"/>
    <p:sldId id="284" r:id="rId21"/>
    <p:sldId id="282" r:id="rId22"/>
    <p:sldId id="283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149"/>
    <a:srgbClr val="954012"/>
    <a:srgbClr val="E3B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04" autoAdjust="0"/>
  </p:normalViewPr>
  <p:slideViewPr>
    <p:cSldViewPr snapToGrid="0" snapToObjects="1">
      <p:cViewPr>
        <p:scale>
          <a:sx n="85" d="100"/>
          <a:sy n="85" d="100"/>
        </p:scale>
        <p:origin x="-2048" y="-272"/>
      </p:cViewPr>
      <p:guideLst>
        <p:guide orient="horz" pos="4040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F1DF-7F2B-4D51-BD10-2754BA6913CF}" type="datetimeFigureOut">
              <a:rPr lang="fr-FR" smtClean="0"/>
              <a:pPr/>
              <a:t>29/01/14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CD21-6845-49D2-98DE-579E80F6D76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61493" y="3424598"/>
            <a:ext cx="79313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954012"/>
                </a:solidFill>
                <a:latin typeface="Century Gothic"/>
                <a:ea typeface="ＭＳ Ｐゴシック" pitchFamily="32" charset="-128"/>
                <a:cs typeface="Century Gothic"/>
              </a:rPr>
              <a:t>Les</a:t>
            </a:r>
            <a:r>
              <a:rPr lang="fr-FR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sz="3200" dirty="0">
                <a:solidFill>
                  <a:srgbClr val="954012"/>
                </a:solidFill>
                <a:latin typeface="Century Gothic"/>
                <a:ea typeface="ＭＳ Ｐゴシック" pitchFamily="32" charset="-128"/>
                <a:cs typeface="Century Gothic"/>
              </a:rPr>
              <a:t>Grands Sites de France</a:t>
            </a:r>
          </a:p>
        </p:txBody>
      </p:sp>
      <p:pic>
        <p:nvPicPr>
          <p:cNvPr id="8" name="Image 7" descr="logo-rgs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344" y="471654"/>
            <a:ext cx="7639889" cy="13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227044" y="6395839"/>
            <a:ext cx="2761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>
                <a:latin typeface="Century Gothic" pitchFamily="32" charset="0"/>
                <a:ea typeface="Century Gothic" pitchFamily="32" charset="0"/>
                <a:cs typeface="Century Gothic" pitchFamily="32" charset="0"/>
              </a:rPr>
              <a:t>www.grandsitedefrance.com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6 Puy de Dôme A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900"/>
            <a:ext cx="9144000" cy="5916613"/>
          </a:xfrm>
          <a:prstGeom prst="rect">
            <a:avLst/>
          </a:prstGeom>
        </p:spPr>
      </p:pic>
      <p:pic>
        <p:nvPicPr>
          <p:cNvPr id="8" name="Image 7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2230698" y="5692109"/>
            <a:ext cx="4671902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Puy de Dôme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587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uy Mary - NF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900"/>
            <a:ext cx="9144000" cy="5916613"/>
          </a:xfrm>
          <a:prstGeom prst="rect">
            <a:avLst/>
          </a:prstGeom>
        </p:spPr>
      </p:pic>
      <p:pic>
        <p:nvPicPr>
          <p:cNvPr id="6" name="Image 5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1165412" y="5692109"/>
            <a:ext cx="6828117" cy="7113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Puy Mary – Volcan du Cantal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ainte-Victoire EXP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2607"/>
            <a:ext cx="9144000" cy="5922431"/>
          </a:xfrm>
          <a:prstGeom prst="rect">
            <a:avLst/>
          </a:prstGeom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2230698" y="5651595"/>
            <a:ext cx="4671902" cy="711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Sainte-Victoire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9" name="Image 8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 Saint Guilhem le Désert, Gorges de l'Hérault  A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413" y="0"/>
            <a:ext cx="4572000" cy="6858000"/>
          </a:xfrm>
          <a:prstGeom prst="rect">
            <a:avLst/>
          </a:prstGeom>
        </p:spPr>
      </p:pic>
      <p:sp>
        <p:nvSpPr>
          <p:cNvPr id="6" name="Espace réservé du contenu 1"/>
          <p:cNvSpPr txBox="1">
            <a:spLocks/>
          </p:cNvSpPr>
          <p:nvPr/>
        </p:nvSpPr>
        <p:spPr>
          <a:xfrm>
            <a:off x="2230698" y="5502185"/>
            <a:ext cx="4671902" cy="71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Saint-Guilhem le Désert </a:t>
            </a:r>
          </a:p>
          <a:p>
            <a:pPr marL="0" indent="0" algn="ctr">
              <a:buFont typeface="Arial"/>
              <a:buNone/>
            </a:pPr>
            <a:r>
              <a:rPr lang="fr-FR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et Gorges de l’Hérault</a:t>
            </a:r>
            <a:endParaRPr lang="fr-FR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ches de Solutré-Pouilly-Vergisson EXP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62" y="0"/>
            <a:ext cx="8258291" cy="6858000"/>
          </a:xfrm>
          <a:prstGeom prst="rect">
            <a:avLst/>
          </a:prstGeom>
        </p:spPr>
      </p:pic>
      <p:sp>
        <p:nvSpPr>
          <p:cNvPr id="3" name="Espace réservé du contenu 1"/>
          <p:cNvSpPr txBox="1">
            <a:spLocks/>
          </p:cNvSpPr>
          <p:nvPr/>
        </p:nvSpPr>
        <p:spPr>
          <a:xfrm>
            <a:off x="1767527" y="5692109"/>
            <a:ext cx="5688126" cy="7113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Solutré-Pouilly </a:t>
            </a:r>
            <a:r>
              <a:rPr lang="fr-FR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Vergisson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4" name="Image 3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7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uquanet_s baudouin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900"/>
            <a:ext cx="9144000" cy="5965384"/>
          </a:xfrm>
          <a:prstGeom prst="rect">
            <a:avLst/>
          </a:prstGeom>
        </p:spPr>
      </p:pic>
      <p:pic>
        <p:nvPicPr>
          <p:cNvPr id="6" name="Image 5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2230698" y="5692109"/>
            <a:ext cx="4671902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Camargue gardoise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8998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954012"/>
                </a:solidFill>
                <a:latin typeface="Century Gothic"/>
                <a:ea typeface="ＭＳ Ｐゴシック" pitchFamily="32" charset="-128"/>
                <a:cs typeface="Century Gothic"/>
              </a:rPr>
              <a:t>et quelques autres</a:t>
            </a:r>
            <a:r>
              <a:rPr lang="fr-FR" sz="2400" dirty="0" smtClean="0">
                <a:solidFill>
                  <a:srgbClr val="954012"/>
                </a:solidFill>
                <a:latin typeface="Century Gothic"/>
                <a:ea typeface="ＭＳ Ｐゴシック" pitchFamily="32" charset="-128"/>
                <a:cs typeface="Century Gothic"/>
              </a:rPr>
              <a:t> sites en démarche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954012"/>
                </a:solidFill>
                <a:latin typeface="Century Gothic"/>
                <a:ea typeface="ＭＳ Ｐゴシック" pitchFamily="32" charset="-128"/>
                <a:cs typeface="Century Gothic"/>
              </a:rPr>
              <a:t>vers le label Grand Site de France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solidFill>
                <a:srgbClr val="954012"/>
              </a:solidFill>
              <a:latin typeface="Century Gothic"/>
              <a:ea typeface="ＭＳ Ｐゴシック" pitchFamily="32" charset="-128"/>
              <a:cs typeface="Century Gothic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954012"/>
              </a:solidFill>
              <a:latin typeface="Century Gothic"/>
              <a:ea typeface="ＭＳ Ｐゴシック" pitchFamily="32" charset="-128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3 Gorges du Gard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461"/>
            <a:ext cx="9144000" cy="4571078"/>
          </a:xfrm>
          <a:prstGeom prst="rect">
            <a:avLst/>
          </a:prstGeom>
        </p:spPr>
      </p:pic>
      <p:sp>
        <p:nvSpPr>
          <p:cNvPr id="3" name="Espace réservé du contenu 1"/>
          <p:cNvSpPr txBox="1">
            <a:spLocks/>
          </p:cNvSpPr>
          <p:nvPr/>
        </p:nvSpPr>
        <p:spPr>
          <a:xfrm>
            <a:off x="2230698" y="5692109"/>
            <a:ext cx="4671902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latin typeface="Century Gothic"/>
                <a:cs typeface="Century Gothic"/>
              </a:rPr>
              <a:t>Gorges du Gardon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-Etretat -�Seine-Maritime Tourism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9112"/>
            <a:ext cx="9144000" cy="5937563"/>
          </a:xfrm>
          <a:prstGeom prst="rect">
            <a:avLst/>
          </a:prstGeom>
        </p:spPr>
      </p:pic>
      <p:sp>
        <p:nvSpPr>
          <p:cNvPr id="3" name="Espace réservé du contenu 1"/>
          <p:cNvSpPr txBox="1">
            <a:spLocks/>
          </p:cNvSpPr>
          <p:nvPr/>
        </p:nvSpPr>
        <p:spPr>
          <a:xfrm>
            <a:off x="461963" y="5692109"/>
            <a:ext cx="8099331" cy="7113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Falaises d’Etretat, Côte d’Albâtre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2I884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99"/>
            <a:ext cx="9144000" cy="5962277"/>
          </a:xfrm>
          <a:prstGeom prst="rect">
            <a:avLst/>
          </a:prstGeom>
        </p:spPr>
      </p:pic>
      <p:sp>
        <p:nvSpPr>
          <p:cNvPr id="3" name="Espace réservé du contenu 1"/>
          <p:cNvSpPr txBox="1">
            <a:spLocks/>
          </p:cNvSpPr>
          <p:nvPr/>
        </p:nvSpPr>
        <p:spPr>
          <a:xfrm>
            <a:off x="461963" y="5692109"/>
            <a:ext cx="8308507" cy="7113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Estuaire de la Charente, Arsenal de Rochefort</a:t>
            </a:r>
            <a:endParaRPr lang="fr-FR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ven d'Orgnac_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" y="0"/>
            <a:ext cx="8158163" cy="6858000"/>
          </a:xfrm>
          <a:prstGeom prst="rect">
            <a:avLst/>
          </a:prstGeom>
        </p:spPr>
      </p:pic>
      <p:pic>
        <p:nvPicPr>
          <p:cNvPr id="7" name="Image 6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2230698" y="5692109"/>
            <a:ext cx="4671902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Avent d’Orgnac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OF_7608_dunes de Flandr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6908"/>
            <a:ext cx="9144000" cy="5948180"/>
          </a:xfrm>
          <a:prstGeom prst="rect">
            <a:avLst/>
          </a:prstGeom>
        </p:spPr>
      </p:pic>
      <p:sp>
        <p:nvSpPr>
          <p:cNvPr id="3" name="Espace réservé du contenu 1"/>
          <p:cNvSpPr txBox="1">
            <a:spLocks/>
          </p:cNvSpPr>
          <p:nvPr/>
        </p:nvSpPr>
        <p:spPr>
          <a:xfrm>
            <a:off x="2230698" y="5692109"/>
            <a:ext cx="4671902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Dunes de Flandre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USSILLONSentier.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Espace réservé du contenu 1"/>
          <p:cNvSpPr txBox="1">
            <a:spLocks/>
          </p:cNvSpPr>
          <p:nvPr/>
        </p:nvSpPr>
        <p:spPr>
          <a:xfrm>
            <a:off x="2230698" y="5692109"/>
            <a:ext cx="4671902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Massif des Ocres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ue aerienne sof - 2004 - 25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715"/>
            <a:ext cx="9144000" cy="5928786"/>
          </a:xfrm>
          <a:prstGeom prst="rect">
            <a:avLst/>
          </a:prstGeom>
        </p:spPr>
      </p:pic>
      <p:sp>
        <p:nvSpPr>
          <p:cNvPr id="4" name="Espace réservé du contenu 1"/>
          <p:cNvSpPr txBox="1">
            <a:spLocks/>
          </p:cNvSpPr>
          <p:nvPr/>
        </p:nvSpPr>
        <p:spPr>
          <a:xfrm>
            <a:off x="461963" y="5692109"/>
            <a:ext cx="8413095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Presqu’île de Giens, Salins d’Hyères 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ie de Somme EXP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99"/>
            <a:ext cx="9144000" cy="5933575"/>
          </a:xfrm>
          <a:prstGeom prst="rect">
            <a:avLst/>
          </a:prstGeom>
        </p:spPr>
      </p:pic>
      <p:pic>
        <p:nvPicPr>
          <p:cNvPr id="7" name="Image 6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2230698" y="5692109"/>
            <a:ext cx="4671902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Baie de Somme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762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"/>
          <p:cNvSpPr txBox="1">
            <a:spLocks/>
          </p:cNvSpPr>
          <p:nvPr/>
        </p:nvSpPr>
        <p:spPr>
          <a:xfrm>
            <a:off x="2230698" y="5692109"/>
            <a:ext cx="4671902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?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" name="Image 1" descr="Bibracte, Mont Beuvra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62" y="0"/>
            <a:ext cx="8172451" cy="6858000"/>
          </a:xfrm>
          <a:prstGeom prst="rect">
            <a:avLst/>
          </a:prstGeom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1994631" y="5724981"/>
            <a:ext cx="5296667" cy="7113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Bibracte-Mont </a:t>
            </a:r>
            <a:r>
              <a:rPr lang="fr-FR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Beuvray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Image 7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S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787437" y="5318584"/>
            <a:ext cx="7654330" cy="7113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latin typeface="Century Gothic"/>
                <a:cs typeface="Century Gothic"/>
              </a:rPr>
              <a:t>Les Deux Caps </a:t>
            </a:r>
          </a:p>
          <a:p>
            <a:pPr marL="0" indent="0" algn="ctr">
              <a:buFont typeface="Arial"/>
              <a:buNone/>
            </a:pPr>
            <a:r>
              <a:rPr lang="fr-FR" dirty="0" smtClean="0">
                <a:latin typeface="Century Gothic"/>
                <a:cs typeface="Century Gothic"/>
              </a:rPr>
              <a:t>Blanc-Nez, Gris-Nez</a:t>
            </a:r>
            <a:endParaRPr lang="fr-FR" dirty="0">
              <a:latin typeface="Century Gothic"/>
              <a:cs typeface="Century Gothic"/>
            </a:endParaRPr>
          </a:p>
        </p:txBody>
      </p:sp>
      <p:pic>
        <p:nvPicPr>
          <p:cNvPr id="2" name="Image 1" descr="Panorama Ambleteuse 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5346"/>
            <a:ext cx="9144000" cy="20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0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Marais mouille La Garette collection Pimp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900"/>
            <a:ext cx="9143999" cy="5933574"/>
          </a:xfrm>
          <a:prstGeom prst="rect">
            <a:avLst/>
          </a:prstGeom>
        </p:spPr>
      </p:pic>
      <p:pic>
        <p:nvPicPr>
          <p:cNvPr id="5" name="Image 4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230698" y="5692109"/>
            <a:ext cx="4671902" cy="711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Marais Poitevin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810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irque du Canigou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"/>
          <a:stretch/>
        </p:blipFill>
        <p:spPr>
          <a:xfrm>
            <a:off x="0" y="455613"/>
            <a:ext cx="9144000" cy="5932488"/>
          </a:xfrm>
          <a:prstGeom prst="rect">
            <a:avLst/>
          </a:prstGeom>
        </p:spPr>
      </p:pic>
      <p:pic>
        <p:nvPicPr>
          <p:cNvPr id="7" name="Image 6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2230698" y="5692109"/>
            <a:ext cx="4671902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Massif du </a:t>
            </a:r>
            <a:r>
              <a:rPr lang="fr-FR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Canigó</a:t>
            </a:r>
            <a:endParaRPr lang="fr-FR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481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GS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  <p:pic>
        <p:nvPicPr>
          <p:cNvPr id="10" name="Image 9" descr="IMGP10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274" y="0"/>
            <a:ext cx="5143500" cy="6858000"/>
          </a:xfrm>
          <a:prstGeom prst="rect">
            <a:avLst/>
          </a:prstGeom>
        </p:spPr>
      </p:pic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776947" y="5721991"/>
            <a:ext cx="7276353" cy="7113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Pointe du Raz en Cap Sizun</a:t>
            </a:r>
            <a:endParaRPr lang="fr-FR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21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ont (cdrom S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1324"/>
            <a:ext cx="9144000" cy="5946775"/>
          </a:xfrm>
          <a:prstGeom prst="rect">
            <a:avLst/>
          </a:prstGeom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2230698" y="5692109"/>
            <a:ext cx="4671902" cy="7113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entury Gothic"/>
                <a:cs typeface="Century Gothic"/>
              </a:rPr>
              <a:t>Pont </a:t>
            </a:r>
            <a:r>
              <a:rPr lang="fr-FR" dirty="0">
                <a:solidFill>
                  <a:schemeClr val="bg1"/>
                </a:solidFill>
                <a:latin typeface="Century Gothic"/>
                <a:cs typeface="Century Gothic"/>
              </a:rPr>
              <a:t>du Gard</a:t>
            </a:r>
          </a:p>
        </p:txBody>
      </p:sp>
      <p:pic>
        <p:nvPicPr>
          <p:cNvPr id="9" name="Image 8" descr="GS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5" y="5507804"/>
            <a:ext cx="850117" cy="122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108</Words>
  <Application>Microsoft Macintosh PowerPoint</Application>
  <PresentationFormat>Présentation à l'écran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demo</dc:creator>
  <cp:lastModifiedBy>demo</cp:lastModifiedBy>
  <cp:revision>40</cp:revision>
  <dcterms:created xsi:type="dcterms:W3CDTF">2014-01-27T14:14:46Z</dcterms:created>
  <dcterms:modified xsi:type="dcterms:W3CDTF">2014-01-29T14:30:41Z</dcterms:modified>
</cp:coreProperties>
</file>