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9041C-B786-4915-9EF0-B59ACA743580}" type="datetimeFigureOut">
              <a:rPr lang="fr-CH" smtClean="0"/>
              <a:t>29.01.2014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99AAD-33F2-4351-B4C8-86E94D59CD56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CH"/>
          </a:p>
        </p:txBody>
      </p:sp>
      <p:pic>
        <p:nvPicPr>
          <p:cNvPr id="4" name="Image 3" descr="Gif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772816"/>
            <a:ext cx="3256756" cy="3256756"/>
          </a:xfrm>
          <a:prstGeom prst="rect">
            <a:avLst/>
          </a:prstGeom>
        </p:spPr>
      </p:pic>
      <p:pic>
        <p:nvPicPr>
          <p:cNvPr id="6" name="Image 5" descr="Ciel rédui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772817"/>
            <a:ext cx="3240360" cy="3240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Affichage à l'écran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Diapositive 1</vt:lpstr>
      <vt:lpstr>Diapositive 2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Gerard</dc:creator>
  <cp:lastModifiedBy>Gerard</cp:lastModifiedBy>
  <cp:revision>1</cp:revision>
  <dcterms:created xsi:type="dcterms:W3CDTF">2014-01-29T07:16:23Z</dcterms:created>
  <dcterms:modified xsi:type="dcterms:W3CDTF">2014-01-29T07:22:20Z</dcterms:modified>
</cp:coreProperties>
</file>