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204" autoAdjust="0"/>
  </p:normalViewPr>
  <p:slideViewPr>
    <p:cSldViewPr>
      <p:cViewPr varScale="1">
        <p:scale>
          <a:sx n="81" d="100"/>
          <a:sy n="81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1292-BC7D-46E1-B1D3-3629C8E08C37}" type="datetimeFigureOut">
              <a:rPr lang="fr-FR" smtClean="0"/>
              <a:t>22/01/2014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B67F-531A-4322-8F1D-C654760EBF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1292-BC7D-46E1-B1D3-3629C8E08C37}" type="datetimeFigureOut">
              <a:rPr lang="fr-FR" smtClean="0"/>
              <a:t>22/01/2014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B67F-531A-4322-8F1D-C654760EBF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1292-BC7D-46E1-B1D3-3629C8E08C37}" type="datetimeFigureOut">
              <a:rPr lang="fr-FR" smtClean="0"/>
              <a:t>22/01/2014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B67F-531A-4322-8F1D-C654760EBF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1292-BC7D-46E1-B1D3-3629C8E08C37}" type="datetimeFigureOut">
              <a:rPr lang="fr-FR" smtClean="0"/>
              <a:t>22/01/2014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B67F-531A-4322-8F1D-C654760EBF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1292-BC7D-46E1-B1D3-3629C8E08C37}" type="datetimeFigureOut">
              <a:rPr lang="fr-FR" smtClean="0"/>
              <a:t>22/01/2014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B67F-531A-4322-8F1D-C654760EBF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1292-BC7D-46E1-B1D3-3629C8E08C37}" type="datetimeFigureOut">
              <a:rPr lang="fr-FR" smtClean="0"/>
              <a:t>22/01/2014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B67F-531A-4322-8F1D-C654760EBF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1292-BC7D-46E1-B1D3-3629C8E08C37}" type="datetimeFigureOut">
              <a:rPr lang="fr-FR" smtClean="0"/>
              <a:t>22/01/2014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B67F-531A-4322-8F1D-C654760EBF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1292-BC7D-46E1-B1D3-3629C8E08C37}" type="datetimeFigureOut">
              <a:rPr lang="fr-FR" smtClean="0"/>
              <a:t>22/01/2014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B67F-531A-4322-8F1D-C654760EBF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1292-BC7D-46E1-B1D3-3629C8E08C37}" type="datetimeFigureOut">
              <a:rPr lang="fr-FR" smtClean="0"/>
              <a:t>22/01/2014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B67F-531A-4322-8F1D-C654760EBF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1292-BC7D-46E1-B1D3-3629C8E08C37}" type="datetimeFigureOut">
              <a:rPr lang="fr-FR" smtClean="0"/>
              <a:t>22/01/2014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B67F-531A-4322-8F1D-C654760EBF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1292-BC7D-46E1-B1D3-3629C8E08C37}" type="datetimeFigureOut">
              <a:rPr lang="fr-FR" smtClean="0"/>
              <a:t>22/01/2014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9B67F-531A-4322-8F1D-C654760EBFA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31292-BC7D-46E1-B1D3-3629C8E08C37}" type="datetimeFigureOut">
              <a:rPr lang="fr-FR" smtClean="0"/>
              <a:t>22/01/2014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9B67F-531A-4322-8F1D-C654760EBFA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C:\Users\HP\Pictures\Pag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19074" y="0"/>
            <a:ext cx="9263074" cy="69473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Pictures\VLC 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3762" y="-18418"/>
            <a:ext cx="9167762" cy="6876418"/>
          </a:xfrm>
          <a:prstGeom prst="rect">
            <a:avLst/>
          </a:prstGeom>
          <a:noFill/>
        </p:spPr>
      </p:pic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 rot="1226363">
            <a:off x="50082" y="520497"/>
            <a:ext cx="3134540" cy="851936"/>
          </a:xfrm>
        </p:spPr>
        <p:txBody>
          <a:bodyPr>
            <a:normAutofit fontScale="90000"/>
          </a:bodyPr>
          <a:lstStyle/>
          <a:p>
            <a:r>
              <a:rPr lang="fr-FR" b="1" i="1" u="sng" dirty="0" smtClean="0"/>
              <a:t>Food On Foot!</a:t>
            </a:r>
            <a:endParaRPr lang="fr-FR" b="1" i="1" u="sng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>
          <a:xfrm>
            <a:off x="1371600" y="2285992"/>
            <a:ext cx="6400800" cy="3352808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4</Words>
  <Application>Microsoft Office PowerPoint</Application>
  <PresentationFormat>Affichage à l'écran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Food On Foot!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HP</cp:lastModifiedBy>
  <cp:revision>3</cp:revision>
  <dcterms:created xsi:type="dcterms:W3CDTF">2014-01-22T19:01:21Z</dcterms:created>
  <dcterms:modified xsi:type="dcterms:W3CDTF">2014-01-22T19:28:53Z</dcterms:modified>
</cp:coreProperties>
</file>