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8" r:id="rId11"/>
    <p:sldId id="266" r:id="rId12"/>
    <p:sldId id="300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0" r:id="rId28"/>
    <p:sldId id="284" r:id="rId29"/>
    <p:sldId id="285" r:id="rId30"/>
    <p:sldId id="286" r:id="rId31"/>
    <p:sldId id="287" r:id="rId32"/>
    <p:sldId id="288" r:id="rId33"/>
    <p:sldId id="289" r:id="rId34"/>
    <p:sldId id="291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47" r:id="rId45"/>
    <p:sldId id="348" r:id="rId46"/>
    <p:sldId id="349" r:id="rId47"/>
    <p:sldId id="350" r:id="rId48"/>
    <p:sldId id="351" r:id="rId49"/>
    <p:sldId id="352" r:id="rId50"/>
    <p:sldId id="343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  <p:sldId id="331" r:id="rId82"/>
    <p:sldId id="334" r:id="rId83"/>
    <p:sldId id="332" r:id="rId84"/>
    <p:sldId id="333" r:id="rId85"/>
    <p:sldId id="335" r:id="rId86"/>
    <p:sldId id="336" r:id="rId87"/>
    <p:sldId id="344" r:id="rId88"/>
    <p:sldId id="354" r:id="rId89"/>
    <p:sldId id="355" r:id="rId90"/>
    <p:sldId id="339" r:id="rId91"/>
    <p:sldId id="340" r:id="rId92"/>
    <p:sldId id="341" r:id="rId93"/>
    <p:sldId id="345" r:id="rId94"/>
    <p:sldId id="346" r:id="rId95"/>
    <p:sldId id="337" r:id="rId96"/>
    <p:sldId id="353" r:id="rId97"/>
    <p:sldId id="342" r:id="rId9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CC66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tre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928934"/>
            <a:ext cx="3686172" cy="319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29190" y="214290"/>
            <a:ext cx="3781452" cy="33401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pour une image  8"/>
          <p:cNvSpPr>
            <a:spLocks noGrp="1"/>
          </p:cNvSpPr>
          <p:nvPr>
            <p:ph type="pic" sz="quarter" idx="13"/>
          </p:nvPr>
        </p:nvSpPr>
        <p:spPr>
          <a:xfrm>
            <a:off x="714348" y="285728"/>
            <a:ext cx="3000375" cy="2500312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11" name="Espace réservé pour une image  10"/>
          <p:cNvSpPr>
            <a:spLocks noGrp="1"/>
          </p:cNvSpPr>
          <p:nvPr>
            <p:ph type="pic" sz="quarter" idx="14"/>
          </p:nvPr>
        </p:nvSpPr>
        <p:spPr>
          <a:xfrm>
            <a:off x="5072063" y="3929063"/>
            <a:ext cx="3357562" cy="2357437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F2736-DFC8-4469-B1A2-0B486C78732B}" type="datetimeFigureOut">
              <a:rPr lang="fr-FR" smtClean="0"/>
              <a:pPr/>
              <a:t>11/01/2014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CF2BC-FDF4-4699-BFA9-E82DBEFD8B2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2" r:id="rId7"/>
    <p:sldLayoutId id="2147483661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C:\Documents%20and%20Settings\Famille\Bureau\selection%20christian%20achange%202013\Coldplay%20-%20The%20Scientist.mp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C:\Documents%20and%20Settings\Famille\Bureau\selection%20christian%20achange%202013\Era%20-%20Divano%20(official%20HD).mp3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8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Famille\Bureau\selection%20christian%20achange%202013\Le%20Secret%20de%20la%20Lance%20-%20Puy%20du%20Fou%20-%2001(1).mp3" TargetMode="External"/><Relationship Id="rId4" Type="http://schemas.openxmlformats.org/officeDocument/2006/relationships/image" Target="../media/image85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0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C:\Documents%20and%20Settings\Famille\Bureau\selection%20christian%20achange%202013\Chant%20Militaire_%20Hymne%20&#224;%20Saint%20Michel.mp3" TargetMode="Externa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0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0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slideLayout" Target="../slideLayouts/slideLayout10.xml"/><Relationship Id="rId1" Type="http://schemas.openxmlformats.org/officeDocument/2006/relationships/audio" Target="file:///C:\Documents%20and%20Settings\Famille\Bureau\selection%20christian%20achange%202013\LA%20FIESTA%20DU%20SUD%20OUEST%20VOL%203.mov.mp3" TargetMode="External"/><Relationship Id="rId4" Type="http://schemas.openxmlformats.org/officeDocument/2006/relationships/image" Target="../media/image109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9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0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9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Documents%20and%20Settings\Famille\Bureau\selection%20christian%20achange%202013\Two%20Steps%20from%20Hell%20-%20Heart%20of%20Courage.mp3" TargetMode="Externa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1.jpe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Documents%20and%20Settings\Famille\Bureau\selection%20christian%20achange%202013\Thomas%20Bergersen%20-%20Immortal.mp3" TargetMode="Externa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9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9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9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9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57158" y="1500175"/>
            <a:ext cx="8786842" cy="2100276"/>
          </a:xfrm>
        </p:spPr>
        <p:txBody>
          <a:bodyPr>
            <a:noAutofit/>
          </a:bodyPr>
          <a:lstStyle/>
          <a:p>
            <a:r>
              <a:rPr lang="fr-FR" sz="7200" dirty="0" smtClean="0">
                <a:solidFill>
                  <a:srgbClr val="FFFFFF"/>
                </a:solidFill>
              </a:rPr>
              <a:t>Soirée des bénévoles</a:t>
            </a:r>
            <a:endParaRPr lang="fr-FR" sz="7200" b="1" dirty="0">
              <a:solidFill>
                <a:srgbClr val="FFFFFF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Vendredi 17 Janvier 2014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1889-16 n</a:t>
            </a:r>
            <a:r>
              <a:rPr lang="fr-FR" cap="none" dirty="0" smtClean="0">
                <a:solidFill>
                  <a:schemeClr val="bg1"/>
                </a:solidFill>
              </a:rPr>
              <a:t>ovembre</a:t>
            </a:r>
            <a:r>
              <a:rPr lang="fr-FR" dirty="0" smtClean="0">
                <a:solidFill>
                  <a:schemeClr val="bg1"/>
                </a:solidFill>
              </a:rPr>
              <a:t> 2012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4348" y="2928934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fr-FR" sz="7200" b="1" dirty="0" smtClean="0">
                <a:solidFill>
                  <a:schemeClr val="bg1"/>
                </a:solidFill>
              </a:rPr>
              <a:t>St Michel</a:t>
            </a:r>
            <a:endParaRPr lang="fr-FR" sz="7200" b="1" dirty="0">
              <a:solidFill>
                <a:schemeClr val="bg1"/>
              </a:solidFill>
            </a:endParaRPr>
          </a:p>
        </p:txBody>
      </p:sp>
      <p:pic>
        <p:nvPicPr>
          <p:cNvPr id="4" name="Coldplay - The Scientis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8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Protecteur de notre commune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6" name="Espace réservé du contenu 5" descr="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390860">
            <a:off x="531501" y="1678117"/>
            <a:ext cx="3394472" cy="4525963"/>
          </a:xfrm>
        </p:spPr>
      </p:pic>
      <p:pic>
        <p:nvPicPr>
          <p:cNvPr id="7" name="Espace réservé du contenu 6" descr="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21052008">
            <a:off x="3843441" y="1718620"/>
            <a:ext cx="5039638" cy="3779729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50"/>
                            </p:stCondLst>
                            <p:childTnLst>
                              <p:par>
                                <p:cTn id="19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P10405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163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2291"/>
          </a:xfrm>
        </p:spPr>
      </p:pic>
      <p:sp>
        <p:nvSpPr>
          <p:cNvPr id="7" name="Espace réservé du contenu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Et de toute la « KINTRÉE »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Identique à la basilique de Fourvière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(LYON)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7" name="Espace réservé du contenu 6" descr="5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034" y="1600200"/>
            <a:ext cx="3673702" cy="4898270"/>
          </a:xfrm>
        </p:spPr>
      </p:pic>
      <p:pic>
        <p:nvPicPr>
          <p:cNvPr id="8" name="Espace réservé du contenu 7" descr="7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3" y="1600200"/>
            <a:ext cx="3675475" cy="4900634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50"/>
                            </p:stCondLst>
                            <p:childTnLst>
                              <p:par>
                                <p:cTn id="24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817409" y="1682996"/>
            <a:ext cx="5463113" cy="4525963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50 après sa remontée, c’est l’inquiétude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Les 27 et 28 Juin 2011, c’est l’auscultation.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3286124"/>
            <a:ext cx="2571768" cy="3429023"/>
          </a:xfrm>
        </p:spPr>
      </p:pic>
      <p:pic>
        <p:nvPicPr>
          <p:cNvPr id="7" name="Espace réservé du contenu 6" descr="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500694" y="214290"/>
            <a:ext cx="2647975" cy="3530633"/>
          </a:xfrm>
        </p:spPr>
      </p:pic>
      <p:pic>
        <p:nvPicPr>
          <p:cNvPr id="6" name="Espace réservé pour une image  5" descr="1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1285852" y="214290"/>
            <a:ext cx="2223512" cy="2964683"/>
          </a:xfrm>
        </p:spPr>
      </p:pic>
      <p:pic>
        <p:nvPicPr>
          <p:cNvPr id="9" name="Espace réservé pour une image  8" descr="10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23670" b="23670"/>
          <a:stretch>
            <a:fillRect/>
          </a:stretch>
        </p:blipFill>
        <p:spPr>
          <a:xfrm>
            <a:off x="4643438" y="3786190"/>
            <a:ext cx="3857655" cy="2708566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0820793">
            <a:off x="510767" y="1355373"/>
            <a:ext cx="3727437" cy="4969916"/>
          </a:xfrm>
        </p:spPr>
      </p:pic>
      <p:pic>
        <p:nvPicPr>
          <p:cNvPr id="6" name="Espace réservé du contenu 5" descr="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513488">
            <a:off x="4149505" y="691156"/>
            <a:ext cx="4755587" cy="3566690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714357"/>
            <a:ext cx="7772400" cy="3692544"/>
          </a:xfrm>
        </p:spPr>
        <p:txBody>
          <a:bodyPr>
            <a:noAutofit/>
          </a:bodyPr>
          <a:lstStyle/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En vue des résultats, Le conseil municipal décide  le 19 Juillet 2012, la réalisation des travaux.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8 Octobre 2012 et pendant 6 semaines, 25 tonnes d’échafaudage seront installés.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09-10-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3636" t="22223" r="3030"/>
          <a:stretch>
            <a:fillRect/>
          </a:stretch>
        </p:blipFill>
        <p:spPr>
          <a:xfrm>
            <a:off x="2357422" y="0"/>
            <a:ext cx="4857784" cy="6800868"/>
          </a:xfrm>
        </p:spPr>
      </p:pic>
    </p:spTree>
  </p:cSld>
  <p:clrMapOvr>
    <a:masterClrMapping/>
  </p:clrMapOvr>
  <p:transition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16-10-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486" t="13574" r="5015"/>
          <a:stretch>
            <a:fillRect/>
          </a:stretch>
        </p:blipFill>
        <p:spPr>
          <a:xfrm>
            <a:off x="2714612" y="1"/>
            <a:ext cx="4286280" cy="6858000"/>
          </a:xfrm>
        </p:spPr>
      </p:pic>
    </p:spTree>
  </p:cSld>
  <p:clrMapOvr>
    <a:masterClrMapping/>
  </p:clrMapOvr>
  <p:transition advClick="0" advTm="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23-10-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2118" t="23044" r="9751"/>
          <a:stretch>
            <a:fillRect/>
          </a:stretch>
        </p:blipFill>
        <p:spPr>
          <a:xfrm>
            <a:off x="2643174" y="0"/>
            <a:ext cx="4575118" cy="6759432"/>
          </a:xfrm>
        </p:spPr>
      </p:pic>
    </p:spTree>
  </p:cSld>
  <p:clrMapOvr>
    <a:masterClrMapping/>
  </p:clrMapOvr>
  <p:transition advClick="0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27-10-2012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751" t="15152" r="12118"/>
          <a:stretch>
            <a:fillRect/>
          </a:stretch>
        </p:blipFill>
        <p:spPr>
          <a:xfrm>
            <a:off x="2786050" y="33624"/>
            <a:ext cx="4189436" cy="6824376"/>
          </a:xfrm>
        </p:spPr>
      </p:pic>
    </p:spTree>
  </p:cSld>
  <p:clrMapOvr>
    <a:masterClrMapping/>
  </p:clrMapOvr>
  <p:transition advClick="0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31-10-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9221" t="15152" r="7383" b="5927"/>
          <a:stretch>
            <a:fillRect/>
          </a:stretch>
        </p:blipFill>
        <p:spPr>
          <a:xfrm>
            <a:off x="2643174" y="0"/>
            <a:ext cx="4274834" cy="6894894"/>
          </a:xfrm>
        </p:spPr>
      </p:pic>
    </p:spTree>
  </p:cSld>
  <p:clrMapOvr>
    <a:masterClrMapping/>
  </p:clrMapOvr>
  <p:transition advClick="0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1-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3429000"/>
            <a:ext cx="2124658" cy="3197225"/>
          </a:xfrm>
        </p:spPr>
      </p:pic>
      <p:pic>
        <p:nvPicPr>
          <p:cNvPr id="7" name="Espace réservé du contenu 6" descr="4-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50621">
            <a:off x="5567363" y="214313"/>
            <a:ext cx="2505075" cy="3340100"/>
          </a:xfrm>
        </p:spPr>
      </p:pic>
      <p:pic>
        <p:nvPicPr>
          <p:cNvPr id="6" name="Espace réservé pour une image  5" descr="1-1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1500166" y="214290"/>
            <a:ext cx="2509264" cy="3345685"/>
          </a:xfrm>
        </p:spPr>
      </p:pic>
      <p:pic>
        <p:nvPicPr>
          <p:cNvPr id="9" name="Espace réservé pour une image  8" descr="2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26675" b="26675"/>
          <a:stretch>
            <a:fillRect/>
          </a:stretch>
        </p:blipFill>
        <p:spPr>
          <a:xfrm rot="21155042">
            <a:off x="3952872" y="3143249"/>
            <a:ext cx="4476753" cy="3143252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357166"/>
            <a:ext cx="3857620" cy="5797568"/>
          </a:xfrm>
        </p:spPr>
        <p:txBody>
          <a:bodyPr>
            <a:normAutofit/>
          </a:bodyPr>
          <a:lstStyle/>
          <a:p>
            <a:r>
              <a:rPr lang="fr-FR" sz="4800" dirty="0" smtClean="0">
                <a:solidFill>
                  <a:schemeClr val="bg1"/>
                </a:solidFill>
              </a:rPr>
              <a:t>Comparaison avec celui de  1961</a:t>
            </a:r>
            <a:endParaRPr lang="fr-FR" sz="4800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15 aout 1961- remontée de la statue.jpg"/>
          <p:cNvPicPr>
            <a:picLocks noGrp="1" noChangeAspect="1"/>
          </p:cNvPicPr>
          <p:nvPr>
            <p:ph idx="1"/>
          </p:nvPr>
        </p:nvPicPr>
        <p:blipFill>
          <a:blip r:embed="rId2"/>
          <a:srcRect l="51410" t="1851" b="2919"/>
          <a:stretch>
            <a:fillRect/>
          </a:stretch>
        </p:blipFill>
        <p:spPr>
          <a:xfrm>
            <a:off x="3643306" y="214290"/>
            <a:ext cx="5289370" cy="6399541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2571744"/>
            <a:ext cx="7772400" cy="1362075"/>
          </a:xfrm>
        </p:spPr>
        <p:txBody>
          <a:bodyPr>
            <a:noAutofit/>
          </a:bodyPr>
          <a:lstStyle/>
          <a:p>
            <a:pPr algn="ctr"/>
            <a:r>
              <a:rPr lang="fr-FR" sz="6600" dirty="0" smtClean="0">
                <a:solidFill>
                  <a:schemeClr val="bg1"/>
                </a:solidFill>
              </a:rPr>
              <a:t>16 Novembre 2012</a:t>
            </a:r>
            <a:br>
              <a:rPr lang="fr-FR" sz="6600" dirty="0" smtClean="0">
                <a:solidFill>
                  <a:schemeClr val="bg1"/>
                </a:solidFill>
              </a:rPr>
            </a:br>
            <a:r>
              <a:rPr lang="fr-FR" sz="6600" dirty="0" smtClean="0">
                <a:solidFill>
                  <a:schemeClr val="bg1"/>
                </a:solidFill>
              </a:rPr>
              <a:t>« la descente »</a:t>
            </a:r>
            <a:endParaRPr lang="fr-FR" sz="6600" dirty="0">
              <a:solidFill>
                <a:schemeClr val="bg1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L’école Ste Anne et le public 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au rendez-vous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357298"/>
            <a:ext cx="7120492" cy="5340369"/>
          </a:xfr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1-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73025">
            <a:off x="514437" y="524606"/>
            <a:ext cx="4457119" cy="5942826"/>
          </a:xfrm>
        </p:spPr>
      </p:pic>
      <p:pic>
        <p:nvPicPr>
          <p:cNvPr id="6" name="Espace réservé du contenu 5" descr="1-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20962671">
            <a:off x="4749220" y="1050250"/>
            <a:ext cx="3876524" cy="5168699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8286808" cy="6215106"/>
          </a:xfr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67699"/>
            <a:ext cx="4714908" cy="6447449"/>
          </a:xfrm>
        </p:spPr>
      </p:pic>
      <p:pic>
        <p:nvPicPr>
          <p:cNvPr id="6" name="Espace réservé du contenu 5" descr="2-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500694" y="1643050"/>
            <a:ext cx="3394472" cy="4525962"/>
          </a:xfr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1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01328" y="2928938"/>
            <a:ext cx="2397919" cy="3197225"/>
          </a:xfrm>
        </p:spPr>
      </p:pic>
      <p:pic>
        <p:nvPicPr>
          <p:cNvPr id="7" name="Espace réservé du contenu 6" descr="1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093628" y="466328"/>
            <a:ext cx="4616985" cy="3462738"/>
          </a:xfrm>
        </p:spPr>
      </p:pic>
      <p:pic>
        <p:nvPicPr>
          <p:cNvPr id="6" name="Espace réservé pour une image  5" descr="2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714348" y="410743"/>
            <a:ext cx="3000375" cy="2250281"/>
          </a:xfrm>
        </p:spPr>
      </p:pic>
      <p:pic>
        <p:nvPicPr>
          <p:cNvPr id="9" name="Espace réservé pour une image  8" descr="17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3191" b="3191"/>
          <a:stretch>
            <a:fillRect/>
          </a:stretch>
        </p:blipFill>
        <p:spPr>
          <a:xfrm>
            <a:off x="5072066" y="4143380"/>
            <a:ext cx="3357562" cy="2357437"/>
          </a:xfrm>
        </p:spPr>
      </p:pic>
    </p:spTree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statue 16-11-12 04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668671">
            <a:off x="478717" y="2924689"/>
            <a:ext cx="4027427" cy="3020570"/>
          </a:xfrm>
        </p:spPr>
      </p:pic>
      <p:pic>
        <p:nvPicPr>
          <p:cNvPr id="7" name="Espace réservé du contenu 6" descr="statue 16-11-12 03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20897963">
            <a:off x="4620435" y="517436"/>
            <a:ext cx="4001686" cy="3001264"/>
          </a:xfrm>
        </p:spPr>
      </p:pic>
      <p:pic>
        <p:nvPicPr>
          <p:cNvPr id="6" name="Espace réservé pour une image  5" descr="statue 16-11-12 045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rcRect t="18750" b="18750"/>
          <a:stretch>
            <a:fillRect/>
          </a:stretch>
        </p:blipFill>
        <p:spPr>
          <a:xfrm>
            <a:off x="1428728" y="142852"/>
            <a:ext cx="3343299" cy="2786082"/>
          </a:xfrm>
        </p:spPr>
      </p:pic>
      <p:pic>
        <p:nvPicPr>
          <p:cNvPr id="9" name="Espace réservé pour une image  8" descr="statue 16-11-12 049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3191" b="3191"/>
          <a:stretch>
            <a:fillRect/>
          </a:stretch>
        </p:blipFill>
        <p:spPr>
          <a:xfrm>
            <a:off x="4357686" y="3286124"/>
            <a:ext cx="4375037" cy="3071834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En route pour MARSAC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8" name="Espace réservé du contenu 7" descr="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969943"/>
            <a:ext cx="7715303" cy="5786477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2643182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fr-FR" sz="7200" dirty="0" smtClean="0">
                <a:solidFill>
                  <a:schemeClr val="bg1"/>
                </a:solidFill>
              </a:rPr>
              <a:t>La restauration</a:t>
            </a:r>
            <a:endParaRPr lang="fr-FR" sz="7200" dirty="0">
              <a:solidFill>
                <a:schemeClr val="bg1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5786" y="3929066"/>
            <a:ext cx="7772400" cy="1500187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ra - Divano (official HD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Atelier de la SOCRA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000108"/>
            <a:ext cx="7572428" cy="5679322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2-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6217733" cy="4663300"/>
          </a:xfrm>
        </p:spPr>
      </p:pic>
      <p:pic>
        <p:nvPicPr>
          <p:cNvPr id="6" name="Espace réservé du contenu 5" descr="15 Juin 2013 05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20798551">
            <a:off x="4145474" y="3126074"/>
            <a:ext cx="4534398" cy="3022932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2-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785794"/>
            <a:ext cx="6900882" cy="5175662"/>
          </a:xfrm>
        </p:spPr>
      </p:pic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Séance de gommage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2-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928670"/>
            <a:ext cx="7643866" cy="5732900"/>
          </a:xfr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1333738">
            <a:off x="174130" y="1247076"/>
            <a:ext cx="5074725" cy="3806044"/>
          </a:xfrm>
        </p:spPr>
      </p:pic>
      <p:pic>
        <p:nvPicPr>
          <p:cNvPr id="6" name="Espace réservé du contenu 5" descr="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500042"/>
            <a:ext cx="4198149" cy="5597533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3614734" cy="2368544"/>
          </a:xfrm>
        </p:spPr>
        <p:txBody>
          <a:bodyPr>
            <a:normAutofit/>
          </a:bodyPr>
          <a:lstStyle/>
          <a:p>
            <a:r>
              <a:rPr lang="fr-FR" sz="6600" dirty="0" smtClean="0">
                <a:solidFill>
                  <a:schemeClr val="bg1"/>
                </a:solidFill>
              </a:rPr>
              <a:t>Squelette </a:t>
            </a:r>
            <a:br>
              <a:rPr lang="fr-FR" sz="6600" dirty="0" smtClean="0">
                <a:solidFill>
                  <a:schemeClr val="bg1"/>
                </a:solidFill>
              </a:rPr>
            </a:br>
            <a:r>
              <a:rPr lang="fr-FR" sz="6600" dirty="0" smtClean="0">
                <a:solidFill>
                  <a:schemeClr val="bg1"/>
                </a:solidFill>
              </a:rPr>
              <a:t>remodelé</a:t>
            </a:r>
            <a:endParaRPr lang="fr-FR" sz="6600" dirty="0">
              <a:solidFill>
                <a:schemeClr val="bg1"/>
              </a:solidFill>
            </a:endParaRPr>
          </a:p>
        </p:txBody>
      </p:sp>
      <p:pic>
        <p:nvPicPr>
          <p:cNvPr id="5" name="Espace réservé du contenu 4" descr="15 Juin 2013 0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3000372"/>
            <a:ext cx="5472122" cy="3648081"/>
          </a:xfrm>
        </p:spPr>
      </p:pic>
      <p:pic>
        <p:nvPicPr>
          <p:cNvPr id="6" name="Espace réservé du contenu 5" descr="15 Juin 2013 02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793836">
            <a:off x="4026934" y="651120"/>
            <a:ext cx="4813712" cy="3209141"/>
          </a:xfrm>
        </p:spPr>
      </p:pic>
      <p:sp>
        <p:nvSpPr>
          <p:cNvPr id="9" name="Titre 1"/>
          <p:cNvSpPr txBox="1">
            <a:spLocks/>
          </p:cNvSpPr>
          <p:nvPr/>
        </p:nvSpPr>
        <p:spPr>
          <a:xfrm>
            <a:off x="4886324" y="4214818"/>
            <a:ext cx="4257676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et amélioré</a:t>
            </a:r>
            <a:endParaRPr kumimoji="0" lang="fr-FR" sz="6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18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85728"/>
            <a:ext cx="8460901" cy="6345676"/>
          </a:xfr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18-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1138012">
            <a:off x="404756" y="578564"/>
            <a:ext cx="5726672" cy="4295004"/>
          </a:xfrm>
        </p:spPr>
      </p:pic>
      <p:pic>
        <p:nvPicPr>
          <p:cNvPr id="6" name="Espace réservé du contenu 5" descr="1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14810" y="3143248"/>
            <a:ext cx="4686304" cy="3514728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2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3571876"/>
            <a:ext cx="3686175" cy="2764631"/>
          </a:xfrm>
        </p:spPr>
      </p:pic>
      <p:pic>
        <p:nvPicPr>
          <p:cNvPr id="6" name="Espace réservé du contenu 5" descr="3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715008" y="142852"/>
            <a:ext cx="2933727" cy="3911636"/>
          </a:xfrm>
        </p:spPr>
      </p:pic>
      <p:pic>
        <p:nvPicPr>
          <p:cNvPr id="7" name="Espace réservé pour une image  6" descr="21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857224" y="178571"/>
            <a:ext cx="4357718" cy="3268289"/>
          </a:xfrm>
        </p:spPr>
      </p:pic>
      <p:pic>
        <p:nvPicPr>
          <p:cNvPr id="9" name="Espace réservé pour une image  8" descr="20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3191" b="3191"/>
          <a:stretch>
            <a:fillRect/>
          </a:stretch>
        </p:blipFill>
        <p:spPr>
          <a:xfrm>
            <a:off x="4643438" y="4143380"/>
            <a:ext cx="3714752" cy="2608230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Essais de stabilisation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9" name="Espace réservé du contenu 8" descr="77-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10" name="Espace réservé du contenu 9" descr="77-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3372" y="274638"/>
            <a:ext cx="4543428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La dorure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5" name="Espace réservé du contenu 4" descr="88-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95462"/>
            <a:ext cx="3392269" cy="6030701"/>
          </a:xfrm>
        </p:spPr>
      </p:pic>
      <p:pic>
        <p:nvPicPr>
          <p:cNvPr id="6" name="Espace réservé du contenu 5" descr="88-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0382" t="1206"/>
          <a:stretch>
            <a:fillRect/>
          </a:stretch>
        </p:blipFill>
        <p:spPr>
          <a:xfrm rot="613344">
            <a:off x="3372851" y="1747806"/>
            <a:ext cx="5511623" cy="3417731"/>
          </a:xfrm>
        </p:spPr>
      </p:pic>
      <p:sp>
        <p:nvSpPr>
          <p:cNvPr id="7" name="ZoneTexte 6"/>
          <p:cNvSpPr txBox="1"/>
          <p:nvPr/>
        </p:nvSpPr>
        <p:spPr>
          <a:xfrm>
            <a:off x="3929058" y="5357826"/>
            <a:ext cx="4143404" cy="107721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8500 feuilles d’or soit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</a:rPr>
              <a:t> 200 grammes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35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5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Après 10 mois, il faut penser à rentrer.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DSC068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428736"/>
            <a:ext cx="8585237" cy="5114948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DSC06825.JPG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26562" b="26562"/>
          <a:stretch>
            <a:fillRect/>
          </a:stretch>
        </p:blipFill>
        <p:spPr>
          <a:xfrm>
            <a:off x="142844" y="357166"/>
            <a:ext cx="4800613" cy="4000510"/>
          </a:xfrm>
        </p:spPr>
      </p:pic>
      <p:sp>
        <p:nvSpPr>
          <p:cNvPr id="5" name="Espace réservé pour une image  4"/>
          <p:cNvSpPr>
            <a:spLocks noGrp="1"/>
          </p:cNvSpPr>
          <p:nvPr>
            <p:ph type="pic" sz="quarter" idx="14"/>
          </p:nvPr>
        </p:nvSpPr>
        <p:spPr>
          <a:xfrm>
            <a:off x="4786314" y="4214818"/>
            <a:ext cx="3357562" cy="2357437"/>
          </a:xfrm>
        </p:spPr>
      </p:sp>
      <p:pic>
        <p:nvPicPr>
          <p:cNvPr id="7" name="Espace réservé du contenu 6" descr="DSC068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644969">
            <a:off x="4811683" y="934440"/>
            <a:ext cx="4131337" cy="2543802"/>
          </a:xfrm>
        </p:spPr>
      </p:pic>
      <p:pic>
        <p:nvPicPr>
          <p:cNvPr id="8" name="Espace réservé du contenu 7" descr="DSC06827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21223933">
            <a:off x="2723186" y="3495305"/>
            <a:ext cx="5464188" cy="3073605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0"/>
            <a:ext cx="6972320" cy="1162050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FFFFFF"/>
                </a:solidFill>
              </a:rPr>
              <a:t>Pendant ce temps, la vielle charpente métallique est démontée et remplacée.</a:t>
            </a:r>
            <a:endParaRPr lang="fr-FR" sz="3200" dirty="0">
              <a:solidFill>
                <a:srgbClr val="FFFFFF"/>
              </a:solidFill>
            </a:endParaRPr>
          </a:p>
        </p:txBody>
      </p:sp>
      <p:pic>
        <p:nvPicPr>
          <p:cNvPr id="5" name="Espace réservé du contenu 4" descr="1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3108" y="1500174"/>
            <a:ext cx="6671759" cy="5003820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1-2.JP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276918" y="285727"/>
            <a:ext cx="2652140" cy="3536187"/>
          </a:xfrm>
        </p:spPr>
      </p:pic>
      <p:pic>
        <p:nvPicPr>
          <p:cNvPr id="9" name="Espace réservé pour une image  8" descr="3.jpg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/>
          <a:srcRect t="3191" b="3191"/>
          <a:stretch>
            <a:fillRect/>
          </a:stretch>
        </p:blipFill>
        <p:spPr>
          <a:xfrm>
            <a:off x="5072062" y="3714753"/>
            <a:ext cx="3662793" cy="2571748"/>
          </a:xfrm>
        </p:spPr>
      </p:pic>
      <p:pic>
        <p:nvPicPr>
          <p:cNvPr id="8" name="Espace réservé du contenu 7" descr="8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214282" y="3143248"/>
            <a:ext cx="4569383" cy="3427037"/>
          </a:xfrm>
        </p:spPr>
      </p:pic>
      <p:pic>
        <p:nvPicPr>
          <p:cNvPr id="7" name="Espace réservé du contenu 6" descr="1-15.jpg"/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4429124" y="91280"/>
            <a:ext cx="4281489" cy="3211117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DSCI014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00695">
            <a:off x="3763065" y="2795557"/>
            <a:ext cx="5345669" cy="4009252"/>
          </a:xfrm>
        </p:spPr>
      </p:pic>
      <p:pic>
        <p:nvPicPr>
          <p:cNvPr id="5" name="Espace réservé du contenu 4" descr="DSCI014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14283" y="214290"/>
            <a:ext cx="4714908" cy="3536181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1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214554"/>
            <a:ext cx="4038600" cy="3028950"/>
          </a:xfrm>
        </p:spPr>
      </p:pic>
      <p:pic>
        <p:nvPicPr>
          <p:cNvPr id="6" name="Espace réservé du contenu 5" descr="DSCI016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57686" y="285728"/>
            <a:ext cx="4617854" cy="6157140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DSCI017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3143248"/>
            <a:ext cx="2856337" cy="3594139"/>
          </a:xfrm>
        </p:spPr>
      </p:pic>
      <p:pic>
        <p:nvPicPr>
          <p:cNvPr id="7" name="Espace réservé du contenu 6" descr="DSCI016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86380" y="95219"/>
            <a:ext cx="2786082" cy="3714776"/>
          </a:xfrm>
        </p:spPr>
      </p:pic>
      <p:pic>
        <p:nvPicPr>
          <p:cNvPr id="6" name="Espace réservé pour une image  5" descr="DSCI0160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214282" y="214290"/>
            <a:ext cx="3786214" cy="2839660"/>
          </a:xfrm>
        </p:spPr>
      </p:pic>
      <p:pic>
        <p:nvPicPr>
          <p:cNvPr id="9" name="Espace réservé pour une image  8" descr="DSCI0172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3191" b="3191"/>
          <a:stretch>
            <a:fillRect/>
          </a:stretch>
        </p:blipFill>
        <p:spPr>
          <a:xfrm>
            <a:off x="4929190" y="3857628"/>
            <a:ext cx="3929063" cy="2758704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P104046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12579" y="2634434"/>
            <a:ext cx="5631421" cy="4223566"/>
          </a:xfrm>
        </p:spPr>
      </p:pic>
      <p:pic>
        <p:nvPicPr>
          <p:cNvPr id="5" name="Espace réservé du contenu 4" descr="P1010310 (2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r="9170" b="5438"/>
          <a:stretch>
            <a:fillRect/>
          </a:stretch>
        </p:blipFill>
        <p:spPr>
          <a:xfrm>
            <a:off x="0" y="0"/>
            <a:ext cx="5357818" cy="4071942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6172" cy="6011882"/>
          </a:xfrm>
        </p:spPr>
        <p:txBody>
          <a:bodyPr/>
          <a:lstStyle/>
          <a:p>
            <a:r>
              <a:rPr lang="fr-FR" dirty="0" smtClean="0">
                <a:solidFill>
                  <a:srgbClr val="FFFFFF"/>
                </a:solidFill>
              </a:rPr>
              <a:t>Pour son retour, les bénévoles ont préparé une grande manifestation.</a:t>
            </a: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4" name="Espace réservé du contenu 3" descr="St Michel recto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357686" y="214290"/>
            <a:ext cx="4444079" cy="6483377"/>
          </a:xfrm>
        </p:spPr>
      </p:pic>
      <p:pic>
        <p:nvPicPr>
          <p:cNvPr id="5" name="Le Secret de la Lance - Puy du Fou - 01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785786" y="2357430"/>
            <a:ext cx="7772400" cy="1219199"/>
          </a:xfrm>
        </p:spPr>
        <p:txBody>
          <a:bodyPr>
            <a:noAutofit/>
          </a:bodyPr>
          <a:lstStyle/>
          <a:p>
            <a:pPr algn="ctr"/>
            <a:r>
              <a:rPr lang="fr-FR" sz="6600" dirty="0" smtClean="0">
                <a:solidFill>
                  <a:schemeClr val="bg1"/>
                </a:solidFill>
              </a:rPr>
              <a:t>27 Septembre 2013</a:t>
            </a:r>
            <a:br>
              <a:rPr lang="fr-FR" sz="6600" dirty="0" smtClean="0">
                <a:solidFill>
                  <a:schemeClr val="bg1"/>
                </a:solidFill>
              </a:rPr>
            </a:br>
            <a:r>
              <a:rPr lang="fr-FR" sz="6600" dirty="0" smtClean="0">
                <a:solidFill>
                  <a:schemeClr val="bg1"/>
                </a:solidFill>
              </a:rPr>
              <a:t>« Le retour »</a:t>
            </a:r>
            <a:endParaRPr lang="fr-FR" sz="6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Dans le brouillard: NORMAL !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928670"/>
            <a:ext cx="7603645" cy="5702734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3500438"/>
            <a:ext cx="4286280" cy="3214710"/>
          </a:xfrm>
        </p:spPr>
      </p:pic>
      <p:pic>
        <p:nvPicPr>
          <p:cNvPr id="7" name="Espace réservé du contenu 6" descr="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14810" y="-69456"/>
            <a:ext cx="4495803" cy="3371853"/>
          </a:xfrm>
        </p:spPr>
      </p:pic>
      <p:pic>
        <p:nvPicPr>
          <p:cNvPr id="6" name="Espace réservé pour une image  5" descr="4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rcRect l="5000" r="5000"/>
          <a:stretch>
            <a:fillRect/>
          </a:stretch>
        </p:blipFill>
        <p:spPr>
          <a:xfrm rot="20972145">
            <a:off x="263318" y="327901"/>
            <a:ext cx="3909113" cy="3257594"/>
          </a:xfrm>
        </p:spPr>
      </p:pic>
      <p:pic>
        <p:nvPicPr>
          <p:cNvPr id="9" name="Espace réservé pour une image  8" descr="7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t="23670" b="23670"/>
          <a:stretch>
            <a:fillRect/>
          </a:stretch>
        </p:blipFill>
        <p:spPr>
          <a:xfrm rot="346581">
            <a:off x="4672547" y="3275866"/>
            <a:ext cx="4254038" cy="2986878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-89297"/>
            <a:ext cx="9263065" cy="6947297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71934" y="214289"/>
            <a:ext cx="4817832" cy="6423777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Une fois installé, place aux visiteurs.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5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1124184">
            <a:off x="327446" y="456046"/>
            <a:ext cx="6973432" cy="5230074"/>
          </a:xfrm>
        </p:spPr>
      </p:pic>
      <p:pic>
        <p:nvPicPr>
          <p:cNvPr id="6" name="Espace réservé du contenu 5" descr="27 sept 2013 0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24100" t="23877" r="644" b="4116"/>
          <a:stretch>
            <a:fillRect/>
          </a:stretch>
        </p:blipFill>
        <p:spPr>
          <a:xfrm rot="586629">
            <a:off x="4503714" y="2776954"/>
            <a:ext cx="4386892" cy="3359539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27 sept 2013 001bi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71670" y="0"/>
            <a:ext cx="5214974" cy="6953298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57422" y="0"/>
            <a:ext cx="4721138" cy="7127351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5786" y="3714752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fr-FR" sz="6000" dirty="0" smtClean="0">
                <a:solidFill>
                  <a:schemeClr val="bg1"/>
                </a:solidFill>
              </a:rPr>
              <a:t>Jour J</a:t>
            </a:r>
            <a:endParaRPr lang="fr-FR" sz="6000" dirty="0">
              <a:solidFill>
                <a:schemeClr val="bg1"/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5786" y="200024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fr-FR" sz="7200" dirty="0" smtClean="0">
                <a:solidFill>
                  <a:schemeClr val="bg1"/>
                </a:solidFill>
              </a:rPr>
              <a:t>29 Septembre 2013</a:t>
            </a:r>
            <a:endParaRPr lang="fr-FR" sz="7200" dirty="0">
              <a:solidFill>
                <a:schemeClr val="bg1"/>
              </a:solidFill>
            </a:endParaRPr>
          </a:p>
        </p:txBody>
      </p:sp>
      <p:pic>
        <p:nvPicPr>
          <p:cNvPr id="4" name="Chant Militaire_ Hymne à Saint Michel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1142984"/>
            <a:ext cx="6415973" cy="4249541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0" y="1285860"/>
            <a:ext cx="3071803" cy="5268931"/>
          </a:xfrm>
        </p:spPr>
        <p:txBody>
          <a:bodyPr>
            <a:no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St Michel,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saint patron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des parachutistes,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hommage aux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disparus.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8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pour une image  5" descr="5.JP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/>
          <a:srcRect l="10127" r="10127"/>
          <a:stretch>
            <a:fillRect/>
          </a:stretch>
        </p:blipFill>
        <p:spPr>
          <a:xfrm>
            <a:off x="214282" y="285728"/>
            <a:ext cx="4214842" cy="3512368"/>
          </a:xfrm>
        </p:spPr>
      </p:pic>
      <p:pic>
        <p:nvPicPr>
          <p:cNvPr id="7" name="Espace réservé pour une image  6" descr="6.jpg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/>
          <a:srcRect l="2834" r="2834"/>
          <a:stretch>
            <a:fillRect/>
          </a:stretch>
        </p:blipFill>
        <p:spPr>
          <a:xfrm rot="392367">
            <a:off x="3889674" y="2961231"/>
            <a:ext cx="5000633" cy="3511083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298824"/>
            <a:ext cx="5017328" cy="3344885"/>
          </a:xfrm>
        </p:spPr>
      </p:pic>
      <p:pic>
        <p:nvPicPr>
          <p:cNvPr id="7" name="Espace réservé du contenu 6" descr="7-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143240" y="285728"/>
            <a:ext cx="5788861" cy="3859241"/>
          </a:xfrm>
        </p:spPr>
      </p:pic>
      <p:sp>
        <p:nvSpPr>
          <p:cNvPr id="4" name="Espace réservé pour une image  3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Espace réservé pour une image  4"/>
          <p:cNvSpPr>
            <a:spLocks noGrp="1"/>
          </p:cNvSpPr>
          <p:nvPr>
            <p:ph type="pic" sz="quarter" idx="14"/>
          </p:nvPr>
        </p:nvSpPr>
        <p:spPr/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Bénédiction par Monseigneur Castet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928670"/>
            <a:ext cx="8501122" cy="5667414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214422"/>
            <a:ext cx="3008313" cy="3227388"/>
          </a:xfrm>
        </p:spPr>
        <p:txBody>
          <a:bodyPr>
            <a:normAutofit/>
          </a:bodyPr>
          <a:lstStyle/>
          <a:p>
            <a:pPr algn="ctr"/>
            <a:r>
              <a:rPr lang="fr-FR" sz="4000" dirty="0" smtClean="0">
                <a:solidFill>
                  <a:schemeClr val="bg1"/>
                </a:solidFill>
              </a:rPr>
              <a:t>Suivis de la cérémonie religieuse</a:t>
            </a:r>
            <a:endParaRPr lang="fr-FR" sz="4000" dirty="0">
              <a:solidFill>
                <a:schemeClr val="bg1"/>
              </a:solidFill>
            </a:endParaRPr>
          </a:p>
        </p:txBody>
      </p:sp>
      <p:pic>
        <p:nvPicPr>
          <p:cNvPr id="5" name="Espace réservé pour une image  4" descr="22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14744" y="278700"/>
            <a:ext cx="4572032" cy="6365010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 descr="22-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52"/>
            <a:ext cx="4314276" cy="6470758"/>
          </a:xfrm>
        </p:spPr>
      </p:pic>
      <p:pic>
        <p:nvPicPr>
          <p:cNvPr id="8" name="Espace réservé du contenu 7" descr="22-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10928">
            <a:off x="4063362" y="1699773"/>
            <a:ext cx="4867227" cy="3244818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2-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714356"/>
            <a:ext cx="8412875" cy="5572164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29 sept 2013 00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9616" t="2564" r="11538"/>
          <a:stretch>
            <a:fillRect/>
          </a:stretch>
        </p:blipFill>
        <p:spPr>
          <a:xfrm>
            <a:off x="2571736" y="285728"/>
            <a:ext cx="6357950" cy="6215106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-214346" y="1428736"/>
            <a:ext cx="3008313" cy="4691063"/>
          </a:xfrm>
        </p:spPr>
        <p:txBody>
          <a:bodyPr>
            <a:norm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Le début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des festivités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est annoncé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par le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garde </a:t>
            </a:r>
          </a:p>
          <a:p>
            <a:pPr algn="ctr"/>
            <a:r>
              <a:rPr lang="fr-FR" sz="3600" dirty="0" smtClean="0">
                <a:solidFill>
                  <a:schemeClr val="bg1"/>
                </a:solidFill>
              </a:rPr>
              <a:t>champêtre.</a:t>
            </a:r>
            <a:endParaRPr lang="fr-FR" sz="3600" dirty="0">
              <a:solidFill>
                <a:schemeClr val="bg1"/>
              </a:solidFill>
            </a:endParaRPr>
          </a:p>
        </p:txBody>
      </p:sp>
      <p:pic>
        <p:nvPicPr>
          <p:cNvPr id="6" name="LA FIESTA DU SUD OUEST VOL 3.mov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4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35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5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uiExpand="1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33-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357166"/>
            <a:ext cx="3894042" cy="5840435"/>
          </a:xfrm>
        </p:spPr>
      </p:pic>
      <p:pic>
        <p:nvPicPr>
          <p:cNvPr id="6" name="Espace réservé du contenu 5" descr="33-2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29190" y="357166"/>
            <a:ext cx="3893623" cy="5840435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29 sept 2013 00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114"/>
          <a:stretch>
            <a:fillRect/>
          </a:stretch>
        </p:blipFill>
        <p:spPr>
          <a:xfrm rot="276630">
            <a:off x="3701200" y="2848865"/>
            <a:ext cx="5027670" cy="3813237"/>
          </a:xfrm>
        </p:spPr>
      </p:pic>
      <p:pic>
        <p:nvPicPr>
          <p:cNvPr id="5" name="Espace réservé du contenu 4" descr="33-2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 rot="21182653">
            <a:off x="478040" y="590321"/>
            <a:ext cx="5242689" cy="3494747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34-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1327" y="1"/>
            <a:ext cx="4542312" cy="6858000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34-1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786058"/>
            <a:ext cx="5761466" cy="3840977"/>
          </a:xfrm>
        </p:spPr>
      </p:pic>
      <p:pic>
        <p:nvPicPr>
          <p:cNvPr id="6" name="Espace réservé du contenu 5" descr="34-1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500430" y="142852"/>
            <a:ext cx="5479120" cy="3629028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-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 descr="39-1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164085">
            <a:off x="4625941" y="251921"/>
            <a:ext cx="4645652" cy="3087519"/>
          </a:xfrm>
        </p:spPr>
      </p:pic>
      <p:sp>
        <p:nvSpPr>
          <p:cNvPr id="5" name="Espace réservé pour une image  4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8" name="Espace réservé du contenu 7" descr="39-1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714480" y="2500306"/>
            <a:ext cx="6257940" cy="4171960"/>
          </a:xfrm>
        </p:spPr>
      </p:pic>
      <p:pic>
        <p:nvPicPr>
          <p:cNvPr id="6" name="Espace réservé pour une image  5" descr="39-11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rcRect l="41021" t="14413" r="10000" b="20408"/>
          <a:stretch>
            <a:fillRect/>
          </a:stretch>
        </p:blipFill>
        <p:spPr>
          <a:xfrm rot="20958214">
            <a:off x="456284" y="279636"/>
            <a:ext cx="3286148" cy="2915342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-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72113" y="0"/>
            <a:ext cx="9930459" cy="6857999"/>
          </a:xfrm>
          <a:prstGeom prst="rect">
            <a:avLst/>
          </a:prstGeom>
        </p:spPr>
      </p:pic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La foule se masse auprès des officiels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 descr="35-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537629"/>
            <a:ext cx="9144000" cy="3177387"/>
          </a:xfrm>
        </p:spPr>
      </p:pic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5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35-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126265" cy="4057656"/>
          </a:xfrm>
        </p:spPr>
      </p:pic>
      <p:pic>
        <p:nvPicPr>
          <p:cNvPr id="6" name="Espace réservé du contenu 5" descr="35-1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108" t="6401"/>
          <a:stretch>
            <a:fillRect/>
          </a:stretch>
        </p:blipFill>
        <p:spPr>
          <a:xfrm rot="298467">
            <a:off x="3024556" y="3204837"/>
            <a:ext cx="6541830" cy="4100998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fr-FR" sz="6000" dirty="0" smtClean="0">
                <a:solidFill>
                  <a:schemeClr val="bg1"/>
                </a:solidFill>
              </a:rPr>
              <a:t>Après la colère du ciel,</a:t>
            </a:r>
            <a:br>
              <a:rPr lang="fr-FR" sz="6000" dirty="0" smtClean="0">
                <a:solidFill>
                  <a:schemeClr val="bg1"/>
                </a:solidFill>
              </a:rPr>
            </a:br>
            <a:r>
              <a:rPr lang="fr-FR" sz="6000" dirty="0" smtClean="0">
                <a:solidFill>
                  <a:schemeClr val="bg1"/>
                </a:solidFill>
              </a:rPr>
              <a:t> l’évènement si longtemps </a:t>
            </a:r>
            <a:br>
              <a:rPr lang="fr-FR" sz="6000" dirty="0" smtClean="0">
                <a:solidFill>
                  <a:schemeClr val="bg1"/>
                </a:solidFill>
              </a:rPr>
            </a:br>
            <a:r>
              <a:rPr lang="fr-FR" sz="6000" dirty="0" smtClean="0">
                <a:solidFill>
                  <a:schemeClr val="bg1"/>
                </a:solidFill>
              </a:rPr>
              <a:t>attendu de la population</a:t>
            </a:r>
            <a:br>
              <a:rPr lang="fr-FR" sz="6000" dirty="0" smtClean="0">
                <a:solidFill>
                  <a:schemeClr val="bg1"/>
                </a:solidFill>
              </a:rPr>
            </a:br>
            <a:r>
              <a:rPr lang="fr-FR" sz="6000" dirty="0" smtClean="0">
                <a:solidFill>
                  <a:schemeClr val="bg1"/>
                </a:solidFill>
              </a:rPr>
              <a:t>est arrivé.</a:t>
            </a:r>
            <a:endParaRPr lang="fr-FR" sz="6000" dirty="0">
              <a:solidFill>
                <a:schemeClr val="bg1"/>
              </a:solidFill>
            </a:endParaRPr>
          </a:p>
        </p:txBody>
      </p:sp>
      <p:pic>
        <p:nvPicPr>
          <p:cNvPr id="4" name="Two Steps from Hell - Heart of Courag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44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14290"/>
            <a:ext cx="8508021" cy="6381016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 descr="44-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80160"/>
            <a:ext cx="4786346" cy="6381795"/>
          </a:xfrm>
        </p:spPr>
      </p:pic>
      <p:pic>
        <p:nvPicPr>
          <p:cNvPr id="6" name="Espace réservé du contenu 5" descr="44-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357554" y="1357298"/>
            <a:ext cx="5543560" cy="4157670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44-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1441333">
            <a:off x="292068" y="319447"/>
            <a:ext cx="4638682" cy="3479011"/>
          </a:xfrm>
        </p:spPr>
      </p:pic>
      <p:pic>
        <p:nvPicPr>
          <p:cNvPr id="7" name="Espace réservé du contenu 6" descr="44-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318664">
            <a:off x="4122448" y="217247"/>
            <a:ext cx="4863184" cy="3647388"/>
          </a:xfrm>
        </p:spPr>
      </p:pic>
      <p:sp>
        <p:nvSpPr>
          <p:cNvPr id="4" name="Espace réservé pour une image  3"/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8" name="Espace réservé pour une image  7" descr="44-11.JPG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/>
          <a:srcRect t="26669" b="26669"/>
          <a:stretch>
            <a:fillRect/>
          </a:stretch>
        </p:blipFill>
        <p:spPr>
          <a:xfrm>
            <a:off x="2428860" y="3286124"/>
            <a:ext cx="4786322" cy="3360609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44-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5984" y="0"/>
            <a:ext cx="4572032" cy="6897450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44-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005662"/>
            <a:ext cx="8358245" cy="5572163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Enfin sur son piédestal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50-1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889747" y="2071678"/>
            <a:ext cx="5254253" cy="3502835"/>
          </a:xfrm>
        </p:spPr>
      </p:pic>
      <p:pic>
        <p:nvPicPr>
          <p:cNvPr id="5" name="Espace réservé du contenu 4" descr="50-1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944" cy="6858000"/>
          </a:xfrm>
        </p:spPr>
      </p:pic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50-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0"/>
            <a:ext cx="4572450" cy="6858000"/>
          </a:xfrm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4214842" cy="2225668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Lâcher de ballons et pigeons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6" name="Espace réservé du contenu 5" descr="52-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t="18309"/>
          <a:stretch>
            <a:fillRect/>
          </a:stretch>
        </p:blipFill>
        <p:spPr>
          <a:xfrm>
            <a:off x="4500562" y="214290"/>
            <a:ext cx="4390532" cy="5357850"/>
          </a:xfrm>
        </p:spPr>
      </p:pic>
      <p:pic>
        <p:nvPicPr>
          <p:cNvPr id="5" name="Espace réservé du contenu 4" descr="5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2857496"/>
            <a:ext cx="5761869" cy="3840832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 descr="1-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12209" r="2326"/>
          <a:stretch>
            <a:fillRect/>
          </a:stretch>
        </p:blipFill>
        <p:spPr>
          <a:xfrm>
            <a:off x="357158" y="3262288"/>
            <a:ext cx="3000396" cy="3595712"/>
          </a:xfrm>
        </p:spPr>
      </p:pic>
      <p:pic>
        <p:nvPicPr>
          <p:cNvPr id="6" name="Espace réservé pour une image  5" descr="3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t="18750" b="18750"/>
          <a:stretch>
            <a:fillRect/>
          </a:stretch>
        </p:blipFill>
        <p:spPr>
          <a:xfrm>
            <a:off x="214282" y="214290"/>
            <a:ext cx="3643338" cy="3036114"/>
          </a:xfrm>
        </p:spPr>
      </p:pic>
      <p:pic>
        <p:nvPicPr>
          <p:cNvPr id="9" name="Espace réservé pour une image  8" descr="27 sept 2013 004.jpg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/>
          <a:srcRect t="23670" b="23670"/>
          <a:stretch>
            <a:fillRect/>
          </a:stretch>
        </p:blipFill>
        <p:spPr>
          <a:xfrm rot="281943">
            <a:off x="3328812" y="3730994"/>
            <a:ext cx="4214815" cy="2959338"/>
          </a:xfrm>
        </p:spPr>
      </p:pic>
      <p:pic>
        <p:nvPicPr>
          <p:cNvPr id="7" name="Espace réservé du contenu 6" descr="2.JPG"/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5572132" y="214290"/>
            <a:ext cx="3286124" cy="4381499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2844" y="2357430"/>
            <a:ext cx="8729634" cy="1143000"/>
          </a:xfrm>
        </p:spPr>
        <p:txBody>
          <a:bodyPr>
            <a:noAutofit/>
          </a:bodyPr>
          <a:lstStyle/>
          <a:p>
            <a:r>
              <a:rPr lang="fr-FR" dirty="0" smtClean="0">
                <a:solidFill>
                  <a:srgbClr val="FFFFFF"/>
                </a:solidFill>
              </a:rPr>
              <a:t>Aujourd’hui, elle brille de mille feux.</a:t>
            </a: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3" name="Thomas Bergersen - Immortal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rchange-22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28660" y="0"/>
            <a:ext cx="9940983" cy="6858000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rchange-22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42445" cy="6858000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6558" y="0"/>
            <a:ext cx="10317116" cy="6857999"/>
          </a:xfrm>
          <a:prstGeom prst="rect">
            <a:avLst/>
          </a:prstGeo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6558" y="0"/>
            <a:ext cx="10317116" cy="6857999"/>
          </a:xfrm>
          <a:prstGeom prst="rect">
            <a:avLst/>
          </a:prstGeo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6558" y="0"/>
            <a:ext cx="10317115" cy="6857999"/>
          </a:xfrm>
          <a:prstGeom prst="rect">
            <a:avLst/>
          </a:prstGeo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5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276929" y="866178"/>
            <a:ext cx="6929428" cy="5197071"/>
          </a:xfrm>
          <a:prstGeom prst="rect">
            <a:avLst/>
          </a:prstGeo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P101058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035279">
            <a:off x="-701194" y="1040536"/>
            <a:ext cx="6427073" cy="4820305"/>
          </a:xfrm>
        </p:spPr>
      </p:pic>
      <p:pic>
        <p:nvPicPr>
          <p:cNvPr id="6" name="Espace réservé du contenu 5" descr="P101058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535482" y="1559683"/>
            <a:ext cx="4940340" cy="3705255"/>
          </a:xfrm>
        </p:spPr>
      </p:pic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Merci à tous les bénévoles , aux </a:t>
            </a:r>
            <a:r>
              <a:rPr lang="fr-FR" dirty="0" err="1" smtClean="0">
                <a:solidFill>
                  <a:schemeClr val="bg1"/>
                </a:solidFill>
              </a:rPr>
              <a:t>Michelais</a:t>
            </a:r>
            <a:r>
              <a:rPr lang="fr-FR" dirty="0" smtClean="0">
                <a:solidFill>
                  <a:schemeClr val="bg1"/>
                </a:solidFill>
              </a:rPr>
              <a:t> et aux donateurs pour ce week-end riche en émotions et en souvenirs, qui resteront gravés dans la mémoire collective de notre commune.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5786" y="2071678"/>
            <a:ext cx="7772400" cy="1362075"/>
          </a:xfrm>
        </p:spPr>
        <p:txBody>
          <a:bodyPr>
            <a:noAutofit/>
          </a:bodyPr>
          <a:lstStyle/>
          <a:p>
            <a:pPr algn="ctr"/>
            <a:r>
              <a:rPr lang="fr-FR" sz="9600" dirty="0" smtClean="0">
                <a:solidFill>
                  <a:schemeClr val="bg1"/>
                </a:solidFill>
              </a:rPr>
              <a:t>MERCI</a:t>
            </a:r>
            <a:endParaRPr lang="fr-FR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pour une image  4" descr="logo st michel.jpg"/>
          <p:cNvPicPr>
            <a:picLocks noGrp="1" noChangeAspect="1"/>
          </p:cNvPicPr>
          <p:nvPr>
            <p:ph type="pic" idx="1"/>
          </p:nvPr>
        </p:nvPicPr>
        <p:blipFill>
          <a:blip r:embed="rId2"/>
          <a:stretch>
            <a:fillRect/>
          </a:stretch>
        </p:blipFill>
        <p:spPr>
          <a:xfrm>
            <a:off x="3286116" y="1500174"/>
            <a:ext cx="2846832" cy="473049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57356" y="357166"/>
            <a:ext cx="5486400" cy="804862"/>
          </a:xfrm>
        </p:spPr>
        <p:txBody>
          <a:bodyPr>
            <a:normAutofit/>
          </a:bodyPr>
          <a:lstStyle/>
          <a:p>
            <a:pPr algn="ctr"/>
            <a:r>
              <a:rPr lang="fr-FR" sz="2800" b="1" dirty="0" err="1" smtClean="0">
                <a:solidFill>
                  <a:schemeClr val="bg1"/>
                </a:solidFill>
              </a:rPr>
              <a:t>Prod</a:t>
            </a:r>
            <a:r>
              <a:rPr lang="fr-FR" sz="2800" b="1" dirty="0" smtClean="0">
                <a:solidFill>
                  <a:schemeClr val="bg1"/>
                </a:solidFill>
              </a:rPr>
              <a:t>: F B  Janvier 2014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2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277</Words>
  <Application>Microsoft Office PowerPoint</Application>
  <PresentationFormat>Affichage à l'écran (4:3)</PresentationFormat>
  <Paragraphs>53</Paragraphs>
  <Slides>97</Slides>
  <Notes>0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97</vt:i4>
      </vt:variant>
    </vt:vector>
  </HeadingPairs>
  <TitlesOfParts>
    <vt:vector size="98" baseType="lpstr">
      <vt:lpstr>Thème Office</vt:lpstr>
      <vt:lpstr>Soirée des bénévoles</vt:lpstr>
      <vt:lpstr>1889-16 novembre 2012</vt:lpstr>
      <vt:lpstr>Diapositive 3</vt:lpstr>
      <vt:lpstr>Protecteur de notre commune</vt:lpstr>
      <vt:lpstr>Diapositive 5</vt:lpstr>
      <vt:lpstr>Et de toute la « KINTRÉE »</vt:lpstr>
      <vt:lpstr>Identique à la basilique de Fourvière (LYON)</vt:lpstr>
      <vt:lpstr>50 après sa remontée, c’est l’inquiétude</vt:lpstr>
      <vt:lpstr>Les 27 et 28 Juin 2011, c’est l’auscultation.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Comparaison avec celui de  1961</vt:lpstr>
      <vt:lpstr>16 Novembre 2012 « la descente »</vt:lpstr>
      <vt:lpstr>L’école Ste Anne et le public  au rendez-vous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En route pour MARSAC</vt:lpstr>
      <vt:lpstr>La restauration</vt:lpstr>
      <vt:lpstr>Atelier de la SOCRA</vt:lpstr>
      <vt:lpstr>Diapositive 32</vt:lpstr>
      <vt:lpstr>Diapositive 33</vt:lpstr>
      <vt:lpstr>Séance de gommage</vt:lpstr>
      <vt:lpstr>Diapositive 35</vt:lpstr>
      <vt:lpstr>Squelette  remodelé</vt:lpstr>
      <vt:lpstr>Diapositive 37</vt:lpstr>
      <vt:lpstr>Diapositive 38</vt:lpstr>
      <vt:lpstr>Diapositive 39</vt:lpstr>
      <vt:lpstr>Essais de stabilisation</vt:lpstr>
      <vt:lpstr>La dorure</vt:lpstr>
      <vt:lpstr>Après 10 mois, il faut penser à rentrer.</vt:lpstr>
      <vt:lpstr>Diapositive 43</vt:lpstr>
      <vt:lpstr>Pendant ce temps, la vielle charpente métallique est démontée et remplacée.</vt:lpstr>
      <vt:lpstr>Diapositive 45</vt:lpstr>
      <vt:lpstr>Diapositive 46</vt:lpstr>
      <vt:lpstr>Diapositive 47</vt:lpstr>
      <vt:lpstr>Diapositive 48</vt:lpstr>
      <vt:lpstr>Diapositive 49</vt:lpstr>
      <vt:lpstr>Pour son retour, les bénévoles ont préparé une grande manifestation.</vt:lpstr>
      <vt:lpstr>27 Septembre 2013 « Le retour »</vt:lpstr>
      <vt:lpstr>Dans le brouillard: NORMAL !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Jour J</vt:lpstr>
      <vt:lpstr>Diapositive 60</vt:lpstr>
      <vt:lpstr>Diapositive 61</vt:lpstr>
      <vt:lpstr>Diapositive 62</vt:lpstr>
      <vt:lpstr>Bénédiction par Monseigneur Castet</vt:lpstr>
      <vt:lpstr>Suivis de la cérémonie religieuse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La foule se masse auprès des officiels</vt:lpstr>
      <vt:lpstr>Diapositive 76</vt:lpstr>
      <vt:lpstr>Après la colère du ciel,  l’évènement si longtemps  attendu de la population est arrivé.</vt:lpstr>
      <vt:lpstr>Diapositive 78</vt:lpstr>
      <vt:lpstr>Diapositive 79</vt:lpstr>
      <vt:lpstr>Diapositive 80</vt:lpstr>
      <vt:lpstr>Diapositive 81</vt:lpstr>
      <vt:lpstr>Enfin sur son piédestal</vt:lpstr>
      <vt:lpstr>Diapositive 83</vt:lpstr>
      <vt:lpstr>Diapositive 84</vt:lpstr>
      <vt:lpstr>Lâcher de ballons et pigeons</vt:lpstr>
      <vt:lpstr>Diapositive 86</vt:lpstr>
      <vt:lpstr>Aujourd’hui, elle brille de mille feux.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Merci à tous les bénévoles , aux Michelais et aux donateurs pour ce week-end riche en émotions et en souvenirs, qui resteront gravés dans la mémoire collective de notre commune.   </vt:lpstr>
      <vt:lpstr>MERCI</vt:lpstr>
      <vt:lpstr>Diapositive 97</vt:lpstr>
    </vt:vector>
  </TitlesOfParts>
  <Company>Admin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Soirée des bénévoles</dc:title>
  <dc:creator>Admin</dc:creator>
  <cp:lastModifiedBy>Admin</cp:lastModifiedBy>
  <cp:revision>92</cp:revision>
  <dcterms:created xsi:type="dcterms:W3CDTF">2013-12-10T10:20:29Z</dcterms:created>
  <dcterms:modified xsi:type="dcterms:W3CDTF">2014-01-11T16:02:59Z</dcterms:modified>
</cp:coreProperties>
</file>