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0" r:id="rId6"/>
    <p:sldId id="35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E44DC-E8C6-444D-B1D7-8C9050C9C71A}" type="datetimeFigureOut">
              <a:rPr lang="fr-FR" smtClean="0"/>
              <a:pPr/>
              <a:t>07/01/2014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EF1266-FC55-4AB4-B205-4A1FC82DD28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EB835-8A2E-4A0E-AFF7-2EFF8EBA8126}" type="datetimeFigureOut">
              <a:rPr lang="fr-FR" smtClean="0"/>
              <a:pPr/>
              <a:t>07/01/2014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FED28-2F10-4047-B4CB-978AA0FA6DA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EB835-8A2E-4A0E-AFF7-2EFF8EBA8126}" type="datetimeFigureOut">
              <a:rPr lang="fr-FR" smtClean="0"/>
              <a:pPr/>
              <a:t>07/01/2014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FED28-2F10-4047-B4CB-978AA0FA6DA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EB835-8A2E-4A0E-AFF7-2EFF8EBA8126}" type="datetimeFigureOut">
              <a:rPr lang="fr-FR" smtClean="0"/>
              <a:pPr/>
              <a:t>07/01/2014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FED28-2F10-4047-B4CB-978AA0FA6DA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EB835-8A2E-4A0E-AFF7-2EFF8EBA8126}" type="datetimeFigureOut">
              <a:rPr lang="fr-FR" smtClean="0"/>
              <a:pPr/>
              <a:t>07/01/2014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FED28-2F10-4047-B4CB-978AA0FA6DA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EB835-8A2E-4A0E-AFF7-2EFF8EBA8126}" type="datetimeFigureOut">
              <a:rPr lang="fr-FR" smtClean="0"/>
              <a:pPr/>
              <a:t>07/01/2014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FED28-2F10-4047-B4CB-978AA0FA6DA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EB835-8A2E-4A0E-AFF7-2EFF8EBA8126}" type="datetimeFigureOut">
              <a:rPr lang="fr-FR" smtClean="0"/>
              <a:pPr/>
              <a:t>07/01/2014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FED28-2F10-4047-B4CB-978AA0FA6DA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EB835-8A2E-4A0E-AFF7-2EFF8EBA8126}" type="datetimeFigureOut">
              <a:rPr lang="fr-FR" smtClean="0"/>
              <a:pPr/>
              <a:t>07/01/2014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FED28-2F10-4047-B4CB-978AA0FA6DA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EB835-8A2E-4A0E-AFF7-2EFF8EBA8126}" type="datetimeFigureOut">
              <a:rPr lang="fr-FR" smtClean="0"/>
              <a:pPr/>
              <a:t>07/01/2014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FED28-2F10-4047-B4CB-978AA0FA6DA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EB835-8A2E-4A0E-AFF7-2EFF8EBA8126}" type="datetimeFigureOut">
              <a:rPr lang="fr-FR" smtClean="0"/>
              <a:pPr/>
              <a:t>07/01/2014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FED28-2F10-4047-B4CB-978AA0FA6DA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EB835-8A2E-4A0E-AFF7-2EFF8EBA8126}" type="datetimeFigureOut">
              <a:rPr lang="fr-FR" smtClean="0"/>
              <a:pPr/>
              <a:t>07/01/2014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FED28-2F10-4047-B4CB-978AA0FA6DA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EB835-8A2E-4A0E-AFF7-2EFF8EBA8126}" type="datetimeFigureOut">
              <a:rPr lang="fr-FR" smtClean="0"/>
              <a:pPr/>
              <a:t>07/01/2014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FED28-2F10-4047-B4CB-978AA0FA6DA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7EB835-8A2E-4A0E-AFF7-2EFF8EBA8126}" type="datetimeFigureOut">
              <a:rPr lang="fr-FR" smtClean="0"/>
              <a:pPr/>
              <a:t>07/01/2014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FED28-2F10-4047-B4CB-978AA0FA6DA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hyperlink" Target="http://devinci.lyc.ac-amiens.fr/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ogo eurovinci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2396" y="214290"/>
            <a:ext cx="1376969" cy="1357298"/>
          </a:xfrm>
          <a:prstGeom prst="rect">
            <a:avLst/>
          </a:prstGeom>
        </p:spPr>
      </p:pic>
      <p:pic>
        <p:nvPicPr>
          <p:cNvPr id="5" name="Image 4" descr="logo_vinci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2844" y="142852"/>
            <a:ext cx="1071538" cy="1466125"/>
          </a:xfrm>
          <a:prstGeom prst="rect">
            <a:avLst/>
          </a:prstGeom>
        </p:spPr>
      </p:pic>
      <p:pic>
        <p:nvPicPr>
          <p:cNvPr id="6" name="Image 5" descr="ACA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00958" y="5572140"/>
            <a:ext cx="1399572" cy="1142984"/>
          </a:xfrm>
          <a:prstGeom prst="rect">
            <a:avLst/>
          </a:prstGeom>
        </p:spPr>
      </p:pic>
      <p:pic>
        <p:nvPicPr>
          <p:cNvPr id="7" name="Image 6" descr="logo republique_francais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5643578"/>
            <a:ext cx="1527418" cy="928670"/>
          </a:xfrm>
          <a:prstGeom prst="rect">
            <a:avLst/>
          </a:prstGeom>
        </p:spPr>
      </p:pic>
      <p:pic>
        <p:nvPicPr>
          <p:cNvPr id="8" name="Image 7" descr="0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85852" y="750075"/>
            <a:ext cx="6143668" cy="4607751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1500166" y="928670"/>
            <a:ext cx="56845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erlin Sans FB" pitchFamily="34" charset="0"/>
              </a:rPr>
              <a:t>LYCEE LEONARD DE VINCI – SOISSONS - FRANCE</a:t>
            </a:r>
            <a:endParaRPr lang="fr-FR" sz="2000" dirty="0">
              <a:latin typeface="Berlin Sans FB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071802" y="6072206"/>
            <a:ext cx="3099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hlinkClick r:id="rId7"/>
              </a:rPr>
              <a:t>http://devinci.lyc.ac-amiens.fr/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3071802" y="5643578"/>
            <a:ext cx="3311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hlinkClick r:id="rId7"/>
              </a:rPr>
              <a:t>http</a:t>
            </a:r>
            <a:r>
              <a:rPr lang="fr-FR" dirty="0" smtClean="0">
                <a:hlinkClick r:id="rId7"/>
              </a:rPr>
              <a:t>://www.eurovinci.sitew.com</a:t>
            </a:r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072066" y="5336"/>
            <a:ext cx="4071934" cy="39290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57818" cy="3454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oneTexte 4"/>
          <p:cNvSpPr txBox="1"/>
          <p:nvPr/>
        </p:nvSpPr>
        <p:spPr>
          <a:xfrm>
            <a:off x="1428728" y="1142984"/>
            <a:ext cx="994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Soissons</a:t>
            </a:r>
            <a:endParaRPr lang="fr-FR" b="1" dirty="0"/>
          </a:p>
        </p:txBody>
      </p:sp>
      <p:pic>
        <p:nvPicPr>
          <p:cNvPr id="7" name="Image 6" descr="Haricots_Soissons_t.8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4295" y="3813459"/>
            <a:ext cx="4179705" cy="3044541"/>
          </a:xfrm>
          <a:prstGeom prst="rect">
            <a:avLst/>
          </a:prstGeom>
        </p:spPr>
      </p:pic>
      <p:pic>
        <p:nvPicPr>
          <p:cNvPr id="9" name="Image 8" descr="chateau de soissons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43248"/>
            <a:ext cx="5572132" cy="3716731"/>
          </a:xfrm>
          <a:prstGeom prst="rect">
            <a:avLst/>
          </a:prstGeom>
        </p:spPr>
      </p:pic>
      <p:pic>
        <p:nvPicPr>
          <p:cNvPr id="6" name="Image 5" descr="0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3570" y="0"/>
            <a:ext cx="3214679" cy="428623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33" y="-24"/>
            <a:ext cx="9101199" cy="607220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357554" y="6286520"/>
            <a:ext cx="27061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Berlin Sans FB" pitchFamily="34" charset="0"/>
              </a:rPr>
              <a:t>Lycée Léonard de Vinci</a:t>
            </a:r>
            <a:endParaRPr lang="fr-FR" b="1" dirty="0">
              <a:latin typeface="Berlin Sans FB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 descr="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3786191"/>
            <a:ext cx="4500562" cy="3071810"/>
          </a:xfrm>
          <a:prstGeom prst="rect">
            <a:avLst/>
          </a:prstGeom>
        </p:spPr>
      </p:pic>
      <p:pic>
        <p:nvPicPr>
          <p:cNvPr id="6" name="Image 5" descr="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86190"/>
            <a:ext cx="4643438" cy="3076072"/>
          </a:xfrm>
          <a:prstGeom prst="rect">
            <a:avLst/>
          </a:prstGeom>
        </p:spPr>
      </p:pic>
      <p:pic>
        <p:nvPicPr>
          <p:cNvPr id="9" name="Image 8" descr="0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5048253" cy="3786190"/>
          </a:xfrm>
          <a:prstGeom prst="rect">
            <a:avLst/>
          </a:prstGeom>
        </p:spPr>
      </p:pic>
      <p:pic>
        <p:nvPicPr>
          <p:cNvPr id="10" name="Image 9" descr="0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4" y="357166"/>
            <a:ext cx="4000496" cy="300037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53836" cy="6858000"/>
          </a:xfrm>
          <a:prstGeom prst="rect">
            <a:avLst/>
          </a:prstGeom>
        </p:spPr>
      </p:pic>
      <p:pic>
        <p:nvPicPr>
          <p:cNvPr id="6" name="Image 5" descr="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285728"/>
            <a:ext cx="4286248" cy="3214686"/>
          </a:xfrm>
          <a:prstGeom prst="rect">
            <a:avLst/>
          </a:prstGeom>
        </p:spPr>
      </p:pic>
      <p:pic>
        <p:nvPicPr>
          <p:cNvPr id="7" name="Image 6" descr="1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2" y="3500438"/>
            <a:ext cx="4286248" cy="321468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285852" y="428604"/>
            <a:ext cx="250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…a 10 ha </a:t>
            </a:r>
            <a:r>
              <a:rPr lang="fr-FR" b="1" dirty="0" err="1" smtClean="0"/>
              <a:t>wooded</a:t>
            </a:r>
            <a:r>
              <a:rPr lang="fr-FR" b="1" dirty="0" smtClean="0"/>
              <a:t> area…</a:t>
            </a:r>
            <a:endParaRPr lang="fr-FR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715008" cy="4286256"/>
          </a:xfrm>
          <a:prstGeom prst="rect">
            <a:avLst/>
          </a:prstGeom>
        </p:spPr>
      </p:pic>
      <p:pic>
        <p:nvPicPr>
          <p:cNvPr id="5" name="Image 4" descr="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1" y="3429000"/>
            <a:ext cx="4572000" cy="3429000"/>
          </a:xfrm>
          <a:prstGeom prst="rect">
            <a:avLst/>
          </a:prstGeom>
        </p:spPr>
      </p:pic>
      <p:pic>
        <p:nvPicPr>
          <p:cNvPr id="6" name="Image 5" descr="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215074" y="1000108"/>
            <a:ext cx="242889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680 </a:t>
            </a:r>
            <a:r>
              <a:rPr lang="fr-FR" b="1" dirty="0" err="1" smtClean="0"/>
              <a:t>students</a:t>
            </a:r>
            <a:endParaRPr lang="fr-FR" b="1" dirty="0" smtClean="0"/>
          </a:p>
          <a:p>
            <a:pPr algn="ctr"/>
            <a:endParaRPr lang="fr-FR" b="1" dirty="0"/>
          </a:p>
          <a:p>
            <a:pPr algn="ctr"/>
            <a:r>
              <a:rPr lang="fr-FR" b="1" dirty="0" smtClean="0"/>
              <a:t>90 </a:t>
            </a:r>
            <a:r>
              <a:rPr lang="fr-FR" b="1" dirty="0" err="1" smtClean="0"/>
              <a:t>teachers</a:t>
            </a:r>
            <a:endParaRPr lang="fr-FR" b="1" dirty="0" smtClean="0"/>
          </a:p>
          <a:p>
            <a:pPr algn="ctr"/>
            <a:r>
              <a:rPr lang="fr-FR" sz="1400" b="1" dirty="0" smtClean="0"/>
              <a:t>(full time and part-time)</a:t>
            </a:r>
            <a:endParaRPr lang="fr-FR" sz="1400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1571604" y="5214950"/>
            <a:ext cx="1895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A </a:t>
            </a:r>
            <a:r>
              <a:rPr lang="fr-FR" b="1" dirty="0" err="1" smtClean="0"/>
              <a:t>boarding</a:t>
            </a:r>
            <a:r>
              <a:rPr lang="fr-FR" b="1" dirty="0" smtClean="0"/>
              <a:t> </a:t>
            </a:r>
            <a:r>
              <a:rPr lang="fr-FR" b="1" dirty="0" err="1" smtClean="0"/>
              <a:t>school</a:t>
            </a:r>
            <a:endParaRPr lang="fr-FR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754" y="3929066"/>
            <a:ext cx="3905245" cy="2928934"/>
          </a:xfrm>
          <a:prstGeom prst="rect">
            <a:avLst/>
          </a:prstGeom>
        </p:spPr>
      </p:pic>
      <p:pic>
        <p:nvPicPr>
          <p:cNvPr id="12" name="Image 11" descr="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-1"/>
            <a:ext cx="3929057" cy="2946793"/>
          </a:xfrm>
          <a:prstGeom prst="rect">
            <a:avLst/>
          </a:prstGeom>
        </p:spPr>
      </p:pic>
      <p:pic>
        <p:nvPicPr>
          <p:cNvPr id="11" name="Image 10" descr="1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214546" y="0"/>
            <a:ext cx="2846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A </a:t>
            </a:r>
            <a:r>
              <a:rPr lang="fr-FR" b="1" dirty="0" err="1" smtClean="0"/>
              <a:t>beautiful</a:t>
            </a:r>
            <a:r>
              <a:rPr lang="fr-FR" b="1" dirty="0" smtClean="0"/>
              <a:t> Christmas </a:t>
            </a:r>
            <a:r>
              <a:rPr lang="fr-FR" b="1" dirty="0" err="1" smtClean="0"/>
              <a:t>tree</a:t>
            </a:r>
            <a:r>
              <a:rPr lang="fr-FR" b="1" dirty="0" smtClean="0"/>
              <a:t>…</a:t>
            </a:r>
            <a:endParaRPr lang="fr-FR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7215206" y="1928802"/>
            <a:ext cx="937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Nursery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572396" y="5500702"/>
            <a:ext cx="12513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Workshops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6000760" y="2714620"/>
            <a:ext cx="21441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b="1" dirty="0" smtClean="0"/>
              <a:t>A place </a:t>
            </a:r>
            <a:r>
              <a:rPr lang="fr-FR" sz="2000" b="1" dirty="0" err="1" smtClean="0"/>
              <a:t>where</a:t>
            </a:r>
            <a:r>
              <a:rPr lang="fr-FR" sz="2000" b="1" dirty="0" smtClean="0"/>
              <a:t> life </a:t>
            </a:r>
          </a:p>
          <a:p>
            <a:pPr algn="ctr"/>
            <a:r>
              <a:rPr lang="fr-FR" sz="2000" b="1" dirty="0" smtClean="0"/>
              <a:t>(and </a:t>
            </a:r>
            <a:r>
              <a:rPr lang="fr-FR" sz="2000" b="1" dirty="0" err="1" smtClean="0"/>
              <a:t>work</a:t>
            </a:r>
            <a:r>
              <a:rPr lang="fr-FR" sz="2000" b="1" dirty="0" smtClean="0"/>
              <a:t>!!)</a:t>
            </a:r>
          </a:p>
          <a:p>
            <a:pPr algn="ctr"/>
            <a:r>
              <a:rPr lang="fr-FR" sz="2000" b="1" dirty="0" err="1" smtClean="0"/>
              <a:t>is</a:t>
            </a:r>
            <a:r>
              <a:rPr lang="fr-FR" sz="2000" b="1" dirty="0" smtClean="0"/>
              <a:t> </a:t>
            </a:r>
            <a:r>
              <a:rPr lang="fr-FR" sz="2000" b="1" dirty="0" err="1" smtClean="0"/>
              <a:t>enjoyable</a:t>
            </a:r>
            <a:endParaRPr lang="fr-FR" sz="2000" b="1" dirty="0"/>
          </a:p>
        </p:txBody>
      </p:sp>
      <p:pic>
        <p:nvPicPr>
          <p:cNvPr id="9" name="Image 8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86314" cy="3589736"/>
          </a:xfrm>
          <a:prstGeom prst="rect">
            <a:avLst/>
          </a:prstGeom>
        </p:spPr>
      </p:pic>
      <p:pic>
        <p:nvPicPr>
          <p:cNvPr id="10" name="Image 9" descr="20b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269356"/>
            <a:ext cx="4786314" cy="358864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6" name="Image 5" descr="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67252" y="0"/>
            <a:ext cx="4476749" cy="3357562"/>
          </a:xfrm>
          <a:prstGeom prst="rect">
            <a:avLst/>
          </a:prstGeom>
        </p:spPr>
      </p:pic>
      <p:pic>
        <p:nvPicPr>
          <p:cNvPr id="7" name="Image 6" descr="2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465924"/>
            <a:ext cx="5857884" cy="439207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643702" y="4714884"/>
            <a:ext cx="1897764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/>
              <a:t>S</a:t>
            </a:r>
            <a:r>
              <a:rPr lang="fr-FR" sz="2000" b="1" dirty="0" smtClean="0"/>
              <a:t>port </a:t>
            </a:r>
            <a:r>
              <a:rPr lang="fr-FR" sz="2000" b="1" dirty="0" err="1" smtClean="0"/>
              <a:t>facilities</a:t>
            </a:r>
            <a:endParaRPr lang="fr-FR" sz="2000" b="1" dirty="0" smtClean="0"/>
          </a:p>
          <a:p>
            <a:r>
              <a:rPr lang="fr-FR" sz="1600" b="1" dirty="0" smtClean="0"/>
              <a:t>(9-</a:t>
            </a:r>
            <a:r>
              <a:rPr lang="fr-FR" sz="1600" b="1" dirty="0" err="1" smtClean="0"/>
              <a:t>hole</a:t>
            </a:r>
            <a:r>
              <a:rPr lang="fr-FR" sz="1600" b="1" dirty="0" smtClean="0"/>
              <a:t>-golf </a:t>
            </a:r>
            <a:r>
              <a:rPr lang="fr-FR" sz="1600" b="1" dirty="0" smtClean="0"/>
              <a:t>course </a:t>
            </a:r>
            <a:endParaRPr lang="fr-FR" sz="1600" b="1" dirty="0" smtClean="0"/>
          </a:p>
          <a:p>
            <a:r>
              <a:rPr lang="fr-FR" sz="1600" b="1" dirty="0" err="1" smtClean="0"/>
              <a:t>inside</a:t>
            </a:r>
            <a:r>
              <a:rPr lang="fr-FR" sz="1600" b="1" dirty="0" smtClean="0"/>
              <a:t> the </a:t>
            </a:r>
            <a:r>
              <a:rPr lang="fr-FR" sz="1600" b="1" dirty="0" err="1" smtClean="0"/>
              <a:t>school</a:t>
            </a:r>
            <a:r>
              <a:rPr lang="fr-FR" sz="1600" b="1" dirty="0" smtClean="0"/>
              <a:t>!!)</a:t>
            </a:r>
            <a:endParaRPr lang="fr-FR" sz="16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285728"/>
            <a:ext cx="8305800" cy="568642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571868" y="6215082"/>
            <a:ext cx="20249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The entrance hall</a:t>
            </a:r>
            <a:endParaRPr lang="fr-FR" sz="20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00671" cy="3643073"/>
          </a:xfrm>
          <a:prstGeom prst="rect">
            <a:avLst/>
          </a:prstGeom>
        </p:spPr>
      </p:pic>
      <p:pic>
        <p:nvPicPr>
          <p:cNvPr id="5" name="Image 4" descr="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2687320"/>
            <a:ext cx="5562600" cy="417068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429388" y="1071546"/>
            <a:ext cx="14873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The </a:t>
            </a:r>
            <a:r>
              <a:rPr lang="fr-FR" sz="2000" b="1" dirty="0" err="1" smtClean="0"/>
              <a:t>canteen</a:t>
            </a:r>
            <a:endParaRPr lang="fr-FR" sz="20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285728"/>
            <a:ext cx="8334375" cy="56959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428860" y="6215082"/>
            <a:ext cx="44496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A place to </a:t>
            </a:r>
            <a:r>
              <a:rPr lang="fr-FR" sz="2000" b="1" dirty="0" err="1" smtClean="0"/>
              <a:t>buy</a:t>
            </a:r>
            <a:r>
              <a:rPr lang="fr-FR" sz="2000" b="1" dirty="0" smtClean="0"/>
              <a:t> cheap </a:t>
            </a:r>
            <a:r>
              <a:rPr lang="fr-FR" sz="2000" b="1" dirty="0" err="1" smtClean="0"/>
              <a:t>school</a:t>
            </a:r>
            <a:r>
              <a:rPr lang="fr-FR" sz="2000" b="1" dirty="0" smtClean="0"/>
              <a:t> </a:t>
            </a:r>
            <a:r>
              <a:rPr lang="fr-FR" sz="2000" b="1" smtClean="0"/>
              <a:t>stationeries</a:t>
            </a:r>
            <a:endParaRPr lang="fr-FR" sz="20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7686" cy="326826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5" name="Image 4" descr="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3246231"/>
            <a:ext cx="4786314" cy="358973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6" name="Image 5" descr="32bi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-50959"/>
            <a:ext cx="4786314" cy="3321868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7" name="Image 6" descr="3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210843"/>
            <a:ext cx="4571999" cy="3647157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8" name="ZoneTexte 7"/>
          <p:cNvSpPr txBox="1"/>
          <p:nvPr/>
        </p:nvSpPr>
        <p:spPr>
          <a:xfrm>
            <a:off x="285720" y="2571744"/>
            <a:ext cx="14511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A </a:t>
            </a:r>
            <a:r>
              <a:rPr lang="fr-FR" sz="2800" b="1" dirty="0" err="1" smtClean="0">
                <a:solidFill>
                  <a:schemeClr val="bg1"/>
                </a:solidFill>
              </a:rPr>
              <a:t>library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72066" cy="380405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5" name="Image 4" descr="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8428" y="274320"/>
            <a:ext cx="4455572" cy="5940762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6" name="Image 5" descr="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6050" y="3257544"/>
            <a:ext cx="2700342" cy="360045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7" name="ZoneTexte 6"/>
          <p:cNvSpPr txBox="1"/>
          <p:nvPr/>
        </p:nvSpPr>
        <p:spPr>
          <a:xfrm>
            <a:off x="5072066" y="4143380"/>
            <a:ext cx="17415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err="1" smtClean="0"/>
              <a:t>Teachers</a:t>
            </a:r>
            <a:r>
              <a:rPr lang="fr-FR" sz="2000" b="1" dirty="0" smtClean="0"/>
              <a:t> room</a:t>
            </a:r>
            <a:endParaRPr lang="fr-FR" sz="2000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857224" y="357166"/>
            <a:ext cx="2356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Entertainment room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b="1" dirty="0" smtClean="0"/>
          </a:p>
          <a:p>
            <a:pPr algn="ctr"/>
            <a:endParaRPr lang="fr-FR" sz="2400" b="1" dirty="0"/>
          </a:p>
          <a:p>
            <a:pPr algn="ctr"/>
            <a:endParaRPr lang="fr-FR" sz="2400" b="1" dirty="0" smtClean="0"/>
          </a:p>
          <a:p>
            <a:pPr algn="ctr"/>
            <a:endParaRPr lang="fr-FR" sz="2400" b="1" dirty="0" smtClean="0"/>
          </a:p>
          <a:p>
            <a:pPr algn="ctr"/>
            <a:endParaRPr lang="fr-FR" sz="2400" b="1" dirty="0"/>
          </a:p>
          <a:p>
            <a:pPr algn="ctr"/>
            <a:r>
              <a:rPr lang="fr-FR" sz="2400" b="1" dirty="0" smtClean="0"/>
              <a:t>A </a:t>
            </a:r>
            <a:r>
              <a:rPr lang="fr-FR" sz="2400" b="1" dirty="0" err="1" smtClean="0"/>
              <a:t>general</a:t>
            </a:r>
            <a:r>
              <a:rPr lang="fr-FR" sz="2400" b="1" dirty="0" smtClean="0"/>
              <a:t> </a:t>
            </a:r>
            <a:r>
              <a:rPr lang="fr-FR" sz="2400" b="1" dirty="0" err="1" smtClean="0"/>
              <a:t>high</a:t>
            </a:r>
            <a:r>
              <a:rPr lang="fr-FR" sz="2400" b="1" dirty="0" smtClean="0"/>
              <a:t> </a:t>
            </a:r>
            <a:r>
              <a:rPr lang="fr-FR" sz="2400" b="1" dirty="0" err="1" smtClean="0"/>
              <a:t>school</a:t>
            </a:r>
            <a:r>
              <a:rPr lang="fr-FR" sz="2400" b="1" dirty="0" smtClean="0"/>
              <a:t>: </a:t>
            </a:r>
            <a:r>
              <a:rPr lang="fr-FR" sz="2400" b="1" dirty="0" err="1" smtClean="0"/>
              <a:t>scientific</a:t>
            </a:r>
            <a:r>
              <a:rPr lang="fr-FR" sz="2400" b="1" dirty="0" smtClean="0"/>
              <a:t> / </a:t>
            </a:r>
            <a:r>
              <a:rPr lang="fr-FR" sz="2400" b="1" dirty="0" err="1" smtClean="0"/>
              <a:t>economic</a:t>
            </a:r>
            <a:r>
              <a:rPr lang="fr-FR" sz="2400" b="1" dirty="0" smtClean="0"/>
              <a:t> and social sciences</a:t>
            </a:r>
          </a:p>
          <a:p>
            <a:pPr algn="ctr"/>
            <a:endParaRPr lang="fr-FR" sz="2400" b="1" dirty="0" smtClean="0"/>
          </a:p>
          <a:p>
            <a:pPr algn="ctr"/>
            <a:r>
              <a:rPr lang="fr-FR" sz="2400" b="1" dirty="0" smtClean="0"/>
              <a:t>A </a:t>
            </a:r>
            <a:r>
              <a:rPr lang="fr-FR" sz="2400" b="1" dirty="0" err="1" smtClean="0"/>
              <a:t>technical</a:t>
            </a:r>
            <a:r>
              <a:rPr lang="fr-FR" sz="2400" b="1" dirty="0" smtClean="0"/>
              <a:t> </a:t>
            </a:r>
            <a:r>
              <a:rPr lang="fr-FR" sz="2400" b="1" dirty="0" err="1" smtClean="0"/>
              <a:t>high</a:t>
            </a:r>
            <a:r>
              <a:rPr lang="fr-FR" sz="2400" b="1" dirty="0" smtClean="0"/>
              <a:t> </a:t>
            </a:r>
            <a:r>
              <a:rPr lang="fr-FR" sz="2400" b="1" dirty="0" err="1" smtClean="0"/>
              <a:t>school</a:t>
            </a:r>
            <a:r>
              <a:rPr lang="fr-FR" sz="2400" b="1" dirty="0" smtClean="0"/>
              <a:t>: </a:t>
            </a:r>
            <a:r>
              <a:rPr lang="fr-FR" sz="2400" b="1" dirty="0" err="1" smtClean="0"/>
              <a:t>sustainable</a:t>
            </a:r>
            <a:r>
              <a:rPr lang="fr-FR" sz="2400" b="1" dirty="0" smtClean="0"/>
              <a:t> </a:t>
            </a:r>
            <a:r>
              <a:rPr lang="fr-FR" sz="2400" b="1" dirty="0" err="1" smtClean="0"/>
              <a:t>development</a:t>
            </a:r>
            <a:r>
              <a:rPr lang="fr-FR" sz="2400" b="1" dirty="0" smtClean="0"/>
              <a:t> (</a:t>
            </a:r>
            <a:r>
              <a:rPr lang="fr-FR" sz="2400" b="1" dirty="0" err="1" smtClean="0"/>
              <a:t>with</a:t>
            </a:r>
            <a:r>
              <a:rPr lang="fr-FR" sz="2400" b="1" dirty="0" smtClean="0"/>
              <a:t> </a:t>
            </a:r>
            <a:r>
              <a:rPr lang="fr-FR" sz="2400" b="1" dirty="0" err="1" smtClean="0"/>
              <a:t>energy</a:t>
            </a:r>
            <a:r>
              <a:rPr lang="fr-FR" sz="2400" b="1" dirty="0" smtClean="0"/>
              <a:t>/3D design/</a:t>
            </a:r>
            <a:r>
              <a:rPr lang="fr-FR" sz="2400" b="1" dirty="0" err="1" smtClean="0"/>
              <a:t>materials</a:t>
            </a:r>
            <a:r>
              <a:rPr lang="fr-FR" sz="2400" b="1" dirty="0" smtClean="0"/>
              <a:t> engineering/</a:t>
            </a:r>
            <a:r>
              <a:rPr lang="fr-FR" sz="2400" b="1" dirty="0" err="1" smtClean="0"/>
              <a:t>electronics</a:t>
            </a:r>
            <a:r>
              <a:rPr lang="fr-FR" sz="2400" b="1" dirty="0" smtClean="0"/>
              <a:t>)</a:t>
            </a:r>
          </a:p>
          <a:p>
            <a:pPr algn="ctr"/>
            <a:endParaRPr lang="fr-FR" sz="2400" b="1" dirty="0" smtClean="0"/>
          </a:p>
          <a:p>
            <a:pPr algn="ctr"/>
            <a:r>
              <a:rPr lang="fr-FR" sz="2400" b="1" dirty="0" smtClean="0"/>
              <a:t>A </a:t>
            </a:r>
            <a:r>
              <a:rPr lang="fr-FR" sz="2400" b="1" dirty="0" err="1" smtClean="0"/>
              <a:t>vocational</a:t>
            </a:r>
            <a:r>
              <a:rPr lang="fr-FR" sz="2400" b="1" dirty="0" smtClean="0"/>
              <a:t> </a:t>
            </a:r>
            <a:r>
              <a:rPr lang="fr-FR" sz="2400" b="1" dirty="0" err="1" smtClean="0"/>
              <a:t>high</a:t>
            </a:r>
            <a:r>
              <a:rPr lang="fr-FR" sz="2400" b="1" dirty="0" smtClean="0"/>
              <a:t> </a:t>
            </a:r>
            <a:r>
              <a:rPr lang="fr-FR" sz="2400" b="1" dirty="0" err="1" smtClean="0"/>
              <a:t>school</a:t>
            </a:r>
            <a:r>
              <a:rPr lang="fr-FR" sz="2400" b="1" dirty="0" smtClean="0"/>
              <a:t>: </a:t>
            </a:r>
            <a:r>
              <a:rPr lang="fr-FR" sz="2400" b="1" dirty="0" err="1" smtClean="0"/>
              <a:t>electrotechnics</a:t>
            </a:r>
            <a:r>
              <a:rPr lang="fr-FR" sz="2400" b="1" dirty="0" smtClean="0"/>
              <a:t>/</a:t>
            </a:r>
            <a:r>
              <a:rPr lang="fr-FR" sz="2400" b="1" dirty="0" err="1" smtClean="0"/>
              <a:t>industrial</a:t>
            </a:r>
            <a:r>
              <a:rPr lang="fr-FR" sz="2400" b="1" dirty="0" smtClean="0"/>
              <a:t> maintenance/car </a:t>
            </a:r>
            <a:r>
              <a:rPr lang="fr-FR" sz="2400" b="1" dirty="0" err="1" smtClean="0"/>
              <a:t>mechanics</a:t>
            </a:r>
            <a:r>
              <a:rPr lang="fr-FR" sz="2400" b="1" dirty="0" smtClean="0"/>
              <a:t> </a:t>
            </a:r>
            <a:r>
              <a:rPr lang="fr-FR" b="1" dirty="0" smtClean="0"/>
              <a:t>(</a:t>
            </a:r>
            <a:r>
              <a:rPr lang="fr-FR" b="1" dirty="0" err="1" smtClean="0"/>
              <a:t>from</a:t>
            </a:r>
            <a:r>
              <a:rPr lang="fr-FR" b="1" dirty="0" smtClean="0"/>
              <a:t> sept. 2014)</a:t>
            </a:r>
            <a:r>
              <a:rPr lang="fr-FR" sz="2400" b="1" dirty="0" smtClean="0"/>
              <a:t>/</a:t>
            </a:r>
            <a:r>
              <a:rPr lang="fr-FR" sz="2400" b="1" dirty="0" err="1" smtClean="0"/>
              <a:t>productics</a:t>
            </a:r>
            <a:r>
              <a:rPr lang="fr-FR" sz="2400" b="1" dirty="0" smtClean="0"/>
              <a:t>/</a:t>
            </a:r>
            <a:r>
              <a:rPr lang="fr-FR" sz="2400" b="1" dirty="0" err="1" smtClean="0"/>
              <a:t>welding</a:t>
            </a:r>
            <a:r>
              <a:rPr lang="fr-FR" sz="2400" b="1" dirty="0" smtClean="0"/>
              <a:t> and </a:t>
            </a:r>
            <a:r>
              <a:rPr lang="fr-FR" sz="2400" b="1" dirty="0" err="1" smtClean="0"/>
              <a:t>boiling</a:t>
            </a:r>
            <a:r>
              <a:rPr lang="fr-FR" sz="2400" b="1" dirty="0" smtClean="0"/>
              <a:t>/</a:t>
            </a:r>
            <a:r>
              <a:rPr lang="fr-FR" sz="2400" b="1" dirty="0" err="1" smtClean="0"/>
              <a:t>metalwork</a:t>
            </a:r>
            <a:r>
              <a:rPr lang="fr-FR" sz="2400" b="1" dirty="0" smtClean="0"/>
              <a:t>/</a:t>
            </a:r>
            <a:r>
              <a:rPr lang="fr-FR" sz="2400" b="1" dirty="0" err="1" smtClean="0"/>
              <a:t>modeling</a:t>
            </a:r>
            <a:r>
              <a:rPr lang="fr-FR" sz="2400" b="1" dirty="0" smtClean="0"/>
              <a:t>-</a:t>
            </a:r>
            <a:r>
              <a:rPr lang="fr-FR" sz="2400" b="1" dirty="0" err="1" smtClean="0"/>
              <a:t>prototyps</a:t>
            </a:r>
            <a:endParaRPr lang="fr-FR" sz="2400" b="1" dirty="0"/>
          </a:p>
        </p:txBody>
      </p:sp>
      <p:pic>
        <p:nvPicPr>
          <p:cNvPr id="6" name="Image 5" descr="logo_vinci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94131"/>
            <a:ext cx="1142976" cy="1563869"/>
          </a:xfrm>
          <a:prstGeom prst="rect">
            <a:avLst/>
          </a:prstGeom>
        </p:spPr>
      </p:pic>
      <p:pic>
        <p:nvPicPr>
          <p:cNvPr id="7" name="Image 6" descr="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-1"/>
            <a:ext cx="3857652" cy="289235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50778" y="0"/>
            <a:ext cx="2893222" cy="3857628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4" name="Image 3" descr="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41148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5" name="Image 4" descr="3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0996" y="3143248"/>
            <a:ext cx="4953003" cy="3714752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6" name="ZoneTexte 5"/>
          <p:cNvSpPr txBox="1"/>
          <p:nvPr/>
        </p:nvSpPr>
        <p:spPr>
          <a:xfrm>
            <a:off x="3143240" y="5715016"/>
            <a:ext cx="9494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err="1" smtClean="0"/>
              <a:t>Physics</a:t>
            </a:r>
            <a:endParaRPr lang="fr-FR" sz="2000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1142976" y="4214818"/>
            <a:ext cx="12617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err="1" smtClean="0"/>
              <a:t>Chemistry</a:t>
            </a:r>
            <a:endParaRPr lang="fr-FR" sz="2000" b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 descr="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501122" cy="637584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928926" y="714356"/>
            <a:ext cx="24306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 smtClean="0">
                <a:solidFill>
                  <a:schemeClr val="bg1"/>
                </a:solidFill>
              </a:rPr>
              <a:t>Environment</a:t>
            </a:r>
            <a:r>
              <a:rPr lang="fr-FR" sz="2400" b="1" dirty="0" smtClean="0">
                <a:solidFill>
                  <a:schemeClr val="bg1"/>
                </a:solidFill>
              </a:rPr>
              <a:t> club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41148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5" name="Image 4" descr="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2743200"/>
            <a:ext cx="5486400" cy="41148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6" name="Image 5" descr="4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57562"/>
            <a:ext cx="4667250" cy="3500438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7" name="Image 6" descr="4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4876" y="0"/>
            <a:ext cx="4429123" cy="3321842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8" name="ZoneTexte 7"/>
          <p:cNvSpPr txBox="1"/>
          <p:nvPr/>
        </p:nvSpPr>
        <p:spPr>
          <a:xfrm>
            <a:off x="714348" y="428604"/>
            <a:ext cx="31432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Computer </a:t>
            </a:r>
            <a:r>
              <a:rPr lang="fr-FR" sz="2400" b="1" dirty="0" err="1" smtClean="0">
                <a:solidFill>
                  <a:schemeClr val="bg1"/>
                </a:solidFill>
              </a:rPr>
              <a:t>aided</a:t>
            </a:r>
            <a:r>
              <a:rPr lang="fr-FR" sz="2400" b="1" dirty="0" smtClean="0">
                <a:solidFill>
                  <a:schemeClr val="bg1"/>
                </a:solidFill>
              </a:rPr>
              <a:t> design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285984" y="6215082"/>
            <a:ext cx="29800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 smtClean="0">
                <a:solidFill>
                  <a:schemeClr val="bg1"/>
                </a:solidFill>
              </a:rPr>
              <a:t>Materials</a:t>
            </a:r>
            <a:r>
              <a:rPr lang="fr-FR" sz="2400" b="1" dirty="0" smtClean="0">
                <a:solidFill>
                  <a:schemeClr val="bg1"/>
                </a:solidFill>
              </a:rPr>
              <a:t> engineering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46b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11207"/>
            <a:ext cx="3929058" cy="2946794"/>
          </a:xfrm>
          <a:prstGeom prst="rect">
            <a:avLst/>
          </a:prstGeom>
        </p:spPr>
      </p:pic>
      <p:pic>
        <p:nvPicPr>
          <p:cNvPr id="4" name="Image 3" descr="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5040" cy="4286280"/>
          </a:xfrm>
          <a:prstGeom prst="rect">
            <a:avLst/>
          </a:prstGeom>
          <a:noFill/>
          <a:ln w="22225">
            <a:solidFill>
              <a:schemeClr val="bg1"/>
            </a:solidFill>
          </a:ln>
        </p:spPr>
      </p:pic>
      <p:pic>
        <p:nvPicPr>
          <p:cNvPr id="5" name="Image 4" descr="4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2946793"/>
            <a:ext cx="5214942" cy="3911207"/>
          </a:xfrm>
          <a:prstGeom prst="rect">
            <a:avLst/>
          </a:prstGeom>
          <a:ln w="22225">
            <a:solidFill>
              <a:schemeClr val="bg1"/>
            </a:solidFill>
          </a:ln>
        </p:spPr>
      </p:pic>
      <p:sp>
        <p:nvSpPr>
          <p:cNvPr id="6" name="ZoneTexte 5"/>
          <p:cNvSpPr txBox="1"/>
          <p:nvPr/>
        </p:nvSpPr>
        <p:spPr>
          <a:xfrm>
            <a:off x="928662" y="3643314"/>
            <a:ext cx="29800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 smtClean="0">
                <a:solidFill>
                  <a:schemeClr val="bg1"/>
                </a:solidFill>
              </a:rPr>
              <a:t>Materials</a:t>
            </a:r>
            <a:r>
              <a:rPr lang="fr-FR" sz="2400" b="1" dirty="0" smtClean="0">
                <a:solidFill>
                  <a:schemeClr val="bg1"/>
                </a:solidFill>
              </a:rPr>
              <a:t> engineering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4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15074" y="0"/>
            <a:ext cx="2500298" cy="3333731"/>
          </a:xfrm>
          <a:prstGeom prst="rect">
            <a:avLst/>
          </a:prstGeom>
          <a:ln w="15875">
            <a:solidFill>
              <a:schemeClr val="bg1"/>
            </a:solidFill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96011" cy="4572008"/>
          </a:xfrm>
          <a:prstGeom prst="rect">
            <a:avLst/>
          </a:prstGeom>
        </p:spPr>
      </p:pic>
      <p:pic>
        <p:nvPicPr>
          <p:cNvPr id="9" name="Image 8" descr="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3000372"/>
            <a:ext cx="5143504" cy="3857628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1071538" y="5429264"/>
            <a:ext cx="18236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err="1" smtClean="0"/>
              <a:t>Metalwork</a:t>
            </a:r>
            <a:endParaRPr lang="fr-FR" sz="2800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524506" cy="4143380"/>
          </a:xfrm>
          <a:prstGeom prst="rect">
            <a:avLst/>
          </a:prstGeom>
        </p:spPr>
      </p:pic>
      <p:pic>
        <p:nvPicPr>
          <p:cNvPr id="5" name="Image 4" descr="50b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9493" y="2714620"/>
            <a:ext cx="5524507" cy="414338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071538" y="5429264"/>
            <a:ext cx="18236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err="1" smtClean="0"/>
              <a:t>Metalwork</a:t>
            </a:r>
            <a:endParaRPr lang="fr-FR" sz="2800" b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14942" cy="3911207"/>
          </a:xfrm>
          <a:prstGeom prst="rect">
            <a:avLst/>
          </a:prstGeom>
        </p:spPr>
      </p:pic>
      <p:pic>
        <p:nvPicPr>
          <p:cNvPr id="5" name="Image 4" descr="5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3192126"/>
            <a:ext cx="4929190" cy="3665873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572132" y="1428736"/>
            <a:ext cx="3147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err="1" smtClean="0"/>
              <a:t>Welding</a:t>
            </a:r>
            <a:r>
              <a:rPr lang="fr-FR" sz="2800" b="1" dirty="0" smtClean="0"/>
              <a:t> and </a:t>
            </a:r>
            <a:r>
              <a:rPr lang="fr-FR" sz="2800" b="1" dirty="0" err="1" smtClean="0"/>
              <a:t>boiling</a:t>
            </a:r>
            <a:endParaRPr lang="fr-FR" sz="2800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499" y="3286124"/>
            <a:ext cx="4762501" cy="357187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6" name="Image 5" descr="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429000"/>
            <a:ext cx="4762792" cy="3429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7" name="Image 6" descr="55bi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8256" y="-1"/>
            <a:ext cx="4645744" cy="3429001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4" name="Image 3" descr="5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"/>
            <a:ext cx="4643438" cy="3471929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8" name="ZoneTexte 7"/>
          <p:cNvSpPr txBox="1"/>
          <p:nvPr/>
        </p:nvSpPr>
        <p:spPr>
          <a:xfrm>
            <a:off x="3714744" y="2786058"/>
            <a:ext cx="3147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err="1" smtClean="0">
                <a:solidFill>
                  <a:schemeClr val="bg1"/>
                </a:solidFill>
              </a:rPr>
              <a:t>Welding</a:t>
            </a:r>
            <a:r>
              <a:rPr lang="fr-FR" sz="2800" b="1" dirty="0" smtClean="0">
                <a:solidFill>
                  <a:schemeClr val="bg1"/>
                </a:solidFill>
              </a:rPr>
              <a:t> and </a:t>
            </a:r>
            <a:r>
              <a:rPr lang="fr-FR" sz="2800" b="1" dirty="0" err="1" smtClean="0">
                <a:solidFill>
                  <a:schemeClr val="bg1"/>
                </a:solidFill>
              </a:rPr>
              <a:t>boiling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67810" cy="687585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786182" y="4857760"/>
            <a:ext cx="1954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err="1" smtClean="0">
                <a:solidFill>
                  <a:schemeClr val="bg1"/>
                </a:solidFill>
              </a:rPr>
              <a:t>Productics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273923" cy="321471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7" name="Image 6" descr="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4243" y="2643182"/>
            <a:ext cx="5619757" cy="4214818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8" name="Image 7" descr="6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0"/>
            <a:ext cx="4103899" cy="307181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9" name="Image 8" descr="5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571876"/>
            <a:ext cx="4000496" cy="3000372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4857760"/>
            <a:ext cx="240085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err="1" smtClean="0">
                <a:solidFill>
                  <a:schemeClr val="bg1"/>
                </a:solidFill>
              </a:rPr>
              <a:t>Industrial</a:t>
            </a:r>
            <a:r>
              <a:rPr lang="fr-FR" sz="3200" b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</a:rPr>
              <a:t>maintenance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5143504" cy="685800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5" name="Image 4" descr="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1085872"/>
            <a:ext cx="4114800" cy="54864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6" name="ZoneTexte 5"/>
          <p:cNvSpPr txBox="1"/>
          <p:nvPr/>
        </p:nvSpPr>
        <p:spPr>
          <a:xfrm>
            <a:off x="5568397" y="262574"/>
            <a:ext cx="3218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err="1" smtClean="0"/>
              <a:t>Modeling</a:t>
            </a:r>
            <a:r>
              <a:rPr lang="fr-FR" sz="2800" b="1" dirty="0" smtClean="0"/>
              <a:t>/</a:t>
            </a:r>
            <a:r>
              <a:rPr lang="fr-FR" sz="2800" b="1" dirty="0" err="1" smtClean="0"/>
              <a:t>prototyps</a:t>
            </a:r>
            <a:endParaRPr lang="fr-FR" sz="2800" b="1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71472" y="5429264"/>
            <a:ext cx="27603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err="1" smtClean="0">
                <a:solidFill>
                  <a:schemeClr val="bg1"/>
                </a:solidFill>
              </a:rPr>
              <a:t>Electrotechnics</a:t>
            </a:r>
            <a:endParaRPr lang="fr-FR" sz="32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9994" y="2857496"/>
            <a:ext cx="5334005" cy="4000504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7" name="Image 6" descr="6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0"/>
            <a:ext cx="4143371" cy="3107528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4970351" cy="3714752"/>
          </a:xfrm>
          <a:prstGeom prst="rect">
            <a:avLst/>
          </a:prstGeom>
        </p:spPr>
      </p:pic>
      <p:pic>
        <p:nvPicPr>
          <p:cNvPr id="5" name="Image 4" descr="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3053952"/>
            <a:ext cx="5072065" cy="380404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143504" y="1262706"/>
            <a:ext cx="38449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err="1" smtClean="0"/>
              <a:t>Energy</a:t>
            </a:r>
            <a:r>
              <a:rPr lang="fr-FR" sz="2800" b="1" dirty="0" smtClean="0"/>
              <a:t> and </a:t>
            </a:r>
            <a:r>
              <a:rPr lang="fr-FR" sz="2800" b="1" dirty="0" err="1" smtClean="0"/>
              <a:t>environment</a:t>
            </a:r>
            <a:endParaRPr lang="fr-FR" sz="2800" b="1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1682" y="0"/>
            <a:ext cx="5486400" cy="41148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5" name="Image 4" descr="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428999"/>
            <a:ext cx="4572000" cy="3429001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6" name="Image 5" descr="7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30800"/>
            <a:ext cx="4571999" cy="34272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4953003" cy="3714752"/>
          </a:xfrm>
          <a:prstGeom prst="rect">
            <a:avLst/>
          </a:prstGeom>
        </p:spPr>
      </p:pic>
      <p:pic>
        <p:nvPicPr>
          <p:cNvPr id="5" name="Image 4" descr="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997" y="3143248"/>
            <a:ext cx="4953003" cy="371475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072198" y="1214422"/>
            <a:ext cx="19431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Engineering</a:t>
            </a:r>
            <a:endParaRPr lang="fr-FR" sz="2800" b="1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4500594" cy="6000792"/>
          </a:xfrm>
          <a:prstGeom prst="rect">
            <a:avLst/>
          </a:prstGeom>
        </p:spPr>
      </p:pic>
      <p:pic>
        <p:nvPicPr>
          <p:cNvPr id="6" name="Image 5" descr="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134" y="3141778"/>
            <a:ext cx="4571866" cy="343049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000364" y="642918"/>
            <a:ext cx="1378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A </a:t>
            </a:r>
            <a:r>
              <a:rPr lang="fr-FR" sz="2400" b="1" dirty="0" err="1" smtClean="0"/>
              <a:t>red</a:t>
            </a:r>
            <a:r>
              <a:rPr lang="fr-FR" sz="2400" b="1" dirty="0" smtClean="0"/>
              <a:t> cab</a:t>
            </a:r>
            <a:endParaRPr lang="fr-FR" sz="2400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5143504" y="2643182"/>
            <a:ext cx="3746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 smtClean="0"/>
              <a:t>Some</a:t>
            </a:r>
            <a:r>
              <a:rPr lang="fr-FR" sz="2400" b="1" dirty="0" smtClean="0"/>
              <a:t> </a:t>
            </a:r>
            <a:r>
              <a:rPr lang="fr-FR" sz="2400" b="1" dirty="0" err="1" smtClean="0"/>
              <a:t>crazy</a:t>
            </a:r>
            <a:r>
              <a:rPr lang="fr-FR" sz="2400" b="1" dirty="0" smtClean="0"/>
              <a:t> English </a:t>
            </a:r>
            <a:r>
              <a:rPr lang="fr-FR" sz="2400" b="1" dirty="0" err="1" smtClean="0"/>
              <a:t>teachers</a:t>
            </a:r>
            <a:endParaRPr lang="fr-FR" sz="2400" b="1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14282" y="142852"/>
            <a:ext cx="80899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A </a:t>
            </a:r>
            <a:r>
              <a:rPr lang="fr-FR" sz="2400" b="1" dirty="0" err="1" smtClean="0">
                <a:solidFill>
                  <a:schemeClr val="bg1"/>
                </a:solidFill>
              </a:rPr>
              <a:t>classroom</a:t>
            </a:r>
            <a:r>
              <a:rPr lang="fr-FR" sz="2400" b="1" dirty="0" smtClean="0">
                <a:solidFill>
                  <a:schemeClr val="bg1"/>
                </a:solidFill>
              </a:rPr>
              <a:t> to </a:t>
            </a:r>
            <a:r>
              <a:rPr lang="fr-FR" sz="2400" b="1" dirty="0" err="1" smtClean="0">
                <a:solidFill>
                  <a:schemeClr val="bg1"/>
                </a:solidFill>
              </a:rPr>
              <a:t>teach</a:t>
            </a:r>
            <a:r>
              <a:rPr lang="fr-FR" sz="2400" b="1" dirty="0" smtClean="0">
                <a:solidFill>
                  <a:schemeClr val="bg1"/>
                </a:solidFill>
              </a:rPr>
              <a:t> ‘</a:t>
            </a:r>
            <a:r>
              <a:rPr lang="fr-FR" sz="2400" b="1" dirty="0" err="1" smtClean="0">
                <a:solidFill>
                  <a:schemeClr val="bg1"/>
                </a:solidFill>
              </a:rPr>
              <a:t>Prevention</a:t>
            </a:r>
            <a:r>
              <a:rPr lang="fr-FR" sz="2400" b="1" dirty="0" smtClean="0">
                <a:solidFill>
                  <a:schemeClr val="bg1"/>
                </a:solidFill>
              </a:rPr>
              <a:t> of </a:t>
            </a:r>
            <a:r>
              <a:rPr lang="fr-FR" sz="2400" b="1" dirty="0" err="1" smtClean="0">
                <a:solidFill>
                  <a:schemeClr val="bg1"/>
                </a:solidFill>
              </a:rPr>
              <a:t>musculoskeletal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/>
              <a:t>disorders</a:t>
            </a:r>
            <a:endParaRPr lang="fr-FR" sz="2400" b="1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41364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 smtClean="0">
                <a:solidFill>
                  <a:schemeClr val="bg1"/>
                </a:solidFill>
              </a:rPr>
              <a:t>Another</a:t>
            </a:r>
            <a:r>
              <a:rPr lang="fr-FR" sz="2400" b="1" dirty="0" smtClean="0">
                <a:solidFill>
                  <a:schemeClr val="bg1"/>
                </a:solidFill>
              </a:rPr>
              <a:t> one to </a:t>
            </a:r>
            <a:r>
              <a:rPr lang="fr-FR" sz="2400" b="1" dirty="0" err="1" smtClean="0">
                <a:solidFill>
                  <a:schemeClr val="bg1"/>
                </a:solidFill>
              </a:rPr>
              <a:t>teach</a:t>
            </a:r>
            <a:r>
              <a:rPr lang="fr-FR" sz="2400" b="1" dirty="0" smtClean="0">
                <a:solidFill>
                  <a:schemeClr val="bg1"/>
                </a:solidFill>
              </a:rPr>
              <a:t> ‘First </a:t>
            </a:r>
            <a:r>
              <a:rPr lang="fr-FR" sz="2400" b="1" dirty="0" err="1" smtClean="0">
                <a:solidFill>
                  <a:schemeClr val="bg1"/>
                </a:solidFill>
              </a:rPr>
              <a:t>aid</a:t>
            </a:r>
            <a:r>
              <a:rPr lang="fr-FR" sz="2400" b="1" dirty="0" smtClean="0">
                <a:solidFill>
                  <a:schemeClr val="bg1"/>
                </a:solidFill>
              </a:rPr>
              <a:t>’</a:t>
            </a:r>
            <a:endParaRPr lang="fr-FR" sz="2400" b="1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 descr="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857224" y="428604"/>
            <a:ext cx="76509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err="1" smtClean="0"/>
              <a:t>That’s</a:t>
            </a:r>
            <a:r>
              <a:rPr lang="fr-FR" sz="2800" b="1" dirty="0" smtClean="0"/>
              <a:t> all… </a:t>
            </a:r>
            <a:r>
              <a:rPr lang="fr-FR" sz="2800" b="1" dirty="0" err="1" smtClean="0"/>
              <a:t>We’re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looking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forward</a:t>
            </a:r>
            <a:r>
              <a:rPr lang="fr-FR" sz="2800" b="1" dirty="0" smtClean="0"/>
              <a:t> to </a:t>
            </a:r>
            <a:r>
              <a:rPr lang="fr-FR" sz="2800" b="1" dirty="0" err="1" smtClean="0"/>
              <a:t>hosting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you</a:t>
            </a:r>
            <a:r>
              <a:rPr lang="fr-FR" sz="2800" b="1" dirty="0" smtClean="0"/>
              <a:t>…</a:t>
            </a:r>
            <a:endParaRPr lang="fr-FR" sz="28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187</Words>
  <Application>Microsoft Office PowerPoint</Application>
  <PresentationFormat>Affichage à l'écran (4:3)</PresentationFormat>
  <Paragraphs>58</Paragraphs>
  <Slides>38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39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prof</dc:creator>
  <cp:lastModifiedBy>prof</cp:lastModifiedBy>
  <cp:revision>24</cp:revision>
  <dcterms:created xsi:type="dcterms:W3CDTF">2013-12-20T14:31:31Z</dcterms:created>
  <dcterms:modified xsi:type="dcterms:W3CDTF">2014-01-07T07:20:53Z</dcterms:modified>
</cp:coreProperties>
</file>