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5/01/14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exposé-h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57" y="0"/>
            <a:ext cx="97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9533" cy="677780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Le bouddhisme </a:t>
            </a:r>
            <a:r>
              <a:rPr lang="fr-FR" sz="2800" b="1" dirty="0" err="1" smtClean="0"/>
              <a:t>Vajrayana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 smtClean="0"/>
              <a:t>ou Véhicule du diamant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199" y="952418"/>
            <a:ext cx="8373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-  Tibet</a:t>
            </a:r>
          </a:p>
          <a:p>
            <a:r>
              <a:rPr lang="fr-FR" sz="2800" dirty="0" smtClean="0"/>
              <a:t>-  Népal</a:t>
            </a:r>
          </a:p>
          <a:p>
            <a:r>
              <a:rPr lang="fr-FR" sz="2800" dirty="0" smtClean="0"/>
              <a:t>-  </a:t>
            </a:r>
            <a:r>
              <a:rPr lang="fr-FR" sz="2800" dirty="0" err="1" smtClean="0"/>
              <a:t>Bhoutant</a:t>
            </a:r>
            <a:endParaRPr lang="fr-FR" sz="2800" dirty="0"/>
          </a:p>
          <a:p>
            <a:r>
              <a:rPr lang="fr-FR" sz="2800" dirty="0" smtClean="0"/>
              <a:t>-  </a:t>
            </a:r>
            <a:r>
              <a:rPr lang="fr-FR" sz="2800" dirty="0" err="1" smtClean="0"/>
              <a:t>Ladak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5" name="Image 4" descr="2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21" y="1058243"/>
            <a:ext cx="3242480" cy="47415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45685" y="5825709"/>
            <a:ext cx="4083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Vajrasattva</a:t>
            </a:r>
            <a:r>
              <a:rPr lang="fr-FR" sz="1600" dirty="0"/>
              <a:t> tenant en main le </a:t>
            </a:r>
            <a:r>
              <a:rPr lang="fr-FR" sz="1600" dirty="0" err="1" smtClean="0"/>
              <a:t>Vajra</a:t>
            </a:r>
            <a:r>
              <a:rPr lang="fr-FR" sz="1600" dirty="0" smtClean="0"/>
              <a:t> </a:t>
            </a:r>
            <a:r>
              <a:rPr lang="fr-FR" sz="1600" dirty="0"/>
              <a:t>et la cloche</a:t>
            </a:r>
          </a:p>
        </p:txBody>
      </p:sp>
    </p:spTree>
    <p:extLst>
      <p:ext uri="{BB962C8B-B14F-4D97-AF65-F5344CB8AC3E}">
        <p14:creationId xmlns:p14="http://schemas.microsoft.com/office/powerpoint/2010/main" val="229212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370" y="274637"/>
            <a:ext cx="8229600" cy="70129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Grandes Notions </a:t>
            </a:r>
            <a:r>
              <a:rPr lang="fr-FR" dirty="0" smtClean="0"/>
              <a:t>Bouddhistes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40496"/>
            <a:ext cx="84207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1900" b="1" dirty="0" smtClean="0"/>
              <a:t>Samsara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2046100"/>
            <a:ext cx="842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smtClean="0"/>
              <a:t>Nirvana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2590985"/>
            <a:ext cx="842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/>
              <a:t>Le non-ego</a:t>
            </a:r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" y="3229189"/>
            <a:ext cx="842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smtClean="0"/>
              <a:t>L'impermanence</a:t>
            </a:r>
            <a:br>
              <a:rPr lang="fr-FR" sz="2000" b="1" dirty="0" smtClean="0"/>
            </a:b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3937075"/>
            <a:ext cx="842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smtClean="0"/>
              <a:t>L'interdépendance</a:t>
            </a:r>
            <a:br>
              <a:rPr lang="fr-FR" sz="2000" b="1" dirty="0" smtClean="0"/>
            </a:b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4549952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 smtClean="0"/>
              <a:t>La vacuité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5184898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b="1" dirty="0"/>
              <a:t>La compassion</a:t>
            </a:r>
          </a:p>
        </p:txBody>
      </p:sp>
    </p:spTree>
    <p:extLst>
      <p:ext uri="{BB962C8B-B14F-4D97-AF65-F5344CB8AC3E}">
        <p14:creationId xmlns:p14="http://schemas.microsoft.com/office/powerpoint/2010/main" val="132276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234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Origine du bouddhisme : 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1410989"/>
            <a:ext cx="7890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/>
              <a:t>E</a:t>
            </a:r>
            <a:r>
              <a:rPr lang="fr-FR" sz="2000" dirty="0" smtClean="0"/>
              <a:t>nviron </a:t>
            </a:r>
            <a:r>
              <a:rPr lang="fr-FR" sz="2000" dirty="0"/>
              <a:t>Ve siècle avant </a:t>
            </a:r>
            <a:r>
              <a:rPr lang="fr-FR" sz="2000" dirty="0" smtClean="0"/>
              <a:t>JC</a:t>
            </a:r>
            <a:br>
              <a:rPr lang="fr-FR" sz="2000" dirty="0" smtClean="0"/>
            </a:b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Premier </a:t>
            </a:r>
            <a:r>
              <a:rPr lang="fr-FR" sz="2000" dirty="0"/>
              <a:t>homme avoir atteint l'état de Bouddha (</a:t>
            </a:r>
            <a:r>
              <a:rPr lang="fr-FR" sz="2000" dirty="0" err="1"/>
              <a:t>Siddharta</a:t>
            </a:r>
            <a:r>
              <a:rPr lang="fr-FR" sz="2000" dirty="0"/>
              <a:t> </a:t>
            </a:r>
            <a:r>
              <a:rPr lang="fr-FR" sz="2000" dirty="0" err="1"/>
              <a:t>Gautama</a:t>
            </a:r>
            <a:r>
              <a:rPr lang="fr-FR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Premier </a:t>
            </a:r>
            <a:r>
              <a:rPr lang="fr-FR" sz="2000" dirty="0"/>
              <a:t>Bouddha = Bouddha </a:t>
            </a:r>
            <a:r>
              <a:rPr lang="fr-FR" sz="2000" dirty="0" err="1"/>
              <a:t>Shakyamuni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7" name="Image 6" descr="P10101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2205"/>
            <a:ext cx="2298512" cy="30718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6105230"/>
            <a:ext cx="221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Bouddha </a:t>
            </a:r>
            <a:r>
              <a:rPr lang="fr-FR" dirty="0" err="1"/>
              <a:t>Shakyamuni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60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2001" y="1600482"/>
            <a:ext cx="4115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pas </a:t>
            </a:r>
            <a:r>
              <a:rPr lang="fr-FR" sz="2000" dirty="0" smtClean="0"/>
              <a:t>tuer</a:t>
            </a:r>
            <a:br>
              <a:rPr lang="fr-FR" sz="2000" dirty="0" smtClean="0"/>
            </a:b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pas </a:t>
            </a:r>
            <a:r>
              <a:rPr lang="fr-FR" sz="2000" dirty="0" smtClean="0"/>
              <a:t>voler</a:t>
            </a:r>
            <a:br>
              <a:rPr lang="fr-FR" sz="2000" dirty="0" smtClean="0"/>
            </a:b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pas avoir de rapports sexuels </a:t>
            </a:r>
            <a:r>
              <a:rPr lang="fr-FR" sz="2000" dirty="0" smtClean="0"/>
              <a:t>préjudiciables</a:t>
            </a:r>
            <a:br>
              <a:rPr lang="fr-FR" sz="2000" dirty="0" smtClean="0"/>
            </a:b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pas mentir ni tenir des propos insensés ou </a:t>
            </a:r>
            <a:r>
              <a:rPr lang="fr-FR" sz="2000" dirty="0" smtClean="0"/>
              <a:t>calomnieux</a:t>
            </a:r>
            <a:br>
              <a:rPr lang="fr-FR" sz="2000" dirty="0" smtClean="0"/>
            </a:br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pas absorber de produits intoxicants (drogues, alcool)</a:t>
            </a:r>
          </a:p>
          <a:p>
            <a:r>
              <a:rPr lang="fr-FR" sz="2000" dirty="0"/>
              <a:t> </a:t>
            </a:r>
          </a:p>
          <a:p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82001" y="339629"/>
            <a:ext cx="8272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 bouddhisme n'est pas réellement une religion mais plutôt un mode de </a:t>
            </a:r>
            <a:r>
              <a:rPr lang="fr-FR" sz="2200" dirty="0" smtClean="0"/>
              <a:t>vie. Il </a:t>
            </a:r>
            <a:r>
              <a:rPr lang="fr-FR" sz="2200" dirty="0"/>
              <a:t>impose des règles simples qui sont les 5 grands principes :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1695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600" dirty="0" smtClean="0"/>
              <a:t>Les grandes voies d’expansion du bouddhisme :</a:t>
            </a:r>
            <a:endParaRPr lang="fr-FR" sz="3600" dirty="0"/>
          </a:p>
        </p:txBody>
      </p:sp>
      <p:pic>
        <p:nvPicPr>
          <p:cNvPr id="4" name="Espace réservé du contenu 3" descr="10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39" t="-456" r="-28841" b="2101"/>
          <a:stretch/>
        </p:blipFill>
        <p:spPr>
          <a:xfrm>
            <a:off x="-1270350" y="1600200"/>
            <a:ext cx="8466566" cy="4956019"/>
          </a:xfrm>
        </p:spPr>
      </p:pic>
    </p:spTree>
    <p:extLst>
      <p:ext uri="{BB962C8B-B14F-4D97-AF65-F5344CB8AC3E}">
        <p14:creationId xmlns:p14="http://schemas.microsoft.com/office/powerpoint/2010/main" val="244277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2159" cy="812344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Les différents courant du bouddhisme 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95553"/>
            <a:ext cx="8089023" cy="756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 - Il y a 3 grand courants :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0596" y="2894759"/>
            <a:ext cx="907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dirty="0" smtClean="0"/>
              <a:t>Le bouddhisme </a:t>
            </a:r>
            <a:r>
              <a:rPr lang="fr-FR" sz="2800" b="1" dirty="0" smtClean="0"/>
              <a:t>Hinayana</a:t>
            </a:r>
            <a:r>
              <a:rPr lang="fr-FR" sz="2800" dirty="0" smtClean="0"/>
              <a:t> ou Petit véhicule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60596" y="3856720"/>
            <a:ext cx="92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dirty="0" smtClean="0"/>
              <a:t>Le bouddhisme </a:t>
            </a:r>
            <a:r>
              <a:rPr lang="fr-FR" sz="2800" b="1" dirty="0" smtClean="0"/>
              <a:t>Mahayana</a:t>
            </a:r>
            <a:r>
              <a:rPr lang="fr-FR" sz="2800" dirty="0" smtClean="0"/>
              <a:t> ou Grand véhicule 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60595" y="4919294"/>
            <a:ext cx="1026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dirty="0" smtClean="0"/>
              <a:t>Le bouddhisme </a:t>
            </a:r>
            <a:r>
              <a:rPr lang="fr-FR" sz="2800" b="1" dirty="0" err="1" smtClean="0"/>
              <a:t>Vajrayana</a:t>
            </a:r>
            <a:r>
              <a:rPr lang="fr-FR" sz="2800" dirty="0" smtClean="0"/>
              <a:t> ou Véhicule du diamant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9592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9533" cy="677780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Le bouddhisme </a:t>
            </a:r>
            <a:r>
              <a:rPr lang="fr-FR" sz="2800" b="1" dirty="0" smtClean="0"/>
              <a:t>Hinayana</a:t>
            </a:r>
            <a:r>
              <a:rPr lang="fr-FR" sz="2800" dirty="0" smtClean="0"/>
              <a:t> ( </a:t>
            </a:r>
            <a:r>
              <a:rPr lang="fr-FR" sz="2800" dirty="0" smtClean="0"/>
              <a:t>Theravada</a:t>
            </a:r>
            <a:r>
              <a:rPr lang="fr-FR" sz="2800" dirty="0" smtClean="0"/>
              <a:t> ou Petit véhicule )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199" y="1236791"/>
            <a:ext cx="8373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 smtClean="0"/>
              <a:t>Il est la forme du bouddhisme dominante en Asie du Sud et Sud-Est :</a:t>
            </a:r>
            <a:br>
              <a:rPr lang="fr-FR" sz="2800" dirty="0" smtClean="0"/>
            </a:br>
            <a:r>
              <a:rPr lang="fr-FR" sz="2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sz="2800" dirty="0" err="1" smtClean="0"/>
              <a:t>Sri</a:t>
            </a:r>
            <a:r>
              <a:rPr lang="fr-FR" sz="2800" dirty="0" err="1"/>
              <a:t>-Lanka</a:t>
            </a:r>
            <a:r>
              <a:rPr lang="fr-FR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Birmanie</a:t>
            </a:r>
          </a:p>
          <a:p>
            <a:pPr marL="285750" indent="-285750">
              <a:buFontTx/>
              <a:buChar char="-"/>
            </a:pPr>
            <a:r>
              <a:rPr lang="fr-FR" sz="2800" dirty="0" err="1"/>
              <a:t>Thailande</a:t>
            </a:r>
            <a:r>
              <a:rPr lang="fr-FR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Laos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Cambodge</a:t>
            </a:r>
          </a:p>
          <a:p>
            <a:pPr marL="285750" indent="-285750">
              <a:buFont typeface="Arial"/>
              <a:buChar char="•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99772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873" y="481759"/>
            <a:ext cx="6965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doctrine peut se résumer en cinq points </a:t>
            </a:r>
            <a:r>
              <a:rPr lang="fr-FR" sz="2400" dirty="0" smtClean="0"/>
              <a:t>essentiels :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93873" y="1505056"/>
            <a:ext cx="830177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Le </a:t>
            </a:r>
            <a:r>
              <a:rPr lang="fr-FR" dirty="0"/>
              <a:t>monde est affecté par les trois défauts majeurs : la souffrance, l’impermanence, l’impersonnalité ou non </a:t>
            </a:r>
            <a:r>
              <a:rPr lang="fr-FR" dirty="0" smtClean="0"/>
              <a:t>soi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Il n’existe pas de divinité suprême, ni dans le passé ni dans le </a:t>
            </a:r>
            <a:r>
              <a:rPr lang="fr-FR" dirty="0" smtClean="0"/>
              <a:t>futur.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Le Bouddha n’est qu’un maître parmi d’autres qui a ouvert le chemin de l’illumination après l’avoir connue lui même</a:t>
            </a:r>
            <a:r>
              <a:rPr lang="fr-FR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Bouddha a eu six prédécesseurs. Un </a:t>
            </a:r>
            <a:r>
              <a:rPr lang="fr-FR" dirty="0" smtClean="0"/>
              <a:t>huitième </a:t>
            </a:r>
            <a:r>
              <a:rPr lang="fr-FR" dirty="0"/>
              <a:t>Bouddha, ou Bouddha du futur, </a:t>
            </a:r>
            <a:r>
              <a:rPr lang="fr-FR" dirty="0" err="1"/>
              <a:t>Maitreya</a:t>
            </a:r>
            <a:r>
              <a:rPr lang="fr-FR" dirty="0"/>
              <a:t>, est attendu dans trente </a:t>
            </a:r>
            <a:r>
              <a:rPr lang="fr-FR" dirty="0" smtClean="0"/>
              <a:t>mille ans .</a:t>
            </a: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/>
              <a:t>La souffrance ne peut être détruite que par la disparition du désir. La voie est la voie médiane définie par le Bouddha.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1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800px-Buddhist_monks_(Laos-200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8" y="458572"/>
            <a:ext cx="8061984" cy="53612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1008" y="6067258"/>
            <a:ext cx="616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Moines bouddhistes </a:t>
            </a:r>
            <a:r>
              <a:rPr lang="fr-FR" dirty="0" err="1" smtClean="0"/>
              <a:t>Théravāda</a:t>
            </a:r>
            <a:r>
              <a:rPr lang="fr-FR" dirty="0" smtClean="0"/>
              <a:t> </a:t>
            </a:r>
            <a:r>
              <a:rPr lang="fr-FR" dirty="0"/>
              <a:t>à </a:t>
            </a:r>
            <a:r>
              <a:rPr lang="fr-FR" dirty="0" err="1"/>
              <a:t>Luang</a:t>
            </a:r>
            <a:r>
              <a:rPr lang="fr-FR" dirty="0"/>
              <a:t> </a:t>
            </a:r>
            <a:r>
              <a:rPr lang="fr-FR" dirty="0" err="1"/>
              <a:t>Prabang</a:t>
            </a:r>
            <a:r>
              <a:rPr lang="fr-FR" dirty="0"/>
              <a:t>, au Laos (2009)</a:t>
            </a:r>
          </a:p>
        </p:txBody>
      </p:sp>
    </p:spTree>
    <p:extLst>
      <p:ext uri="{BB962C8B-B14F-4D97-AF65-F5344CB8AC3E}">
        <p14:creationId xmlns:p14="http://schemas.microsoft.com/office/powerpoint/2010/main" val="100749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9533" cy="677780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Le bouddhisme </a:t>
            </a:r>
            <a:r>
              <a:rPr lang="fr-FR" sz="2800" b="1" dirty="0"/>
              <a:t>Mahayana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 smtClean="0"/>
              <a:t>ou Grand véhicule 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199" y="952418"/>
            <a:ext cx="837372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-     Asie </a:t>
            </a:r>
            <a:r>
              <a:rPr lang="fr-FR" sz="2800" dirty="0"/>
              <a:t>centrale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Malaisie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Indonésie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Chine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Japon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Viet Nam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Corée </a:t>
            </a:r>
          </a:p>
        </p:txBody>
      </p:sp>
      <p:pic>
        <p:nvPicPr>
          <p:cNvPr id="3" name="Image 2" descr="394px-Jiuhuashan_bodhisattva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46" y="1422748"/>
            <a:ext cx="2639276" cy="40125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21042" y="5573412"/>
            <a:ext cx="3747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Avec le </a:t>
            </a:r>
            <a:r>
              <a:rPr lang="fr-FR" sz="1600" dirty="0" err="1"/>
              <a:t>Mahāyanā</a:t>
            </a:r>
            <a:r>
              <a:rPr lang="fr-FR" sz="1600" dirty="0"/>
              <a:t>, la Bouddhéité multiplie </a:t>
            </a:r>
            <a:endParaRPr lang="fr-FR" sz="1600" dirty="0" smtClean="0"/>
          </a:p>
          <a:p>
            <a:r>
              <a:rPr lang="fr-FR" sz="1600" dirty="0" smtClean="0"/>
              <a:t>ses </a:t>
            </a:r>
            <a:r>
              <a:rPr lang="fr-FR" sz="1600" dirty="0"/>
              <a:t>visages et ses moyens…</a:t>
            </a:r>
          </a:p>
        </p:txBody>
      </p:sp>
    </p:spTree>
    <p:extLst>
      <p:ext uri="{BB962C8B-B14F-4D97-AF65-F5344CB8AC3E}">
        <p14:creationId xmlns:p14="http://schemas.microsoft.com/office/powerpoint/2010/main" val="687841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300</Words>
  <Application>Microsoft Macintosh PowerPoint</Application>
  <PresentationFormat>Présentation à l'écran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Origine du bouddhisme : </vt:lpstr>
      <vt:lpstr>Présentation PowerPoint</vt:lpstr>
      <vt:lpstr>Les grandes voies d’expansion du bouddhisme :</vt:lpstr>
      <vt:lpstr>Les différents courant du bouddhisme :</vt:lpstr>
      <vt:lpstr>Le bouddhisme Hinayana ( Theravada ou Petit véhicule ) </vt:lpstr>
      <vt:lpstr>Présentation PowerPoint</vt:lpstr>
      <vt:lpstr>Présentation PowerPoint</vt:lpstr>
      <vt:lpstr>Le bouddhisme Mahayana ou Grand véhicule  </vt:lpstr>
      <vt:lpstr>Le bouddhisme Vajrayana ou Véhicule du diamant</vt:lpstr>
      <vt:lpstr>Grandes Notions Bouddhistes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EXPOSÉ SUR LE BOUDDHISME :</dc:title>
  <dc:creator>William</dc:creator>
  <cp:lastModifiedBy>William</cp:lastModifiedBy>
  <cp:revision>22</cp:revision>
  <dcterms:created xsi:type="dcterms:W3CDTF">2014-01-05T12:46:30Z</dcterms:created>
  <dcterms:modified xsi:type="dcterms:W3CDTF">2014-01-05T15:28:10Z</dcterms:modified>
</cp:coreProperties>
</file>