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0" r:id="rId6"/>
    <p:sldId id="261" r:id="rId7"/>
    <p:sldId id="262" r:id="rId8"/>
    <p:sldId id="264" r:id="rId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1" autoAdjust="0"/>
    <p:restoredTop sz="94676" autoAdjust="0"/>
  </p:normalViewPr>
  <p:slideViewPr>
    <p:cSldViewPr>
      <p:cViewPr varScale="1">
        <p:scale>
          <a:sx n="87" d="100"/>
          <a:sy n="87" d="100"/>
        </p:scale>
        <p:origin x="-146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3970563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1060365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3260311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F225630-AA81-4596-99BA-A300CD1B966D}" type="datetimeFigureOut">
              <a:rPr lang="fr-FR" smtClean="0"/>
              <a:t>03/01/2014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2282111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F225630-AA81-4596-99BA-A300CD1B966D}" type="datetimeFigureOut">
              <a:rPr lang="fr-FR" smtClean="0"/>
              <a:t>03/01/2014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3461322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F225630-AA81-4596-99BA-A300CD1B966D}" type="datetimeFigureOut">
              <a:rPr lang="fr-FR" smtClean="0"/>
              <a:t>03/01/2014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3322803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F225630-AA81-4596-99BA-A300CD1B966D}" type="datetimeFigureOut">
              <a:rPr lang="fr-FR" smtClean="0"/>
              <a:t>03/01/2014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498761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F225630-AA81-4596-99BA-A300CD1B966D}" type="datetimeFigureOut">
              <a:rPr lang="fr-FR" smtClean="0"/>
              <a:t>03/01/2014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930056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F225630-AA81-4596-99BA-A300CD1B966D}" type="datetimeFigureOut">
              <a:rPr lang="fr-FR" smtClean="0"/>
              <a:t>03/01/2014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2150030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3076680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9D1D72-075B-4A43-BC59-32F3A6178A49}" type="slidenum">
              <a:rPr lang="fr-FR" smtClean="0"/>
              <a:t>‹N°›</a:t>
            </a:fld>
            <a:endParaRPr lang="fr-FR"/>
          </a:p>
        </p:txBody>
      </p:sp>
    </p:spTree>
    <p:extLst>
      <p:ext uri="{BB962C8B-B14F-4D97-AF65-F5344CB8AC3E}">
        <p14:creationId xmlns:p14="http://schemas.microsoft.com/office/powerpoint/2010/main" val="805108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225630-AA81-4596-99BA-A300CD1B966D}" type="datetimeFigureOut">
              <a:rPr lang="fr-FR" smtClean="0"/>
              <a:t>03/01/2014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9D1D72-075B-4A43-BC59-32F3A6178A49}" type="slidenum">
              <a:rPr lang="fr-FR" smtClean="0"/>
              <a:t>‹N°›</a:t>
            </a:fld>
            <a:endParaRPr lang="fr-FR"/>
          </a:p>
        </p:txBody>
      </p:sp>
    </p:spTree>
    <p:extLst>
      <p:ext uri="{BB962C8B-B14F-4D97-AF65-F5344CB8AC3E}">
        <p14:creationId xmlns:p14="http://schemas.microsoft.com/office/powerpoint/2010/main" val="2426895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BE" dirty="0" smtClean="0"/>
              <a:t>Le développement  durable constitue le défi majeur du 21ème siècle</a:t>
            </a:r>
            <a:endParaRPr lang="fr-FR" dirty="0"/>
          </a:p>
        </p:txBody>
      </p:sp>
      <p:sp>
        <p:nvSpPr>
          <p:cNvPr id="3" name="Sous-titre 2"/>
          <p:cNvSpPr>
            <a:spLocks noGrp="1"/>
          </p:cNvSpPr>
          <p:nvPr>
            <p:ph type="subTitle" idx="1"/>
          </p:nvPr>
        </p:nvSpPr>
        <p:spPr/>
        <p:txBody>
          <a:bodyPr/>
          <a:lstStyle/>
          <a:p>
            <a:endParaRPr lang="fr-FR"/>
          </a:p>
        </p:txBody>
      </p:sp>
    </p:spTree>
    <p:extLst>
      <p:ext uri="{BB962C8B-B14F-4D97-AF65-F5344CB8AC3E}">
        <p14:creationId xmlns:p14="http://schemas.microsoft.com/office/powerpoint/2010/main" val="2532921044"/>
      </p:ext>
    </p:extLst>
  </p:cSld>
  <p:clrMapOvr>
    <a:masterClrMapping/>
  </p:clrMapOvr>
  <mc:AlternateContent xmlns:mc="http://schemas.openxmlformats.org/markup-compatibility/2006">
    <mc:Choice xmlns:p14="http://schemas.microsoft.com/office/powerpoint/2010/main" Requires="p14">
      <p:transition spd="slow" p14:dur="2000" advTm="6100"/>
    </mc:Choice>
    <mc:Fallback>
      <p:transition spd="slow" advTm="6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BE" dirty="0" smtClean="0"/>
              <a:t>Chaque année, des hommes audacieux, courageux et inventifs s’échinent à découvrir encore et encore de nouvelles manières de préserver le monde </a:t>
            </a:r>
            <a:endParaRPr lang="fr-FR" dirty="0"/>
          </a:p>
        </p:txBody>
      </p:sp>
      <p:sp>
        <p:nvSpPr>
          <p:cNvPr id="3" name="Sous-titre 2"/>
          <p:cNvSpPr>
            <a:spLocks noGrp="1"/>
          </p:cNvSpPr>
          <p:nvPr>
            <p:ph type="subTitle" idx="1"/>
          </p:nvPr>
        </p:nvSpPr>
        <p:spPr/>
        <p:txBody>
          <a:bodyPr/>
          <a:lstStyle/>
          <a:p>
            <a:endParaRPr lang="fr-FR"/>
          </a:p>
        </p:txBody>
      </p:sp>
    </p:spTree>
    <p:extLst>
      <p:ext uri="{BB962C8B-B14F-4D97-AF65-F5344CB8AC3E}">
        <p14:creationId xmlns:p14="http://schemas.microsoft.com/office/powerpoint/2010/main" val="3349102670"/>
      </p:ext>
    </p:extLst>
  </p:cSld>
  <p:clrMapOvr>
    <a:masterClrMapping/>
  </p:clrMapOvr>
  <mc:AlternateContent xmlns:mc="http://schemas.openxmlformats.org/markup-compatibility/2006">
    <mc:Choice xmlns:p14="http://schemas.microsoft.com/office/powerpoint/2010/main" Requires="p14">
      <p:transition spd="slow" p14:dur="2000" advTm="7306"/>
    </mc:Choice>
    <mc:Fallback>
      <p:transition spd="slow" advTm="730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BE" dirty="0" smtClean="0"/>
              <a:t>Chaque année, ces aventuriers de l’ère moderne qui relèguent la conquête de l’Ouest, la recherche des sources du Nil et le premier pas de l’homme sur la lune au rang de péripéties insipides explorent des terres vierges et inconnues…</a:t>
            </a:r>
            <a:endParaRPr lang="fr-FR" dirty="0"/>
          </a:p>
        </p:txBody>
      </p:sp>
      <p:sp>
        <p:nvSpPr>
          <p:cNvPr id="3" name="Sous-titre 2"/>
          <p:cNvSpPr>
            <a:spLocks noGrp="1"/>
          </p:cNvSpPr>
          <p:nvPr>
            <p:ph type="subTitle" idx="1"/>
          </p:nvPr>
        </p:nvSpPr>
        <p:spPr/>
        <p:txBody>
          <a:bodyPr/>
          <a:lstStyle/>
          <a:p>
            <a:r>
              <a:rPr lang="fr-BE" dirty="0" smtClean="0"/>
              <a:t>  </a:t>
            </a:r>
            <a:endParaRPr lang="fr-FR" dirty="0"/>
          </a:p>
        </p:txBody>
      </p:sp>
    </p:spTree>
    <p:extLst>
      <p:ext uri="{BB962C8B-B14F-4D97-AF65-F5344CB8AC3E}">
        <p14:creationId xmlns:p14="http://schemas.microsoft.com/office/powerpoint/2010/main" val="2581662759"/>
      </p:ext>
    </p:extLst>
  </p:cSld>
  <p:clrMapOvr>
    <a:masterClrMapping/>
  </p:clrMapOvr>
  <mc:AlternateContent xmlns:mc="http://schemas.openxmlformats.org/markup-compatibility/2006">
    <mc:Choice xmlns:p14="http://schemas.microsoft.com/office/powerpoint/2010/main" Requires="p14">
      <p:transition spd="slow" p14:dur="2000" advTm="9283"/>
    </mc:Choice>
    <mc:Fallback>
      <p:transition spd="slow" advTm="928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BE" dirty="0" smtClean="0"/>
              <a:t>…au seul bénéfice des générations futures…</a:t>
            </a:r>
            <a:endParaRPr lang="fr-FR" dirty="0"/>
          </a:p>
        </p:txBody>
      </p:sp>
      <p:sp>
        <p:nvSpPr>
          <p:cNvPr id="3" name="Sous-titre 2"/>
          <p:cNvSpPr>
            <a:spLocks noGrp="1"/>
          </p:cNvSpPr>
          <p:nvPr>
            <p:ph type="subTitle" idx="1"/>
          </p:nvPr>
        </p:nvSpPr>
        <p:spPr/>
        <p:txBody>
          <a:bodyPr/>
          <a:lstStyle/>
          <a:p>
            <a:endParaRPr lang="fr-FR" dirty="0"/>
          </a:p>
        </p:txBody>
      </p:sp>
    </p:spTree>
    <p:extLst>
      <p:ext uri="{BB962C8B-B14F-4D97-AF65-F5344CB8AC3E}">
        <p14:creationId xmlns:p14="http://schemas.microsoft.com/office/powerpoint/2010/main" val="1396832655"/>
      </p:ext>
    </p:extLst>
  </p:cSld>
  <p:clrMapOvr>
    <a:masterClrMapping/>
  </p:clrMapOvr>
  <mc:AlternateContent xmlns:mc="http://schemas.openxmlformats.org/markup-compatibility/2006">
    <mc:Choice xmlns:p14="http://schemas.microsoft.com/office/powerpoint/2010/main" Requires="p14">
      <p:transition spd="slow" p14:dur="2000" advTm="2595"/>
    </mc:Choice>
    <mc:Fallback>
      <p:transition spd="slow" advTm="259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BE" dirty="0" smtClean="0"/>
              <a:t>… quel qu’en soit le prix physique et moral…</a:t>
            </a:r>
            <a:endParaRPr lang="fr-FR" dirty="0"/>
          </a:p>
        </p:txBody>
      </p:sp>
      <p:sp>
        <p:nvSpPr>
          <p:cNvPr id="3" name="Sous-titre 2"/>
          <p:cNvSpPr>
            <a:spLocks noGrp="1"/>
          </p:cNvSpPr>
          <p:nvPr>
            <p:ph type="subTitle" idx="1"/>
          </p:nvPr>
        </p:nvSpPr>
        <p:spPr/>
        <p:txBody>
          <a:bodyPr/>
          <a:lstStyle/>
          <a:p>
            <a:endParaRPr lang="fr-FR"/>
          </a:p>
        </p:txBody>
      </p:sp>
    </p:spTree>
    <p:extLst>
      <p:ext uri="{BB962C8B-B14F-4D97-AF65-F5344CB8AC3E}">
        <p14:creationId xmlns:p14="http://schemas.microsoft.com/office/powerpoint/2010/main" val="80629129"/>
      </p:ext>
    </p:extLst>
  </p:cSld>
  <p:clrMapOvr>
    <a:masterClrMapping/>
  </p:clrMapOvr>
  <mc:AlternateContent xmlns:mc="http://schemas.openxmlformats.org/markup-compatibility/2006">
    <mc:Choice xmlns:p14="http://schemas.microsoft.com/office/powerpoint/2010/main" Requires="p14">
      <p:transition spd="slow" p14:dur="2000" advTm="3093"/>
    </mc:Choice>
    <mc:Fallback>
      <p:transition spd="slow" advTm="309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4" name="Espace réservé du texte 3"/>
          <p:cNvSpPr>
            <a:spLocks noGrp="1"/>
          </p:cNvSpPr>
          <p:nvPr>
            <p:ph type="body" sz="half" idx="2"/>
          </p:nvPr>
        </p:nvSpPr>
        <p:spPr/>
        <p:txBody>
          <a:bodyPr>
            <a:normAutofit/>
          </a:bodyPr>
          <a:lstStyle/>
          <a:p>
            <a:pPr algn="ctr"/>
            <a:r>
              <a:rPr lang="fr-BE" sz="3600" dirty="0" smtClean="0"/>
              <a:t>2013</a:t>
            </a:r>
            <a:endParaRPr lang="fr-FR" sz="3600" dirty="0"/>
          </a:p>
        </p:txBody>
      </p:sp>
      <p:pic>
        <p:nvPicPr>
          <p:cNvPr id="15" name="Espace réservé pour une image  1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21875" b="21875"/>
          <a:stretch>
            <a:fillRect/>
          </a:stretch>
        </p:blipFill>
        <p:spPr/>
      </p:pic>
    </p:spTree>
    <p:extLst>
      <p:ext uri="{BB962C8B-B14F-4D97-AF65-F5344CB8AC3E}">
        <p14:creationId xmlns:p14="http://schemas.microsoft.com/office/powerpoint/2010/main" val="910434961"/>
      </p:ext>
    </p:extLst>
  </p:cSld>
  <p:clrMapOvr>
    <a:masterClrMapping/>
  </p:clrMapOvr>
  <mc:AlternateContent xmlns:mc="http://schemas.openxmlformats.org/markup-compatibility/2006">
    <mc:Choice xmlns:p14="http://schemas.microsoft.com/office/powerpoint/2010/main" Requires="p14">
      <p:transition spd="slow" p14:dur="2000" advTm="5436"/>
    </mc:Choice>
    <mc:Fallback>
      <p:transition spd="slow" advTm="543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4" name="Espace réservé du texte 3"/>
          <p:cNvSpPr>
            <a:spLocks noGrp="1"/>
          </p:cNvSpPr>
          <p:nvPr>
            <p:ph type="body" sz="half" idx="2"/>
          </p:nvPr>
        </p:nvSpPr>
        <p:spPr/>
        <p:txBody>
          <a:bodyPr>
            <a:normAutofit/>
          </a:bodyPr>
          <a:lstStyle/>
          <a:p>
            <a:pPr algn="ctr"/>
            <a:r>
              <a:rPr lang="fr-BE" sz="2800" dirty="0" smtClean="0"/>
              <a:t> </a:t>
            </a:r>
            <a:r>
              <a:rPr lang="fr-BE" sz="3600" dirty="0" smtClean="0"/>
              <a:t>2014</a:t>
            </a:r>
            <a:endParaRPr lang="fr-FR" sz="3600" dirty="0"/>
          </a:p>
        </p:txBody>
      </p:sp>
      <p:pic>
        <p:nvPicPr>
          <p:cNvPr id="7" name="Espace réservé pour une image  6"/>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21875" b="21875"/>
          <a:stretch>
            <a:fillRect/>
          </a:stretch>
        </p:blipFill>
        <p:spPr/>
      </p:pic>
    </p:spTree>
    <p:extLst>
      <p:ext uri="{BB962C8B-B14F-4D97-AF65-F5344CB8AC3E}">
        <p14:creationId xmlns:p14="http://schemas.microsoft.com/office/powerpoint/2010/main" val="1957540157"/>
      </p:ext>
    </p:extLst>
  </p:cSld>
  <p:clrMapOvr>
    <a:masterClrMapping/>
  </p:clrMapOvr>
  <mc:AlternateContent xmlns:mc="http://schemas.openxmlformats.org/markup-compatibility/2006">
    <mc:Choice xmlns:p14="http://schemas.microsoft.com/office/powerpoint/2010/main" Requires="p14">
      <p:transition spd="slow" p14:dur="2000" advTm="5664"/>
    </mc:Choice>
    <mc:Fallback>
      <p:transition spd="slow" advTm="56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pour une image  2"/>
          <p:cNvSpPr>
            <a:spLocks noGrp="1"/>
          </p:cNvSpPr>
          <p:nvPr>
            <p:ph type="pic" idx="1"/>
          </p:nvPr>
        </p:nvSpPr>
        <p:spPr/>
      </p:sp>
      <p:sp>
        <p:nvSpPr>
          <p:cNvPr id="4" name="Espace réservé du texte 3"/>
          <p:cNvSpPr>
            <a:spLocks noGrp="1"/>
          </p:cNvSpPr>
          <p:nvPr>
            <p:ph type="body" sz="half" idx="2"/>
          </p:nvPr>
        </p:nvSpPr>
        <p:spPr/>
        <p:txBody>
          <a:bodyPr/>
          <a:lstStyle/>
          <a:p>
            <a:r>
              <a:rPr lang="fr-BE" dirty="0" smtClean="0"/>
              <a:t>Mine de rien, 2015 s’annonce assez pénible.</a:t>
            </a:r>
            <a:endParaRPr lang="fr-FR" dirty="0"/>
          </a:p>
        </p:txBody>
      </p:sp>
    </p:spTree>
    <p:extLst>
      <p:ext uri="{BB962C8B-B14F-4D97-AF65-F5344CB8AC3E}">
        <p14:creationId xmlns:p14="http://schemas.microsoft.com/office/powerpoint/2010/main" val="239300718"/>
      </p:ext>
    </p:extLst>
  </p:cSld>
  <p:clrMapOvr>
    <a:masterClrMapping/>
  </p:clrMapOvr>
  <mc:AlternateContent xmlns:mc="http://schemas.openxmlformats.org/markup-compatibility/2006">
    <mc:Choice xmlns:p14="http://schemas.microsoft.com/office/powerpoint/2010/main" Requires="p14">
      <p:transition spd="slow" p14:dur="2000" advTm="6551"/>
    </mc:Choice>
    <mc:Fallback>
      <p:transition spd="slow" advTm="6551"/>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TotalTime>
  <Words>106</Words>
  <Application>Microsoft Office PowerPoint</Application>
  <PresentationFormat>Affichage à l'écran (4:3)</PresentationFormat>
  <Paragraphs>9</Paragraphs>
  <Slides>8</Slides>
  <Notes>0</Notes>
  <HiddenSlides>0</HiddenSlides>
  <MMClips>0</MMClips>
  <ScaleCrop>false</ScaleCrop>
  <HeadingPairs>
    <vt:vector size="4" baseType="variant">
      <vt:variant>
        <vt:lpstr>Thème</vt:lpstr>
      </vt:variant>
      <vt:variant>
        <vt:i4>1</vt:i4>
      </vt:variant>
      <vt:variant>
        <vt:lpstr>Titres des diapositives</vt:lpstr>
      </vt:variant>
      <vt:variant>
        <vt:i4>8</vt:i4>
      </vt:variant>
    </vt:vector>
  </HeadingPairs>
  <TitlesOfParts>
    <vt:vector size="9" baseType="lpstr">
      <vt:lpstr>Thème Office</vt:lpstr>
      <vt:lpstr>Le développement  durable constitue le défi majeur du 21ème siècle</vt:lpstr>
      <vt:lpstr>Chaque année, des hommes audacieux, courageux et inventifs s’échinent à découvrir encore et encore de nouvelles manières de préserver le monde </vt:lpstr>
      <vt:lpstr>Chaque année, ces aventuriers de l’ère moderne qui relèguent la conquête de l’Ouest, la recherche des sources du Nil et le premier pas de l’homme sur la lune au rang de péripéties insipides explorent des terres vierges et inconnues…</vt:lpstr>
      <vt:lpstr>…au seul bénéfice des générations futures…</vt:lpstr>
      <vt:lpstr>… quel qu’en soit le prix physique et moral…</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développement  durable constitue le défi majeur du 21ème siècle</dc:title>
  <dc:creator>Bruno Ponchau</dc:creator>
  <cp:lastModifiedBy>Bruno Ponchau</cp:lastModifiedBy>
  <cp:revision>6</cp:revision>
  <dcterms:created xsi:type="dcterms:W3CDTF">2014-01-02T22:11:33Z</dcterms:created>
  <dcterms:modified xsi:type="dcterms:W3CDTF">2014-01-02T23:13:25Z</dcterms:modified>
</cp:coreProperties>
</file>