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4" r:id="rId4"/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0.jpe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2.jpeg"/><Relationship Id="rId7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7.png"/><Relationship Id="rId21" Type="http://schemas.openxmlformats.org/officeDocument/2006/relationships/image" Target="../media/image35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5" Type="http://schemas.openxmlformats.org/officeDocument/2006/relationships/image" Target="../media/image39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24" Type="http://schemas.openxmlformats.org/officeDocument/2006/relationships/image" Target="../media/image38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23" Type="http://schemas.openxmlformats.org/officeDocument/2006/relationships/image" Target="../media/image37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Relationship Id="rId22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724400"/>
            <a:ext cx="2057400" cy="1453039"/>
          </a:xfrm>
          <a:prstGeom prst="rect">
            <a:avLst/>
          </a:prstGeom>
          <a:noFill/>
        </p:spPr>
      </p:pic>
      <p:pic>
        <p:nvPicPr>
          <p:cNvPr id="5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724400"/>
            <a:ext cx="2057400" cy="1453039"/>
          </a:xfrm>
          <a:prstGeom prst="rect">
            <a:avLst/>
          </a:prstGeom>
          <a:noFill/>
        </p:spPr>
      </p:pic>
      <p:pic>
        <p:nvPicPr>
          <p:cNvPr id="6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724400"/>
            <a:ext cx="2057400" cy="1453039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066800" y="525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1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990600" y="5638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sp>
        <p:nvSpPr>
          <p:cNvPr id="9" name="8 CuadroTexto"/>
          <p:cNvSpPr txBox="1"/>
          <p:nvPr/>
        </p:nvSpPr>
        <p:spPr>
          <a:xfrm>
            <a:off x="3886200" y="5181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2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886200" y="5562600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705600" y="5105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3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55320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pic>
        <p:nvPicPr>
          <p:cNvPr id="16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590800"/>
            <a:ext cx="7086600" cy="1757839"/>
          </a:xfrm>
          <a:prstGeom prst="rect">
            <a:avLst/>
          </a:prstGeom>
          <a:noFill/>
        </p:spPr>
      </p:pic>
      <p:pic>
        <p:nvPicPr>
          <p:cNvPr id="17414" name="Picture 6" descr="image_for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124200"/>
            <a:ext cx="666750" cy="666751"/>
          </a:xfrm>
          <a:prstGeom prst="rect">
            <a:avLst/>
          </a:prstGeom>
          <a:noFill/>
        </p:spPr>
      </p:pic>
      <p:pic>
        <p:nvPicPr>
          <p:cNvPr id="17416" name="Picture 8" descr="Personn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3124200"/>
            <a:ext cx="666750" cy="666751"/>
          </a:xfrm>
          <a:prstGeom prst="rect">
            <a:avLst/>
          </a:prstGeom>
          <a:noFill/>
        </p:spPr>
      </p:pic>
      <p:pic>
        <p:nvPicPr>
          <p:cNvPr id="17418" name="Picture 10" descr="image_for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3124200"/>
            <a:ext cx="666750" cy="666751"/>
          </a:xfrm>
          <a:prstGeom prst="rect">
            <a:avLst/>
          </a:prstGeom>
          <a:noFill/>
        </p:spPr>
      </p:pic>
      <p:pic>
        <p:nvPicPr>
          <p:cNvPr id="17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399" y="228599"/>
            <a:ext cx="2209801" cy="2286001"/>
          </a:xfrm>
          <a:prstGeom prst="rect">
            <a:avLst/>
          </a:prstGeom>
          <a:noFill/>
        </p:spPr>
      </p:pic>
      <p:pic>
        <p:nvPicPr>
          <p:cNvPr id="18" name="Picture 2" descr="http://image.noelshack.com/fichiers/2014/01/1388679823-gh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457200"/>
            <a:ext cx="1885950" cy="18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724400"/>
            <a:ext cx="2057400" cy="1453039"/>
          </a:xfrm>
          <a:prstGeom prst="rect">
            <a:avLst/>
          </a:prstGeom>
          <a:noFill/>
        </p:spPr>
      </p:pic>
      <p:pic>
        <p:nvPicPr>
          <p:cNvPr id="5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724400"/>
            <a:ext cx="2057400" cy="1453039"/>
          </a:xfrm>
          <a:prstGeom prst="rect">
            <a:avLst/>
          </a:prstGeom>
          <a:noFill/>
        </p:spPr>
      </p:pic>
      <p:pic>
        <p:nvPicPr>
          <p:cNvPr id="6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724400"/>
            <a:ext cx="2057400" cy="1453039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066800" y="525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4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990600" y="5638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sp>
        <p:nvSpPr>
          <p:cNvPr id="9" name="8 CuadroTexto"/>
          <p:cNvSpPr txBox="1"/>
          <p:nvPr/>
        </p:nvSpPr>
        <p:spPr>
          <a:xfrm>
            <a:off x="3886200" y="5181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5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886200" y="5562600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705600" y="5105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6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55320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pic>
        <p:nvPicPr>
          <p:cNvPr id="16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590800"/>
            <a:ext cx="7086600" cy="1757839"/>
          </a:xfrm>
          <a:prstGeom prst="rect">
            <a:avLst/>
          </a:prstGeom>
          <a:noFill/>
        </p:spPr>
      </p:pic>
      <p:pic>
        <p:nvPicPr>
          <p:cNvPr id="17414" name="Picture 6" descr="image_for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124200"/>
            <a:ext cx="666750" cy="666751"/>
          </a:xfrm>
          <a:prstGeom prst="rect">
            <a:avLst/>
          </a:prstGeom>
          <a:noFill/>
        </p:spPr>
      </p:pic>
      <p:pic>
        <p:nvPicPr>
          <p:cNvPr id="17416" name="Picture 8" descr="Personn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3124200"/>
            <a:ext cx="666750" cy="666751"/>
          </a:xfrm>
          <a:prstGeom prst="rect">
            <a:avLst/>
          </a:prstGeom>
          <a:noFill/>
        </p:spPr>
      </p:pic>
      <p:pic>
        <p:nvPicPr>
          <p:cNvPr id="17418" name="Picture 10" descr="image_for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3124200"/>
            <a:ext cx="666750" cy="666751"/>
          </a:xfrm>
          <a:prstGeom prst="rect">
            <a:avLst/>
          </a:prstGeom>
          <a:noFill/>
        </p:spPr>
      </p:pic>
      <p:pic>
        <p:nvPicPr>
          <p:cNvPr id="17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399" y="228599"/>
            <a:ext cx="2209801" cy="2286001"/>
          </a:xfrm>
          <a:prstGeom prst="rect">
            <a:avLst/>
          </a:prstGeom>
          <a:noFill/>
        </p:spPr>
      </p:pic>
      <p:pic>
        <p:nvPicPr>
          <p:cNvPr id="21506" name="Picture 2" descr="image_foru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09800" y="3124200"/>
            <a:ext cx="666750" cy="666751"/>
          </a:xfrm>
          <a:prstGeom prst="rect">
            <a:avLst/>
          </a:prstGeom>
          <a:noFill/>
        </p:spPr>
      </p:pic>
      <p:pic>
        <p:nvPicPr>
          <p:cNvPr id="21508" name="Picture 4" descr="http://image.noelshack.com/fichiers/2014/01/1388682859-xx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638800" y="3124200"/>
            <a:ext cx="666750" cy="666751"/>
          </a:xfrm>
          <a:prstGeom prst="rect">
            <a:avLst/>
          </a:prstGeom>
          <a:noFill/>
        </p:spPr>
      </p:pic>
      <p:pic>
        <p:nvPicPr>
          <p:cNvPr id="21510" name="Picture 6" descr="http://image.noelshack.com/fichiers/2014/01/1388682856-tt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6200" y="3124200"/>
            <a:ext cx="666750" cy="666751"/>
          </a:xfrm>
          <a:prstGeom prst="rect">
            <a:avLst/>
          </a:prstGeom>
          <a:noFill/>
        </p:spPr>
      </p:pic>
      <p:pic>
        <p:nvPicPr>
          <p:cNvPr id="21512" name="Picture 8" descr="http://images4.hiboox.com/images/0114/diapo85d3e971feda6906dac43bd3913896b3.jpg?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52800" y="457200"/>
            <a:ext cx="1885950" cy="18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724400"/>
            <a:ext cx="2057400" cy="1453039"/>
          </a:xfrm>
          <a:prstGeom prst="rect">
            <a:avLst/>
          </a:prstGeom>
          <a:noFill/>
        </p:spPr>
      </p:pic>
      <p:pic>
        <p:nvPicPr>
          <p:cNvPr id="5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724400"/>
            <a:ext cx="2057400" cy="1453039"/>
          </a:xfrm>
          <a:prstGeom prst="rect">
            <a:avLst/>
          </a:prstGeom>
          <a:noFill/>
        </p:spPr>
      </p:pic>
      <p:pic>
        <p:nvPicPr>
          <p:cNvPr id="6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724400"/>
            <a:ext cx="2057400" cy="1453039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066800" y="525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8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990600" y="5638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sp>
        <p:nvSpPr>
          <p:cNvPr id="9" name="8 CuadroTexto"/>
          <p:cNvSpPr txBox="1"/>
          <p:nvPr/>
        </p:nvSpPr>
        <p:spPr>
          <a:xfrm>
            <a:off x="3886200" y="5181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9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886200" y="5562600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705600" y="5105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ILE 10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55320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</a:t>
            </a:r>
            <a:r>
              <a:rPr lang="fr-FR" dirty="0" smtClean="0"/>
              <a:t>ennemis</a:t>
            </a:r>
            <a:endParaRPr lang="fr-FR" dirty="0"/>
          </a:p>
        </p:txBody>
      </p:sp>
      <p:pic>
        <p:nvPicPr>
          <p:cNvPr id="16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590800"/>
            <a:ext cx="7086600" cy="1757839"/>
          </a:xfrm>
          <a:prstGeom prst="rect">
            <a:avLst/>
          </a:prstGeom>
          <a:noFill/>
        </p:spPr>
      </p:pic>
      <p:pic>
        <p:nvPicPr>
          <p:cNvPr id="17" name="Picture 2" descr="http://pixabay.com/static/uploads/photo/2013/03/08/05/53/frame-91452_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399" y="228599"/>
            <a:ext cx="2209801" cy="2286001"/>
          </a:xfrm>
          <a:prstGeom prst="rect">
            <a:avLst/>
          </a:prstGeom>
          <a:noFill/>
        </p:spPr>
      </p:pic>
      <p:pic>
        <p:nvPicPr>
          <p:cNvPr id="19458" name="Picture 2" descr="http://image.noelshack.com/fichiers/2014/01/1388682834-a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3124200"/>
            <a:ext cx="666750" cy="666751"/>
          </a:xfrm>
          <a:prstGeom prst="rect">
            <a:avLst/>
          </a:prstGeom>
          <a:noFill/>
        </p:spPr>
      </p:pic>
      <p:pic>
        <p:nvPicPr>
          <p:cNvPr id="19460" name="Picture 4" descr="http://image.noelshack.com/fichiers/2014/01/1388682837-f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3124200"/>
            <a:ext cx="666750" cy="666751"/>
          </a:xfrm>
          <a:prstGeom prst="rect">
            <a:avLst/>
          </a:prstGeom>
          <a:noFill/>
        </p:spPr>
      </p:pic>
      <p:pic>
        <p:nvPicPr>
          <p:cNvPr id="19462" name="Picture 6" descr="http://image.noelshack.com/fichiers/2014/01/1388682840-g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3124200"/>
            <a:ext cx="666750" cy="666751"/>
          </a:xfrm>
          <a:prstGeom prst="rect">
            <a:avLst/>
          </a:prstGeom>
          <a:noFill/>
        </p:spPr>
      </p:pic>
      <p:pic>
        <p:nvPicPr>
          <p:cNvPr id="19464" name="Picture 8" descr="http://image.noelshack.com/fichiers/2014/01/1388682848-sd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3124200"/>
            <a:ext cx="666750" cy="666751"/>
          </a:xfrm>
          <a:prstGeom prst="rect">
            <a:avLst/>
          </a:prstGeom>
          <a:noFill/>
        </p:spPr>
      </p:pic>
      <p:pic>
        <p:nvPicPr>
          <p:cNvPr id="19466" name="Picture 10" descr="http://images4.hiboox.com/images/0114/diapo90ebf9a3c6117dbad78c799e9cce206b.jpg?3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2800" y="457200"/>
            <a:ext cx="1885950" cy="18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52400" y="228600"/>
            <a:ext cx="71765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On retrouve dans le manga 3 Blocks  composés  chacun de 8 personnages :</a:t>
            </a:r>
          </a:p>
          <a:p>
            <a:endParaRPr lang="fr-FR" dirty="0" smtClean="0"/>
          </a:p>
          <a:p>
            <a:r>
              <a:rPr lang="fr-FR" dirty="0" smtClean="0"/>
              <a:t>Block B :</a:t>
            </a:r>
          </a:p>
        </p:txBody>
      </p:sp>
      <p:pic>
        <p:nvPicPr>
          <p:cNvPr id="2050" name="Picture 2" descr="http://image.noelshack.com/fichiers/2014/01/1388679121-hj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19200"/>
            <a:ext cx="666750" cy="666751"/>
          </a:xfrm>
          <a:prstGeom prst="rect">
            <a:avLst/>
          </a:prstGeom>
          <a:noFill/>
        </p:spPr>
      </p:pic>
      <p:pic>
        <p:nvPicPr>
          <p:cNvPr id="2052" name="Picture 4" descr="image_for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219200"/>
            <a:ext cx="666750" cy="666751"/>
          </a:xfrm>
          <a:prstGeom prst="rect">
            <a:avLst/>
          </a:prstGeom>
          <a:noFill/>
        </p:spPr>
      </p:pic>
      <p:pic>
        <p:nvPicPr>
          <p:cNvPr id="2054" name="Picture 6" descr="image_for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219200"/>
            <a:ext cx="666750" cy="666751"/>
          </a:xfrm>
          <a:prstGeom prst="rect">
            <a:avLst/>
          </a:prstGeom>
          <a:noFill/>
        </p:spPr>
      </p:pic>
      <p:pic>
        <p:nvPicPr>
          <p:cNvPr id="2056" name="Picture 8" descr="image_for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1219200"/>
            <a:ext cx="666750" cy="666751"/>
          </a:xfrm>
          <a:prstGeom prst="rect">
            <a:avLst/>
          </a:prstGeom>
          <a:noFill/>
        </p:spPr>
      </p:pic>
      <p:pic>
        <p:nvPicPr>
          <p:cNvPr id="2058" name="Picture 10" descr="image_for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219200"/>
            <a:ext cx="666750" cy="666751"/>
          </a:xfrm>
          <a:prstGeom prst="rect">
            <a:avLst/>
          </a:prstGeom>
          <a:noFill/>
        </p:spPr>
      </p:pic>
      <p:pic>
        <p:nvPicPr>
          <p:cNvPr id="2060" name="Picture 12" descr="image_foru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33800" y="1219200"/>
            <a:ext cx="666750" cy="666751"/>
          </a:xfrm>
          <a:prstGeom prst="rect">
            <a:avLst/>
          </a:prstGeom>
          <a:noFill/>
        </p:spPr>
      </p:pic>
      <p:pic>
        <p:nvPicPr>
          <p:cNvPr id="2062" name="Picture 14" descr="image_forum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00800" y="1219200"/>
            <a:ext cx="666750" cy="666751"/>
          </a:xfrm>
          <a:prstGeom prst="rect">
            <a:avLst/>
          </a:prstGeom>
          <a:noFill/>
        </p:spPr>
      </p:pic>
      <p:pic>
        <p:nvPicPr>
          <p:cNvPr id="2064" name="Picture 16" descr="image_foru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219200"/>
            <a:ext cx="666750" cy="666751"/>
          </a:xfrm>
          <a:prstGeom prst="rect">
            <a:avLst/>
          </a:prstGeom>
          <a:noFill/>
        </p:spPr>
      </p:pic>
      <p:sp>
        <p:nvSpPr>
          <p:cNvPr id="16" name="15 CuadroTexto"/>
          <p:cNvSpPr txBox="1"/>
          <p:nvPr/>
        </p:nvSpPr>
        <p:spPr>
          <a:xfrm>
            <a:off x="228600" y="2438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Block C :</a:t>
            </a:r>
          </a:p>
          <a:p>
            <a:endParaRPr lang="es-ES" dirty="0"/>
          </a:p>
        </p:txBody>
      </p:sp>
      <p:pic>
        <p:nvPicPr>
          <p:cNvPr id="2066" name="Picture 18" descr="image_forum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71800" y="2895600"/>
            <a:ext cx="666750" cy="666751"/>
          </a:xfrm>
          <a:prstGeom prst="rect">
            <a:avLst/>
          </a:prstGeom>
          <a:noFill/>
        </p:spPr>
      </p:pic>
      <p:pic>
        <p:nvPicPr>
          <p:cNvPr id="2068" name="Picture 20" descr="image_forum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8600" y="2895600"/>
            <a:ext cx="666750" cy="666751"/>
          </a:xfrm>
          <a:prstGeom prst="rect">
            <a:avLst/>
          </a:prstGeom>
          <a:noFill/>
        </p:spPr>
      </p:pic>
      <p:pic>
        <p:nvPicPr>
          <p:cNvPr id="2070" name="Picture 22" descr="image_forum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066800" y="2895600"/>
            <a:ext cx="666750" cy="666751"/>
          </a:xfrm>
          <a:prstGeom prst="rect">
            <a:avLst/>
          </a:prstGeom>
          <a:noFill/>
        </p:spPr>
      </p:pic>
      <p:pic>
        <p:nvPicPr>
          <p:cNvPr id="2072" name="Picture 24" descr="image_foru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0" y="2895600"/>
            <a:ext cx="666750" cy="666751"/>
          </a:xfrm>
          <a:prstGeom prst="rect">
            <a:avLst/>
          </a:prstGeom>
          <a:noFill/>
        </p:spPr>
      </p:pic>
      <p:pic>
        <p:nvPicPr>
          <p:cNvPr id="2074" name="Picture 26" descr="image_forum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10000" y="2895600"/>
            <a:ext cx="666750" cy="666751"/>
          </a:xfrm>
          <a:prstGeom prst="rect">
            <a:avLst/>
          </a:prstGeom>
          <a:noFill/>
        </p:spPr>
      </p:pic>
      <p:pic>
        <p:nvPicPr>
          <p:cNvPr id="2076" name="Picture 28" descr="image_foru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057400" y="2895600"/>
            <a:ext cx="666750" cy="666751"/>
          </a:xfrm>
          <a:prstGeom prst="rect">
            <a:avLst/>
          </a:prstGeom>
          <a:noFill/>
        </p:spPr>
      </p:pic>
      <p:pic>
        <p:nvPicPr>
          <p:cNvPr id="2078" name="Picture 30" descr="image_foru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324600" y="2895600"/>
            <a:ext cx="666750" cy="666751"/>
          </a:xfrm>
          <a:prstGeom prst="rect">
            <a:avLst/>
          </a:prstGeom>
          <a:noFill/>
        </p:spPr>
      </p:pic>
      <p:pic>
        <p:nvPicPr>
          <p:cNvPr id="2080" name="Picture 32" descr="image_forum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486400" y="2895600"/>
            <a:ext cx="666750" cy="666751"/>
          </a:xfrm>
          <a:prstGeom prst="rect">
            <a:avLst/>
          </a:prstGeom>
          <a:noFill/>
        </p:spPr>
      </p:pic>
      <p:sp>
        <p:nvSpPr>
          <p:cNvPr id="25" name="24 CuadroTexto"/>
          <p:cNvSpPr txBox="1"/>
          <p:nvPr/>
        </p:nvSpPr>
        <p:spPr>
          <a:xfrm>
            <a:off x="228600" y="3962400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Block D :</a:t>
            </a:r>
            <a:endParaRPr lang="es-ES" dirty="0"/>
          </a:p>
        </p:txBody>
      </p:sp>
      <p:pic>
        <p:nvPicPr>
          <p:cNvPr id="2082" name="Picture 34" descr="image_forum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400800" y="4724400"/>
            <a:ext cx="666750" cy="666751"/>
          </a:xfrm>
          <a:prstGeom prst="rect">
            <a:avLst/>
          </a:prstGeom>
          <a:noFill/>
        </p:spPr>
      </p:pic>
      <p:pic>
        <p:nvPicPr>
          <p:cNvPr id="2084" name="Picture 36" descr="image_forum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648200" y="4724400"/>
            <a:ext cx="666750" cy="666751"/>
          </a:xfrm>
          <a:prstGeom prst="rect">
            <a:avLst/>
          </a:prstGeom>
          <a:noFill/>
        </p:spPr>
      </p:pic>
      <p:pic>
        <p:nvPicPr>
          <p:cNvPr id="2086" name="Picture 38" descr="image_forum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486400" y="4724400"/>
            <a:ext cx="666750" cy="666751"/>
          </a:xfrm>
          <a:prstGeom prst="rect">
            <a:avLst/>
          </a:prstGeom>
          <a:noFill/>
        </p:spPr>
      </p:pic>
      <p:pic>
        <p:nvPicPr>
          <p:cNvPr id="2088" name="Picture 40" descr="http://image.noelshack.com/fichiers/2013/52/1388253207-b.pn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28600" y="4724400"/>
            <a:ext cx="666750" cy="666751"/>
          </a:xfrm>
          <a:prstGeom prst="rect">
            <a:avLst/>
          </a:prstGeom>
          <a:noFill/>
        </p:spPr>
      </p:pic>
      <p:pic>
        <p:nvPicPr>
          <p:cNvPr id="2090" name="Picture 42" descr="http://image.noelshack.com/fichiers/2013/52/1388253209-sans-titre-16.pn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1066800" y="4724400"/>
            <a:ext cx="666750" cy="666751"/>
          </a:xfrm>
          <a:prstGeom prst="rect">
            <a:avLst/>
          </a:prstGeom>
          <a:noFill/>
        </p:spPr>
      </p:pic>
      <p:pic>
        <p:nvPicPr>
          <p:cNvPr id="2092" name="Picture 44" descr="http://image.noelshack.com/fichiers/2013/52/1388253213-sans-titre-11.pn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2057400" y="4724400"/>
            <a:ext cx="666750" cy="666751"/>
          </a:xfrm>
          <a:prstGeom prst="rect">
            <a:avLst/>
          </a:prstGeom>
          <a:noFill/>
        </p:spPr>
      </p:pic>
      <p:pic>
        <p:nvPicPr>
          <p:cNvPr id="2094" name="Picture 46" descr="image_forum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2971800" y="4724400"/>
            <a:ext cx="666750" cy="666751"/>
          </a:xfrm>
          <a:prstGeom prst="rect">
            <a:avLst/>
          </a:prstGeom>
          <a:noFill/>
        </p:spPr>
      </p:pic>
      <p:pic>
        <p:nvPicPr>
          <p:cNvPr id="2" name="Picture 2" descr="http://image.noelshack.com/fichiers/2014/01/1388690966-v.png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3810000" y="4724400"/>
            <a:ext cx="666750" cy="666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58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Office Theme</vt:lpstr>
      <vt:lpstr>Diapositiva 1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/>
  <cp:lastModifiedBy>alfred</cp:lastModifiedBy>
  <cp:revision>15</cp:revision>
  <dcterms:created xsi:type="dcterms:W3CDTF">2006-08-16T00:00:00Z</dcterms:created>
  <dcterms:modified xsi:type="dcterms:W3CDTF">2014-01-02T19:42:30Z</dcterms:modified>
</cp:coreProperties>
</file>