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7" r:id="rId3"/>
    <p:sldId id="276" r:id="rId4"/>
    <p:sldId id="274" r:id="rId5"/>
    <p:sldId id="273" r:id="rId6"/>
    <p:sldId id="278" r:id="rId7"/>
    <p:sldId id="272" r:id="rId8"/>
    <p:sldId id="271" r:id="rId9"/>
    <p:sldId id="282" r:id="rId10"/>
    <p:sldId id="270" r:id="rId11"/>
    <p:sldId id="269" r:id="rId12"/>
    <p:sldId id="268" r:id="rId13"/>
    <p:sldId id="267" r:id="rId14"/>
    <p:sldId id="266" r:id="rId15"/>
    <p:sldId id="279" r:id="rId16"/>
    <p:sldId id="265" r:id="rId17"/>
    <p:sldId id="292" r:id="rId18"/>
    <p:sldId id="293" r:id="rId19"/>
    <p:sldId id="264" r:id="rId20"/>
    <p:sldId id="263" r:id="rId21"/>
    <p:sldId id="281" r:id="rId22"/>
    <p:sldId id="262" r:id="rId23"/>
    <p:sldId id="261" r:id="rId24"/>
    <p:sldId id="260" r:id="rId25"/>
    <p:sldId id="259" r:id="rId26"/>
    <p:sldId id="258" r:id="rId27"/>
    <p:sldId id="291" r:id="rId28"/>
    <p:sldId id="290" r:id="rId29"/>
    <p:sldId id="289" r:id="rId3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8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F2DB9-85B5-4DA2-980C-23B390822B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45452-EFCF-4D89-BC2A-5CCBB01B35B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AE0BA-6EE3-4548-9D66-A5C42EA8FA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60399-CE3C-4A27-A396-E78448B21D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5CE7A-D683-4730-A7AD-C998992A12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AEC7A-7DDB-44D6-871B-F1A94095B0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FA3C4-460D-42FD-923F-093381CE42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F5732-90A0-4C4A-A6C0-A11F7CA7FD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49E49-0775-464A-84B6-D79661FE12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E2A01-58BD-4F24-BCFD-04CD513273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4D0E5-26C0-455D-9B79-929244D174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2A1A6DA-A2B3-4D59-9A79-271F0C95CA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gi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735013"/>
            <a:ext cx="6408737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1763713" y="188913"/>
            <a:ext cx="5688012" cy="541337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FFCC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arrington"/>
              </a:rPr>
              <a:t>Régions Françaises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23850" y="6308725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Avance automatique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ponsor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836613"/>
            <a:ext cx="6192837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79388" y="0"/>
            <a:ext cx="87852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400" u="sng">
                <a:solidFill>
                  <a:schemeClr val="bg1"/>
                </a:solidFill>
                <a:latin typeface="Baskerville Old Face" pitchFamily="18" charset="0"/>
              </a:rPr>
              <a:t>Balade en</a:t>
            </a:r>
          </a:p>
        </p:txBody>
      </p:sp>
    </p:spTree>
  </p:cSld>
  <p:clrMapOvr>
    <a:masterClrMapping/>
  </p:clrMapOvr>
  <p:transition advClick="0" advTm="6000">
    <p:sndAc>
      <p:stSnd>
        <p:snd r:embed="rId2" name="Les Fetes Du Sud-Ouest (La Musique Des Bandas Et Du Rugby) - Feria Bayonne - Hymne(1)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rance-regions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88913"/>
            <a:ext cx="7129462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2411413" y="4149725"/>
            <a:ext cx="1655762" cy="1943100"/>
          </a:xfrm>
          <a:prstGeom prst="parallelogram">
            <a:avLst>
              <a:gd name="adj" fmla="val 25000"/>
            </a:avLst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perigueu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897188" y="6491288"/>
            <a:ext cx="168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u="sng">
                <a:solidFill>
                  <a:schemeClr val="bg1"/>
                </a:solidFill>
              </a:rPr>
              <a:t>Périgueux (24)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ergera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995738" y="6491288"/>
            <a:ext cx="158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Bergerac (24)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le pont de bergera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3276600" y="6237288"/>
            <a:ext cx="272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Le pont de Bergerac (24)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arla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100513" y="6256338"/>
            <a:ext cx="125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Sarlat (24)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les Eyzies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611188" y="6308725"/>
            <a:ext cx="175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Les Eyzies (24)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petite%20maison%20de%20berger dordog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3841750" y="6381750"/>
            <a:ext cx="3873500" cy="385763"/>
          </a:xfrm>
          <a:prstGeom prst="rect">
            <a:avLst/>
          </a:prstGeom>
          <a:solidFill>
            <a:srgbClr val="C0C0C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/>
              <a:t>Au détour d’un chemin en Dordogne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scaux - peintures rupest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8964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132138" y="6491288"/>
            <a:ext cx="3740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Peintures rupestres – Lascaux (24)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ordeaux Cathedral - St-And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059113" y="6491288"/>
            <a:ext cx="3584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Bordeaux (33) – La Cathédrale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ordeaux - Le pont St Pier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843213" y="6381750"/>
            <a:ext cx="344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Bordeaux – Le pont Saint-Pierre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laye_-_ruines_de_la_citadel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059113" y="6308725"/>
            <a:ext cx="3562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Blaye (33) – ruines de la citadelle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ibour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851275" y="6237288"/>
            <a:ext cx="154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/>
              <a:t>Libourne (33)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vignobles du bordela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611188" y="6237288"/>
            <a:ext cx="217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Vignobles bordelais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Dax_vieux_po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2411413" y="6308725"/>
            <a:ext cx="267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Dax (40) – Le vieux pont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landes - forê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4356100" y="6237288"/>
            <a:ext cx="1949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La Forêt landaise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ndes - forê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779838" y="6308725"/>
            <a:ext cx="194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La Forêt landaise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iscarrosse - près 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435600" y="5876925"/>
            <a:ext cx="3321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/>
              <a:t>Plage près de Biscarrosse (40)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imizan - le la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724525" y="6237288"/>
            <a:ext cx="236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/>
              <a:t>Mimizan (40) – Le lac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ont canal ag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95288" y="6308725"/>
            <a:ext cx="281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Agen (47) – Le pont canal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villeneu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635375" y="5445125"/>
            <a:ext cx="247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Villeneuve sur Lot (47)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ujo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364163" y="6308725"/>
            <a:ext cx="127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/>
              <a:t>Pujols (47)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enne d'Agena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687763" y="6400800"/>
            <a:ext cx="2381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Penne d’Agenais (47)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enne d'Agenais le march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916238" y="6308725"/>
            <a:ext cx="3714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/>
              <a:t>Le marché – Penne d’Agenais (47)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bayon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851275" y="6308725"/>
            <a:ext cx="1555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/>
              <a:t>Bayonne (64)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iarritz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372225" y="6308725"/>
            <a:ext cx="1365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Biarritz (64)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Biarritz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042988" y="6491288"/>
            <a:ext cx="2533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/>
              <a:t>La côte près de Biarritz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Saint Jean de L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3276600" y="60213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Saint-Jean-de-Luz (64)</a:t>
            </a:r>
          </a:p>
        </p:txBody>
      </p:sp>
      <p:sp>
        <p:nvSpPr>
          <p:cNvPr id="2" name="Rectangle 1"/>
          <p:cNvSpPr/>
          <p:nvPr/>
        </p:nvSpPr>
        <p:spPr>
          <a:xfrm>
            <a:off x="3681371" y="2967335"/>
            <a:ext cx="1781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 I N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Cœur 2"/>
          <p:cNvSpPr/>
          <p:nvPr/>
        </p:nvSpPr>
        <p:spPr>
          <a:xfrm>
            <a:off x="7897284" y="5449425"/>
            <a:ext cx="914400" cy="914400"/>
          </a:xfrm>
          <a:prstGeom prst="hear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ML</a:t>
            </a:r>
            <a:endParaRPr lang="fr-FR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Cœur 3"/>
          <p:cNvSpPr/>
          <p:nvPr/>
        </p:nvSpPr>
        <p:spPr>
          <a:xfrm>
            <a:off x="8532440" y="5805264"/>
            <a:ext cx="45719" cy="45719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150</Words>
  <Application>Microsoft Office PowerPoint</Application>
  <PresentationFormat>Affichage à l'écran (4:3)</PresentationFormat>
  <Paragraphs>31</Paragraphs>
  <Slides>29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AUDIFFREN</dc:creator>
  <cp:lastModifiedBy>Monique</cp:lastModifiedBy>
  <cp:revision>27</cp:revision>
  <dcterms:created xsi:type="dcterms:W3CDTF">2007-08-06T06:18:45Z</dcterms:created>
  <dcterms:modified xsi:type="dcterms:W3CDTF">2014-01-02T16:01:47Z</dcterms:modified>
</cp:coreProperties>
</file>