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  <p:sldId id="262" r:id="rId7"/>
    <p:sldId id="263" r:id="rId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5501" autoAdjust="0"/>
  </p:normalViewPr>
  <p:slideViewPr>
    <p:cSldViewPr snapToGrid="0">
      <p:cViewPr varScale="1">
        <p:scale>
          <a:sx n="88" d="100"/>
          <a:sy n="88" d="100"/>
        </p:scale>
        <p:origin x="654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CA27-3CC7-4959-888C-52AD11A059FF}" type="datetimeFigureOut">
              <a:rPr lang="fr-FR" smtClean="0"/>
              <a:t>24/12/2013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02B02-4942-44C1-B915-68E2AA41F0F1}" type="slidenum">
              <a:rPr lang="fr-FR" smtClean="0"/>
              <a:t>‹N°›</a:t>
            </a:fld>
            <a:endParaRPr lang="fr-FR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995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CA27-3CC7-4959-888C-52AD11A059FF}" type="datetimeFigureOut">
              <a:rPr lang="fr-FR" smtClean="0"/>
              <a:t>24/12/2013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02B02-4942-44C1-B915-68E2AA41F0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6303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CA27-3CC7-4959-888C-52AD11A059FF}" type="datetimeFigureOut">
              <a:rPr lang="fr-FR" smtClean="0"/>
              <a:t>24/12/2013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02B02-4942-44C1-B915-68E2AA41F0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919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CA27-3CC7-4959-888C-52AD11A059FF}" type="datetimeFigureOut">
              <a:rPr lang="fr-FR" smtClean="0"/>
              <a:t>24/12/2013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02B02-4942-44C1-B915-68E2AA41F0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0698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CA27-3CC7-4959-888C-52AD11A059FF}" type="datetimeFigureOut">
              <a:rPr lang="fr-FR" smtClean="0"/>
              <a:t>24/12/2013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02B02-4942-44C1-B915-68E2AA41F0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2747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CA27-3CC7-4959-888C-52AD11A059FF}" type="datetimeFigureOut">
              <a:rPr lang="fr-FR" smtClean="0"/>
              <a:t>24/12/2013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02B02-4942-44C1-B915-68E2AA41F0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3961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CA27-3CC7-4959-888C-52AD11A059FF}" type="datetimeFigureOut">
              <a:rPr lang="fr-FR" smtClean="0"/>
              <a:t>24/12/2013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02B02-4942-44C1-B915-68E2AA41F0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40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CA27-3CC7-4959-888C-52AD11A059FF}" type="datetimeFigureOut">
              <a:rPr lang="fr-FR" smtClean="0"/>
              <a:t>24/12/2013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02B02-4942-44C1-B915-68E2AA41F0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7704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CA27-3CC7-4959-888C-52AD11A059FF}" type="datetimeFigureOut">
              <a:rPr lang="fr-FR" smtClean="0"/>
              <a:t>24/12/2013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02B02-4942-44C1-B915-68E2AA41F0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763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CA27-3CC7-4959-888C-52AD11A059FF}" type="datetimeFigureOut">
              <a:rPr lang="fr-FR" smtClean="0"/>
              <a:t>24/12/2013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02B02-4942-44C1-B915-68E2AA41F0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678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CA27-3CC7-4959-888C-52AD11A059FF}" type="datetimeFigureOut">
              <a:rPr lang="fr-FR" smtClean="0"/>
              <a:t>24/12/2013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02B02-4942-44C1-B915-68E2AA41F0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21328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CA27-3CC7-4959-888C-52AD11A059FF}" type="datetimeFigureOut">
              <a:rPr lang="fr-FR" smtClean="0"/>
              <a:t>24/12/2013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02B02-4942-44C1-B915-68E2AA41F0F1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022655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CA27-3CC7-4959-888C-52AD11A059FF}" type="datetimeFigureOut">
              <a:rPr lang="fr-FR" smtClean="0"/>
              <a:t>24/12/2013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02B02-4942-44C1-B915-68E2AA41F0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42684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CA27-3CC7-4959-888C-52AD11A059FF}" type="datetimeFigureOut">
              <a:rPr lang="fr-FR" smtClean="0"/>
              <a:t>24/12/2013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02B02-4942-44C1-B915-68E2AA41F0F1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839818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CA27-3CC7-4959-888C-52AD11A059FF}" type="datetimeFigureOut">
              <a:rPr lang="fr-FR" smtClean="0"/>
              <a:t>24/12/2013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02B02-4942-44C1-B915-68E2AA41F0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1196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CA27-3CC7-4959-888C-52AD11A059FF}" type="datetimeFigureOut">
              <a:rPr lang="fr-FR" smtClean="0"/>
              <a:t>24/12/2013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02B02-4942-44C1-B915-68E2AA41F0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9813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1CA27-3CC7-4959-888C-52AD11A059FF}" type="datetimeFigureOut">
              <a:rPr lang="fr-FR" smtClean="0"/>
              <a:t>24/12/2013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02B02-4942-44C1-B915-68E2AA41F0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4646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BF1CA27-3CC7-4959-888C-52AD11A059FF}" type="datetimeFigureOut">
              <a:rPr lang="fr-FR" smtClean="0"/>
              <a:t>24/12/2013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5102B02-4942-44C1-B915-68E2AA41F0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940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esancon-patinage.com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contact@besancon-patinage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76948" y="1026413"/>
            <a:ext cx="8001000" cy="2971801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Pour les 5 ans du club et pour votre Noël,</a:t>
            </a:r>
            <a:br>
              <a:rPr lang="fr-FR" dirty="0" smtClean="0"/>
            </a:br>
            <a:r>
              <a:rPr lang="fr-FR" dirty="0" smtClean="0"/>
              <a:t>le BAPA vous réserve </a:t>
            </a:r>
            <a:br>
              <a:rPr lang="fr-FR" dirty="0" smtClean="0"/>
            </a:br>
            <a:r>
              <a:rPr lang="fr-FR" dirty="0" smtClean="0"/>
              <a:t>une surprise …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807" y="3400425"/>
            <a:ext cx="2533650" cy="326707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1" y="5610225"/>
            <a:ext cx="2334596" cy="114395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1639" y="5653563"/>
            <a:ext cx="3234419" cy="10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98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8195" y="4430182"/>
            <a:ext cx="8534400" cy="1507067"/>
          </a:xfrm>
        </p:spPr>
        <p:txBody>
          <a:bodyPr/>
          <a:lstStyle/>
          <a:p>
            <a:pPr algn="ctr"/>
            <a:r>
              <a:rPr lang="fr-FR" dirty="0" smtClean="0"/>
              <a:t>Vous les connaissez </a:t>
            </a:r>
            <a:br>
              <a:rPr lang="fr-FR" dirty="0" smtClean="0"/>
            </a:br>
            <a:r>
              <a:rPr lang="fr-FR" dirty="0" smtClean="0"/>
              <a:t>forcement  !!!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 rot="20429998">
            <a:off x="108071" y="916317"/>
            <a:ext cx="5771773" cy="1639277"/>
          </a:xfrm>
        </p:spPr>
        <p:txBody>
          <a:bodyPr/>
          <a:lstStyle/>
          <a:p>
            <a:r>
              <a:rPr lang="fr-FR" dirty="0" smtClean="0"/>
              <a:t>Ils ont participé aux plus grandes compétitions nationales et internationales </a:t>
            </a:r>
            <a:endParaRPr lang="fr-FR" dirty="0"/>
          </a:p>
        </p:txBody>
      </p:sp>
      <p:sp>
        <p:nvSpPr>
          <p:cNvPr id="6" name="Espace réservé du contenu 2"/>
          <p:cNvSpPr txBox="1">
            <a:spLocks/>
          </p:cNvSpPr>
          <p:nvPr/>
        </p:nvSpPr>
        <p:spPr>
          <a:xfrm rot="20429998">
            <a:off x="6293922" y="1099196"/>
            <a:ext cx="5771773" cy="16392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Ils sont champions de France, d’Europe et même sur les podiums mondiaux </a:t>
            </a:r>
            <a:endParaRPr lang="fr-FR" dirty="0"/>
          </a:p>
        </p:txBody>
      </p:sp>
      <p:sp>
        <p:nvSpPr>
          <p:cNvPr id="8" name="Espace réservé du contenu 2"/>
          <p:cNvSpPr txBox="1">
            <a:spLocks/>
          </p:cNvSpPr>
          <p:nvPr/>
        </p:nvSpPr>
        <p:spPr>
          <a:xfrm rot="20429998">
            <a:off x="3807619" y="916317"/>
            <a:ext cx="5771773" cy="16392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Ils vous font rêver </a:t>
            </a:r>
            <a:endParaRPr lang="fr-FR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9450" y="3405869"/>
            <a:ext cx="3228975" cy="3333750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134" y="2491943"/>
            <a:ext cx="1477478" cy="1827851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792" y="438140"/>
            <a:ext cx="1196866" cy="1480694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8277" y="3111728"/>
            <a:ext cx="1451881" cy="145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990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2243328"/>
            <a:ext cx="1219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dirty="0" smtClean="0"/>
              <a:t>Alors … </a:t>
            </a:r>
          </a:p>
          <a:p>
            <a:pPr algn="ctr"/>
            <a:r>
              <a:rPr lang="fr-FR" sz="6000" dirty="0" smtClean="0"/>
              <a:t>vous avez trouvé ????? </a:t>
            </a:r>
            <a:endParaRPr lang="fr-FR" sz="6000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815" y="3998975"/>
            <a:ext cx="2020960" cy="257213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422" y="1298088"/>
            <a:ext cx="1890480" cy="189048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3382" y="1322344"/>
            <a:ext cx="1890480" cy="189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553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36" r="20441"/>
          <a:stretch/>
        </p:blipFill>
        <p:spPr>
          <a:xfrm>
            <a:off x="922848" y="3894618"/>
            <a:ext cx="2581275" cy="23719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064" y="2808836"/>
            <a:ext cx="3238500" cy="14097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01" y="819972"/>
            <a:ext cx="2571750" cy="178117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848" y="819972"/>
            <a:ext cx="2581275" cy="17716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01" y="4218536"/>
            <a:ext cx="2580934" cy="1724064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922848" y="2688771"/>
            <a:ext cx="2581275" cy="3701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Brian Joubert 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8316400" y="6081459"/>
            <a:ext cx="2571751" cy="3701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Maé-Bérénice Maïté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922847" y="6266517"/>
            <a:ext cx="25812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smtClean="0"/>
              <a:t>Vanessa James et Morgan </a:t>
            </a:r>
            <a:r>
              <a:rPr lang="fr-FR" i="1" dirty="0" err="1"/>
              <a:t>Ciprès</a:t>
            </a:r>
            <a:r>
              <a:rPr lang="fr-FR" dirty="0"/>
              <a:t> 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8356505" y="2688771"/>
            <a:ext cx="25812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/>
              <a:t>Nathalie PECHALAT Fabian BOURZAT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4311064" y="4258424"/>
            <a:ext cx="3238500" cy="3701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Florent </a:t>
            </a:r>
            <a:r>
              <a:rPr lang="fr-FR" dirty="0" err="1" smtClean="0"/>
              <a:t>Amodio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4270960" y="6036497"/>
            <a:ext cx="3238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Et beaucoup d’autres</a:t>
            </a:r>
            <a:endParaRPr lang="fr-FR" dirty="0"/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399" y="1087886"/>
            <a:ext cx="3133725" cy="1924050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>
            <a:off x="0" y="0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dirty="0" smtClean="0"/>
              <a:t>L’</a:t>
            </a:r>
            <a:r>
              <a:rPr lang="fr-FR" sz="4400" dirty="0"/>
              <a:t>é</a:t>
            </a:r>
            <a:r>
              <a:rPr lang="fr-FR" sz="4400" dirty="0" smtClean="0"/>
              <a:t>quipe de France à Besançon </a:t>
            </a:r>
            <a:endParaRPr lang="fr-FR" sz="4400" dirty="0"/>
          </a:p>
        </p:txBody>
      </p:sp>
    </p:spTree>
    <p:extLst>
      <p:ext uri="{BB962C8B-B14F-4D97-AF65-F5344CB8AC3E}">
        <p14:creationId xmlns:p14="http://schemas.microsoft.com/office/powerpoint/2010/main" val="1743760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2" grpId="0"/>
      <p:bldP spid="13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18997" y="650724"/>
            <a:ext cx="9144001" cy="2743200"/>
          </a:xfrm>
        </p:spPr>
        <p:txBody>
          <a:bodyPr/>
          <a:lstStyle/>
          <a:p>
            <a:pPr algn="ctr"/>
            <a:r>
              <a:rPr lang="fr-FR" dirty="0" smtClean="0"/>
              <a:t>Toute L’équipe de France </a:t>
            </a:r>
            <a:br>
              <a:rPr lang="fr-FR" dirty="0" smtClean="0"/>
            </a:br>
            <a:r>
              <a:rPr lang="fr-FR" dirty="0" smtClean="0"/>
              <a:t>de patinage artistique </a:t>
            </a:r>
            <a:br>
              <a:rPr lang="fr-FR" dirty="0" smtClean="0"/>
            </a:br>
            <a:r>
              <a:rPr lang="fr-FR" dirty="0" smtClean="0"/>
              <a:t>et de danse sur glace</a:t>
            </a:r>
            <a:br>
              <a:rPr lang="fr-FR" dirty="0" smtClean="0"/>
            </a:br>
            <a:r>
              <a:rPr lang="fr-FR" dirty="0" smtClean="0"/>
              <a:t>sera présente à </a:t>
            </a:r>
            <a:r>
              <a:rPr lang="fr-FR" dirty="0" err="1" smtClean="0"/>
              <a:t>besançon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3"/>
          </p:nvPr>
        </p:nvSpPr>
        <p:spPr>
          <a:xfrm>
            <a:off x="1723797" y="3663043"/>
            <a:ext cx="8534400" cy="381000"/>
          </a:xfrm>
        </p:spPr>
        <p:txBody>
          <a:bodyPr>
            <a:noAutofit/>
          </a:bodyPr>
          <a:lstStyle/>
          <a:p>
            <a:pPr algn="ctr"/>
            <a:r>
              <a:rPr lang="fr-FR" sz="4000" smtClean="0"/>
              <a:t>Le samedi 5 </a:t>
            </a:r>
            <a:r>
              <a:rPr lang="fr-FR" sz="4000" dirty="0" smtClean="0"/>
              <a:t>avril 2014 </a:t>
            </a:r>
            <a:endParaRPr lang="fr-FR" sz="400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>
          <a:xfrm>
            <a:off x="1418997" y="4313162"/>
            <a:ext cx="9144001" cy="1684865"/>
          </a:xfrm>
        </p:spPr>
        <p:txBody>
          <a:bodyPr/>
          <a:lstStyle/>
          <a:p>
            <a:pPr algn="ctr"/>
            <a:r>
              <a:rPr lang="fr-FR" dirty="0" smtClean="0">
                <a:solidFill>
                  <a:srgbClr val="FF0000"/>
                </a:solidFill>
              </a:rPr>
              <a:t>Pour une journée exceptionnelle </a:t>
            </a:r>
          </a:p>
          <a:p>
            <a:pPr algn="ctr"/>
            <a:r>
              <a:rPr lang="fr-FR" dirty="0" smtClean="0">
                <a:solidFill>
                  <a:srgbClr val="FF0000"/>
                </a:solidFill>
              </a:rPr>
              <a:t>Chorégraphies</a:t>
            </a:r>
            <a:r>
              <a:rPr lang="fr-FR" dirty="0">
                <a:solidFill>
                  <a:srgbClr val="FF0000"/>
                </a:solidFill>
              </a:rPr>
              <a:t>, acrobaties &amp; musique feront de ce spectacle un véritable show en compagnie des meilleurs patineurs français !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4595" y="3418113"/>
            <a:ext cx="2057400" cy="3429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18113"/>
            <a:ext cx="20574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303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5248" y="4039181"/>
            <a:ext cx="2060448" cy="265689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03" y="3996021"/>
            <a:ext cx="2089734" cy="2659661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97536" y="146304"/>
            <a:ext cx="119481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/>
              <a:t>D’autres informations vous seront communiquées par mail pour cet évènement exceptionnel !!</a:t>
            </a:r>
          </a:p>
          <a:p>
            <a:pPr algn="ctr"/>
            <a:r>
              <a:rPr lang="fr-FR" sz="2800" dirty="0" smtClean="0"/>
              <a:t>En attendant toute l’équipe du BAPA  </a:t>
            </a:r>
            <a:endParaRPr lang="fr-FR" sz="2800" dirty="0"/>
          </a:p>
        </p:txBody>
      </p:sp>
      <p:sp>
        <p:nvSpPr>
          <p:cNvPr id="3" name="Rectangle 2"/>
          <p:cNvSpPr/>
          <p:nvPr/>
        </p:nvSpPr>
        <p:spPr>
          <a:xfrm>
            <a:off x="300603" y="2625959"/>
            <a:ext cx="1189139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Vous souhaite un joyeux noël </a:t>
            </a:r>
          </a:p>
          <a:p>
            <a:pPr algn="ctr"/>
            <a:r>
              <a:rPr lang="fr-FR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et de bonnes fêtes de fin d’année 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94" y="658601"/>
            <a:ext cx="1590243" cy="196735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927" y="4583387"/>
            <a:ext cx="1243377" cy="207229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5248" y="658601"/>
            <a:ext cx="1590243" cy="1967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752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42" y="579691"/>
            <a:ext cx="4762500" cy="233362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136642" y="3901440"/>
            <a:ext cx="644575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Besançon Association Patinage Artistique </a:t>
            </a:r>
          </a:p>
          <a:p>
            <a:r>
              <a:rPr lang="fr-FR" sz="2400" dirty="0" smtClean="0">
                <a:hlinkClick r:id="rId3"/>
              </a:rPr>
              <a:t>www.besancon-patinage.com</a:t>
            </a:r>
            <a:endParaRPr lang="fr-FR" sz="2400" dirty="0" smtClean="0"/>
          </a:p>
          <a:p>
            <a:r>
              <a:rPr lang="fr-FR" sz="2400" dirty="0" smtClean="0">
                <a:hlinkClick r:id="rId4"/>
              </a:rPr>
              <a:t>contact@besancon-patinage.com</a:t>
            </a:r>
            <a:endParaRPr lang="fr-FR" sz="2400" dirty="0" smtClean="0"/>
          </a:p>
          <a:p>
            <a:r>
              <a:rPr lang="fr-FR" sz="2400" dirty="0" smtClean="0"/>
              <a:t>07,87,24,67,90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53019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Secteur">
  <a:themeElements>
    <a:clrScheme name="Secteu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cteu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eu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425</TotalTime>
  <Words>138</Words>
  <Application>Microsoft Office PowerPoint</Application>
  <PresentationFormat>Grand écran</PresentationFormat>
  <Paragraphs>26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0" baseType="lpstr">
      <vt:lpstr>Century Gothic</vt:lpstr>
      <vt:lpstr>Wingdings 3</vt:lpstr>
      <vt:lpstr>Secteur</vt:lpstr>
      <vt:lpstr>Pour les 5 ans du club et pour votre Noël, le BAPA vous réserve  une surprise …</vt:lpstr>
      <vt:lpstr>Vous les connaissez  forcement  !!! </vt:lpstr>
      <vt:lpstr>Présentation PowerPoint</vt:lpstr>
      <vt:lpstr>Présentation PowerPoint</vt:lpstr>
      <vt:lpstr>Toute L’équipe de France  de patinage artistique  et de danse sur glace sera présente à besançon 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Pour Noël le BAPA  vous réserve une surprise …</dc:title>
  <dc:creator>Benoît Sibiet</dc:creator>
  <cp:lastModifiedBy>Benoît Sibiet</cp:lastModifiedBy>
  <cp:revision>21</cp:revision>
  <dcterms:created xsi:type="dcterms:W3CDTF">2013-12-16T10:53:56Z</dcterms:created>
  <dcterms:modified xsi:type="dcterms:W3CDTF">2013-12-24T07:40:27Z</dcterms:modified>
</cp:coreProperties>
</file>