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6858000" cy="9144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66"/>
    <a:srgbClr val="009900"/>
    <a:srgbClr val="FF0000"/>
    <a:srgbClr val="E2E719"/>
    <a:srgbClr val="FFFFCC"/>
    <a:srgbClr val="FF33CC"/>
    <a:srgbClr val="FFFFFF"/>
    <a:srgbClr val="DC24A7"/>
    <a:srgbClr val="3CC44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5805" autoAdjust="0"/>
  </p:normalViewPr>
  <p:slideViewPr>
    <p:cSldViewPr>
      <p:cViewPr varScale="1">
        <p:scale>
          <a:sx n="36" d="100"/>
          <a:sy n="36" d="100"/>
        </p:scale>
        <p:origin x="-1182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A90D0-2637-4DF5-BC29-581B4B2CA76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FEE6A-2319-4304-AA70-247F1AEC520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A98977-81DD-4234-BE06-62DD252D2E1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9486A-E3DB-4C28-9BDC-3B1B527105B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B508A6-11BD-4E51-85F8-ABD219644C3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03C8F-4D2D-4D9E-B294-C0102EEB32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27F315-7452-44EC-9084-EA1DB9539F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B514B9-14C4-43A2-8970-6E21D0634EA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B60F0A-B799-4798-B168-A7FC8A4B6A1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D11F0-1443-4F79-8380-19BB1A8FC0D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20E63-FB7F-41D0-B274-76DBEAD1F00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84C535-FF67-4187-8B27-26BDB58DB5A1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G_5574.JPG">
            <a:hlinkClick r:id="" action="ppaction://noaction">
              <a:snd r:embed="rId3" name="Mariah Carey - All I Want For Christmas is You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0"/>
            <a:ext cx="6858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8800" b="1" dirty="0" smtClean="0">
                <a:solidFill>
                  <a:srgbClr val="0033CC"/>
                </a:solidFill>
                <a:latin typeface="Batang" pitchFamily="18" charset="-127"/>
              </a:rPr>
              <a:t>Leila</a:t>
            </a:r>
            <a:endParaRPr lang="fr-FR" sz="8800" b="1" dirty="0">
              <a:solidFill>
                <a:srgbClr val="800080"/>
              </a:solidFill>
              <a:latin typeface="Batang" pitchFamily="18" charset="-127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708920" y="4716016"/>
            <a:ext cx="201642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b="1" dirty="0">
                <a:solidFill>
                  <a:srgbClr val="DC24A7"/>
                </a:solidFill>
                <a:latin typeface="Batang" pitchFamily="18" charset="-127"/>
              </a:rPr>
              <a:t>VOUS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772816" y="7164288"/>
            <a:ext cx="424847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6000" b="1" dirty="0">
                <a:solidFill>
                  <a:srgbClr val="FF0066"/>
                </a:solidFill>
                <a:latin typeface="Batang" pitchFamily="18" charset="-127"/>
              </a:rPr>
              <a:t>SOUHAITE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3000">
    <p:sndAc>
      <p:stSnd loop="1">
        <p:snd r:embed="rId3" name="Mariah Carey - All I Want For Christmas is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G_56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10815601"/>
          </a:xfrm>
          <a:prstGeom prst="rect">
            <a:avLst/>
          </a:prstGeom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052736" y="755576"/>
            <a:ext cx="467995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6000" b="1" dirty="0" smtClean="0">
                <a:solidFill>
                  <a:schemeClr val="accent2"/>
                </a:solidFill>
                <a:latin typeface="Batang" pitchFamily="18" charset="-127"/>
              </a:rPr>
              <a:t>LIBERTE</a:t>
            </a:r>
            <a:endParaRPr lang="fr-FR" sz="6000" b="1" dirty="0">
              <a:solidFill>
                <a:schemeClr val="accent2"/>
              </a:solidFill>
              <a:latin typeface="Batang" pitchFamily="18" charset="-127"/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2060848" y="7943671"/>
            <a:ext cx="36718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7200" b="1" dirty="0" smtClean="0">
                <a:solidFill>
                  <a:srgbClr val="FFFFFF"/>
                </a:solidFill>
                <a:latin typeface="Batang" pitchFamily="18" charset="-127"/>
              </a:rPr>
              <a:t>UNITE</a:t>
            </a:r>
            <a:endParaRPr lang="fr-FR" sz="7200" b="1" dirty="0">
              <a:solidFill>
                <a:srgbClr val="FFFFFF"/>
              </a:solidFill>
              <a:latin typeface="Batang" pitchFamily="18" charset="-127"/>
            </a:endParaRPr>
          </a:p>
        </p:txBody>
      </p:sp>
    </p:spTree>
  </p:cSld>
  <p:clrMapOvr>
    <a:masterClrMapping/>
  </p:clrMapOvr>
  <p:transition spd="med" advClick="0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07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3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308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79" grpId="1"/>
      <p:bldP spid="3081" grpId="0"/>
      <p:bldP spid="3081" grpId="1"/>
      <p:bldP spid="3081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G_56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332656" y="1475656"/>
            <a:ext cx="49685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800" b="1" dirty="0" smtClean="0">
                <a:solidFill>
                  <a:srgbClr val="FFFF00"/>
                </a:solidFill>
                <a:latin typeface="Batang" pitchFamily="18" charset="-127"/>
              </a:rPr>
              <a:t>JOIE DE VIVRE</a:t>
            </a:r>
            <a:endParaRPr lang="fr-FR" sz="4800" b="1" dirty="0">
              <a:solidFill>
                <a:srgbClr val="FFFF00"/>
              </a:solidFill>
              <a:latin typeface="Batang" pitchFamily="18" charset="-127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96752" y="5796136"/>
            <a:ext cx="42484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800" b="1" dirty="0" smtClean="0">
                <a:solidFill>
                  <a:srgbClr val="7030A0"/>
                </a:solidFill>
                <a:latin typeface="Batang" pitchFamily="18" charset="-127"/>
              </a:rPr>
              <a:t>BONHEUR</a:t>
            </a:r>
            <a:endParaRPr lang="fr-FR" sz="4800" b="1" dirty="0">
              <a:solidFill>
                <a:srgbClr val="7030A0"/>
              </a:solidFill>
              <a:latin typeface="Batang" pitchFamily="18" charset="-127"/>
            </a:endParaRPr>
          </a:p>
        </p:txBody>
      </p:sp>
    </p:spTree>
  </p:cSld>
  <p:clrMapOvr>
    <a:masterClrMapping/>
  </p:clrMapOvr>
  <p:transition spd="med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autoRev="1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autoRev="1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autoRev="1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hromathérap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548680" y="467544"/>
            <a:ext cx="48244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800" b="1" dirty="0" smtClean="0">
                <a:solidFill>
                  <a:srgbClr val="7030A0"/>
                </a:solidFill>
                <a:latin typeface="Batang" pitchFamily="18" charset="-127"/>
              </a:rPr>
              <a:t>ECOUTE</a:t>
            </a:r>
            <a:endParaRPr lang="fr-FR" sz="4800" b="1" dirty="0">
              <a:solidFill>
                <a:srgbClr val="7030A0"/>
              </a:solidFill>
              <a:latin typeface="Batang" pitchFamily="18" charset="-127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-459432" y="3995936"/>
            <a:ext cx="56880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600" b="1" dirty="0" smtClean="0">
                <a:solidFill>
                  <a:srgbClr val="FF6600"/>
                </a:solidFill>
                <a:latin typeface="Batang" pitchFamily="18" charset="-127"/>
              </a:rPr>
              <a:t>COMPREHENSION</a:t>
            </a:r>
            <a:endParaRPr lang="fr-FR" sz="3600" b="1" dirty="0">
              <a:solidFill>
                <a:srgbClr val="FF6600"/>
              </a:solidFill>
              <a:latin typeface="Batang" pitchFamily="18" charset="-127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1025525" y="7452320"/>
            <a:ext cx="583247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6600" b="1" dirty="0" smtClean="0">
                <a:solidFill>
                  <a:srgbClr val="FF33CC"/>
                </a:solidFill>
                <a:latin typeface="Batang" pitchFamily="18" charset="-127"/>
              </a:rPr>
              <a:t>PARTAGE</a:t>
            </a:r>
            <a:endParaRPr lang="fr-FR" sz="6600" b="1" dirty="0">
              <a:solidFill>
                <a:srgbClr val="FF33CC"/>
              </a:solidFill>
              <a:latin typeface="Batang" pitchFamily="18" charset="-127"/>
            </a:endParaRPr>
          </a:p>
        </p:txBody>
      </p:sp>
    </p:spTree>
  </p:cSld>
  <p:clrMapOvr>
    <a:masterClrMapping/>
  </p:clrMapOvr>
  <p:transition spd="med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4 0.0503  C 0.049 0.06081  0.054 0.07657  0.054 0.09309  C 0.054 0.11185  0.049 0.12687  0.04 0.13738  L 0 0.18767  E" pathEditMode="relative" ptsTypes="">
                                      <p:cBhvr>
                                        <p:cTn id="22" dur="3000" fill="hold"/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5128" grpId="1"/>
      <p:bldP spid="5130" grpId="0"/>
      <p:bldP spid="513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G_56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332657" y="179388"/>
            <a:ext cx="604867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6000" b="1" dirty="0" smtClean="0">
                <a:solidFill>
                  <a:srgbClr val="7030A0"/>
                </a:solidFill>
                <a:latin typeface="Batang" pitchFamily="18" charset="-127"/>
              </a:rPr>
              <a:t>EVOLUTION</a:t>
            </a:r>
            <a:endParaRPr lang="fr-FR" sz="6000" b="1" dirty="0">
              <a:solidFill>
                <a:srgbClr val="7030A0"/>
              </a:solidFill>
              <a:latin typeface="Batang" pitchFamily="18" charset="-127"/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-315416" y="8028384"/>
            <a:ext cx="62642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000" b="1" dirty="0" smtClean="0">
                <a:solidFill>
                  <a:srgbClr val="FFFFCC"/>
                </a:solidFill>
                <a:latin typeface="Batang" pitchFamily="18" charset="-127"/>
              </a:rPr>
              <a:t>PROJETS</a:t>
            </a:r>
            <a:endParaRPr lang="fr-FR" sz="4000" b="1" dirty="0">
              <a:solidFill>
                <a:srgbClr val="FFFFCC"/>
              </a:solidFill>
              <a:latin typeface="Batang" pitchFamily="18" charset="-127"/>
            </a:endParaRPr>
          </a:p>
        </p:txBody>
      </p:sp>
    </p:spTree>
  </p:cSld>
  <p:clrMapOvr>
    <a:masterClrMapping/>
  </p:clrMapOvr>
  <p:transition spd="med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18767  E" pathEditMode="relative" ptsTypes="">
                                      <p:cBhvr>
                                        <p:cTn id="11" dur="2000" fill="hold"/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G_5384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33375" y="323850"/>
            <a:ext cx="60483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800" b="1" dirty="0">
                <a:solidFill>
                  <a:srgbClr val="FFFFCC"/>
                </a:solidFill>
                <a:latin typeface="Batang" pitchFamily="18" charset="-127"/>
              </a:rPr>
              <a:t>DE RESTER POSITIF(VE)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412776" y="4067944"/>
            <a:ext cx="41052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dirty="0">
                <a:latin typeface="Batang" pitchFamily="18" charset="-127"/>
              </a:rPr>
              <a:t>MÊME DANS LES SITUATIONS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404664" y="7092280"/>
            <a:ext cx="350100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 b="1" dirty="0">
                <a:solidFill>
                  <a:srgbClr val="FF0000"/>
                </a:solidFill>
                <a:latin typeface="Batang" pitchFamily="18" charset="-127"/>
              </a:rPr>
              <a:t>QUI NOUS PARAISSENT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3860800" y="8243888"/>
            <a:ext cx="27082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 b="1" dirty="0">
                <a:solidFill>
                  <a:srgbClr val="000066"/>
                </a:solidFill>
                <a:latin typeface="Batang" pitchFamily="18" charset="-127"/>
              </a:rPr>
              <a:t>NEGATIVES</a:t>
            </a:r>
          </a:p>
        </p:txBody>
      </p:sp>
    </p:spTree>
  </p:cSld>
  <p:clrMapOvr>
    <a:masterClrMapping/>
  </p:clrMapOvr>
  <p:transition spd="med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71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3003  C 0.081 -0.03678  0.102 -0.04054  0.124 -0.04054  C 0.149 -0.04054  0.169 -0.03678  0.183 -0.03003  L 0.25 0  E" pathEditMode="relative" ptsTypes="">
                                      <p:cBhvr>
                                        <p:cTn id="28" dur="2000" fill="hold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8767  E" pathEditMode="relative" ptsTypes="">
                                      <p:cBhvr>
                                        <p:cTn id="37" dur="2000" fill="hold"/>
                                        <p:tgtEl>
                                          <p:spTgt spid="7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/>
      <p:bldP spid="717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anges et lumièr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03350"/>
            <a:ext cx="6858000" cy="6408738"/>
          </a:xfrm>
          <a:prstGeom prst="rect">
            <a:avLst/>
          </a:prstGeom>
          <a:noFill/>
        </p:spPr>
      </p:pic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620713" y="323850"/>
            <a:ext cx="48244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dirty="0" smtClean="0">
                <a:solidFill>
                  <a:srgbClr val="CC3300"/>
                </a:solidFill>
                <a:latin typeface="Batang" pitchFamily="18" charset="-127"/>
              </a:rPr>
              <a:t>DE VOUS ILLUMINER </a:t>
            </a:r>
            <a:r>
              <a:rPr lang="fr-FR" sz="3200" b="1" dirty="0">
                <a:solidFill>
                  <a:srgbClr val="CC3300"/>
                </a:solidFill>
                <a:latin typeface="Batang" pitchFamily="18" charset="-127"/>
              </a:rPr>
              <a:t>D’UN SOURIRE 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4292600" y="1476375"/>
            <a:ext cx="2565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>
                <a:solidFill>
                  <a:srgbClr val="660033"/>
                </a:solidFill>
                <a:latin typeface="Batang" pitchFamily="18" charset="-127"/>
              </a:rPr>
              <a:t>DANS TOUS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260350" y="8243888"/>
            <a:ext cx="6597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 b="1">
                <a:solidFill>
                  <a:srgbClr val="0000FF"/>
                </a:solidFill>
                <a:latin typeface="Batang" pitchFamily="18" charset="-127"/>
              </a:rPr>
              <a:t>VOS MOMENTS MERVEILLEUX</a:t>
            </a:r>
          </a:p>
        </p:txBody>
      </p:sp>
    </p:spTree>
  </p:cSld>
  <p:clrMapOvr>
    <a:masterClrMapping/>
  </p:clrMapOvr>
  <p:transition spd="med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820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0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1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4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46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-0.18767  E" pathEditMode="relative" ptsTypes="">
                                      <p:cBhvr>
                                        <p:cTn id="58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5" grpId="0"/>
      <p:bldP spid="8205" grpId="1"/>
      <p:bldP spid="8207" grpId="0"/>
      <p:bldP spid="820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G_56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233225"/>
          </a:xfrm>
          <a:prstGeom prst="rect">
            <a:avLst/>
          </a:prstGeom>
        </p:spPr>
      </p:pic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908050" y="252413"/>
            <a:ext cx="49672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dirty="0">
                <a:solidFill>
                  <a:srgbClr val="CC0066"/>
                </a:solidFill>
                <a:latin typeface="Batang" pitchFamily="18" charset="-127"/>
              </a:rPr>
              <a:t>JE VOUS </a:t>
            </a:r>
            <a:r>
              <a:rPr lang="fr-FR" sz="3200" b="1" dirty="0" smtClean="0">
                <a:solidFill>
                  <a:srgbClr val="CC0066"/>
                </a:solidFill>
                <a:latin typeface="Batang" pitchFamily="18" charset="-127"/>
              </a:rPr>
              <a:t>SOUHAITE</a:t>
            </a:r>
            <a:endParaRPr lang="fr-FR" sz="3200" b="1" dirty="0">
              <a:solidFill>
                <a:srgbClr val="CC0066"/>
              </a:solidFill>
              <a:latin typeface="Batang" pitchFamily="18" charset="-127"/>
            </a:endParaRPr>
          </a:p>
        </p:txBody>
      </p:sp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692150" y="1763713"/>
            <a:ext cx="38877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 b="1">
                <a:solidFill>
                  <a:srgbClr val="6600CC"/>
                </a:solidFill>
                <a:latin typeface="Batang" pitchFamily="18" charset="-127"/>
              </a:rPr>
              <a:t>PLEINS D’ESPOIR</a:t>
            </a:r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2636838" y="3852863"/>
            <a:ext cx="3816350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 b="1">
                <a:solidFill>
                  <a:srgbClr val="990000"/>
                </a:solidFill>
                <a:latin typeface="Batang" pitchFamily="18" charset="-127"/>
              </a:rPr>
              <a:t>DE RESPECT</a:t>
            </a:r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549275" y="5294313"/>
            <a:ext cx="26638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dirty="0">
                <a:solidFill>
                  <a:srgbClr val="FF6600"/>
                </a:solidFill>
                <a:latin typeface="Batang" pitchFamily="18" charset="-127"/>
              </a:rPr>
              <a:t>D’ESTIME</a:t>
            </a: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1052513" y="7524750"/>
            <a:ext cx="51133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dirty="0">
                <a:solidFill>
                  <a:srgbClr val="0000FF"/>
                </a:solidFill>
                <a:latin typeface="Batang" pitchFamily="18" charset="-127"/>
              </a:rPr>
              <a:t>POUR CES DERNIERS JOURS </a:t>
            </a:r>
            <a:r>
              <a:rPr lang="fr-FR" sz="3200" b="1" dirty="0" smtClean="0">
                <a:solidFill>
                  <a:srgbClr val="0000FF"/>
                </a:solidFill>
                <a:latin typeface="Batang" pitchFamily="18" charset="-127"/>
              </a:rPr>
              <a:t>2013</a:t>
            </a:r>
            <a:endParaRPr lang="fr-FR" sz="3200" b="1" dirty="0">
              <a:solidFill>
                <a:srgbClr val="0000FF"/>
              </a:solidFill>
              <a:latin typeface="Batang" pitchFamily="18" charset="-127"/>
            </a:endParaRPr>
          </a:p>
        </p:txBody>
      </p:sp>
    </p:spTree>
  </p:cSld>
  <p:clrMapOvr>
    <a:masterClrMapping/>
  </p:clrMapOvr>
  <p:transition spd="med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8" dur="2000" fill="hold"/>
                                        <p:tgtEl>
                                          <p:spTgt spid="9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9" dur="2000" fill="hold"/>
                                        <p:tgtEl>
                                          <p:spTgt spid="9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1" dur="500" autoRev="1" fill="hold"/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2" dur="500" autoRev="1" fill="hold"/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autoRev="1" fill="hold"/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7" dur="2000" fill="hold"/>
                                        <p:tgtEl>
                                          <p:spTgt spid="9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70" decel="100000"/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770" decel="100000"/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9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268413" y="2916238"/>
            <a:ext cx="5041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 b="1" dirty="0" smtClean="0">
                <a:solidFill>
                  <a:srgbClr val="CC0066"/>
                </a:solidFill>
                <a:latin typeface="+mj-lt"/>
              </a:rPr>
              <a:t>BONNES FÊTES</a:t>
            </a:r>
            <a:endParaRPr lang="fr-FR" sz="3200" b="1" dirty="0">
              <a:solidFill>
                <a:srgbClr val="CC0066"/>
              </a:solidFill>
              <a:latin typeface="+mj-lt"/>
            </a:endParaRPr>
          </a:p>
        </p:txBody>
      </p:sp>
      <p:pic>
        <p:nvPicPr>
          <p:cNvPr id="10248" name="Picture 8" descr="AV1NBIYCA5OCA1RCAGSU6RMCAW7SXBWCAC6M4ODCAAB9IDGCAJ9XNB4CA3259UVCAKO7X4RCAZBY319CAH44XZZCARTEFGLCAWOV1U0CAGIPCF9CA39QWDCCA4LYJFNCAISV6ZCCACFPWMCCAYWH8D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5263" y="6156325"/>
            <a:ext cx="2593975" cy="2552700"/>
          </a:xfrm>
          <a:prstGeom prst="rect">
            <a:avLst/>
          </a:prstGeom>
          <a:noFill/>
        </p:spPr>
      </p:pic>
      <p:pic>
        <p:nvPicPr>
          <p:cNvPr id="10249" name="Picture 9" descr="AOMPI5ICADAVRORCAEG58P9CA5EXGJFCABSGG9VCAGYFQHNCAQFFCCWCA8YL608CADYTRO2CAFH41XJCA31KVDUCATKO8R1CA1QV4APCAEG2W1LCA0DVJN1CAQUG26TCA8IK0EVCA099BZQCAWHNQ1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250" y="3851275"/>
            <a:ext cx="1925638" cy="1281113"/>
          </a:xfrm>
          <a:prstGeom prst="rect">
            <a:avLst/>
          </a:prstGeom>
          <a:noFill/>
        </p:spPr>
      </p:pic>
      <p:pic>
        <p:nvPicPr>
          <p:cNvPr id="10250" name="Picture 10" descr="imag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1525" y="468313"/>
            <a:ext cx="1731963" cy="2160587"/>
          </a:xfrm>
          <a:prstGeom prst="rect">
            <a:avLst/>
          </a:prstGeom>
          <a:noFill/>
        </p:spPr>
      </p:pic>
      <p:pic>
        <p:nvPicPr>
          <p:cNvPr id="10251" name="Picture 11" descr="chak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4813" y="6011863"/>
            <a:ext cx="2411412" cy="2574925"/>
          </a:xfrm>
          <a:prstGeom prst="rect">
            <a:avLst/>
          </a:prstGeom>
          <a:noFill/>
        </p:spPr>
      </p:pic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1628775" y="5219700"/>
            <a:ext cx="3600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dirty="0" smtClean="0">
                <a:solidFill>
                  <a:srgbClr val="6600CC"/>
                </a:solidFill>
                <a:latin typeface="+mj-lt"/>
              </a:rPr>
              <a:t>LEILA</a:t>
            </a:r>
            <a:endParaRPr lang="fr-FR" sz="3200" b="1" dirty="0">
              <a:solidFill>
                <a:srgbClr val="CC0066"/>
              </a:solidFill>
              <a:latin typeface="+mj-lt"/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333375" y="611188"/>
            <a:ext cx="35274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 b="1" dirty="0" smtClean="0">
                <a:solidFill>
                  <a:srgbClr val="660033"/>
                </a:solidFill>
                <a:latin typeface="+mj-lt"/>
              </a:rPr>
              <a:t>2013/2014</a:t>
            </a:r>
            <a:endParaRPr lang="fr-FR" sz="3200" b="1" dirty="0">
              <a:solidFill>
                <a:srgbClr val="660033"/>
              </a:solidFill>
              <a:latin typeface="+mj-lt"/>
            </a:endParaRPr>
          </a:p>
        </p:txBody>
      </p:sp>
    </p:spTree>
  </p:cSld>
  <p:clrMapOvr>
    <a:masterClrMapping/>
  </p:clrMapOvr>
  <p:transition spd="med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3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9" dur="2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0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02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3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uild="allAtOnce"/>
      <p:bldP spid="10252" grpId="0"/>
      <p:bldP spid="10252" grpId="1"/>
      <p:bldP spid="10252" grpId="2"/>
      <p:bldP spid="10253" grpId="0"/>
      <p:bldP spid="10253" grpId="1"/>
      <p:bldP spid="10253" grpId="2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Modèle par défaut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950</TotalTime>
  <Words>53</Words>
  <Application>Microsoft Office PowerPoint</Application>
  <PresentationFormat>Affichage à l'écran (4:3)</PresentationFormat>
  <Paragraphs>27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2" baseType="lpstr">
      <vt:lpstr>Arial</vt:lpstr>
      <vt:lpstr>Batang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Gem'Aly</dc:creator>
  <cp:lastModifiedBy>Leila</cp:lastModifiedBy>
  <cp:revision>17</cp:revision>
  <dcterms:created xsi:type="dcterms:W3CDTF">2009-12-22T14:01:02Z</dcterms:created>
  <dcterms:modified xsi:type="dcterms:W3CDTF">2013-12-19T17:37:35Z</dcterms:modified>
</cp:coreProperties>
</file>