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64" r:id="rId4"/>
    <p:sldId id="259" r:id="rId5"/>
    <p:sldId id="265" r:id="rId6"/>
    <p:sldId id="261" r:id="rId7"/>
    <p:sldId id="274" r:id="rId8"/>
    <p:sldId id="262" r:id="rId9"/>
    <p:sldId id="267" r:id="rId10"/>
    <p:sldId id="263" r:id="rId11"/>
    <p:sldId id="269" r:id="rId12"/>
    <p:sldId id="275" r:id="rId13"/>
    <p:sldId id="276" r:id="rId14"/>
    <p:sldId id="272" r:id="rId15"/>
    <p:sldId id="273" r:id="rId16"/>
    <p:sldId id="277" r:id="rId1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24/12/2013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24/12/2013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24/12/2013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24/12/2013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24/12/2013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24/12/2013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24/12/2013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24/12/2013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24/12/2013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24/12/2013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24/12/2013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24/12/2013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>
                <a:latin typeface="Mulan" panose="02000500000000000000" pitchFamily="2" charset="0"/>
              </a:rPr>
              <a:t>Comme une Pomme…</a:t>
            </a:r>
            <a:endParaRPr lang="fr-FR" dirty="0">
              <a:latin typeface="Mulan" panose="02000500000000000000" pitchFamily="2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3564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sndAc>
          <p:stSnd loop="1">
            <p:snd r:embed="rId2" name="Comme une pomme.wav"/>
          </p:stSnd>
        </p:sndAc>
      </p:transition>
    </mc:Choice>
    <mc:Fallback>
      <p:transition advClick="0" advTm="8000">
        <p:sndAc>
          <p:stSnd loop="1">
            <p:snd r:embed="rId2" name="Comme une pomm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5592142"/>
            <a:ext cx="8964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On peut la jouer </a:t>
            </a:r>
            <a:r>
              <a:rPr lang="fr-FR" sz="3200" dirty="0" smtClean="0">
                <a:solidFill>
                  <a:srgbClr val="C00000"/>
                </a:solidFill>
                <a:latin typeface="Forte" panose="03060902040502070203" pitchFamily="66" charset="0"/>
              </a:rPr>
              <a:t>classique avec </a:t>
            </a:r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la pomme au four.</a:t>
            </a:r>
          </a:p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Ou plutôt </a:t>
            </a:r>
            <a:r>
              <a:rPr lang="fr-FR" sz="3200" dirty="0" smtClean="0">
                <a:solidFill>
                  <a:srgbClr val="C00000"/>
                </a:solidFill>
                <a:latin typeface="Forte" panose="03060902040502070203" pitchFamily="66" charset="0"/>
              </a:rPr>
              <a:t>romantique façon </a:t>
            </a:r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pomme d’amour </a:t>
            </a:r>
            <a:r>
              <a:rPr lang="fr-FR" sz="3200" dirty="0" smtClean="0">
                <a:solidFill>
                  <a:srgbClr val="C00000"/>
                </a:solidFill>
                <a:latin typeface="Forte" panose="03060902040502070203" pitchFamily="66" charset="0"/>
              </a:rPr>
              <a:t>!</a:t>
            </a:r>
            <a:endParaRPr lang="fr-FR" sz="3200" dirty="0">
              <a:solidFill>
                <a:srgbClr val="C00000"/>
              </a:solidFill>
              <a:latin typeface="Forte" panose="03060902040502070203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52736"/>
            <a:ext cx="6616964" cy="398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3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300"/>
    </mc:Choice>
    <mc:Fallback xmlns="">
      <p:transition spd="slow" advClick="0" advTm="193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53434" y="5210017"/>
            <a:ext cx="83529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Ce fruit sucré est fantastique,</a:t>
            </a:r>
          </a:p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il convient à tous les goûts </a:t>
            </a:r>
          </a:p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Je saurai faire des fans de pommes de vous !</a:t>
            </a:r>
          </a:p>
          <a:p>
            <a:endParaRPr lang="fr-FR" sz="3200" dirty="0">
              <a:solidFill>
                <a:srgbClr val="C00000"/>
              </a:solidFill>
              <a:latin typeface="Forte" panose="03060902040502070203" pitchFamily="66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52736"/>
            <a:ext cx="6616964" cy="398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5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34096"/>
            <a:ext cx="5555604" cy="553338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74485" y="4795897"/>
            <a:ext cx="83529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Comme une pomme</a:t>
            </a:r>
          </a:p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Sois la raison d’une guerre d’l’ancien temps</a:t>
            </a:r>
          </a:p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Comme une pomme</a:t>
            </a:r>
          </a:p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Reste coincée dans la gorge d’Adam</a:t>
            </a:r>
          </a:p>
        </p:txBody>
      </p:sp>
    </p:spTree>
    <p:extLst>
      <p:ext uri="{BB962C8B-B14F-4D97-AF65-F5344CB8AC3E}">
        <p14:creationId xmlns:p14="http://schemas.microsoft.com/office/powerpoint/2010/main" val="223129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34096"/>
            <a:ext cx="5555604" cy="553338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74485" y="5243716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Comme une pomme</a:t>
            </a:r>
          </a:p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Sois celle qui transforme Newton en savant</a:t>
            </a:r>
          </a:p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Le symbole d’</a:t>
            </a:r>
            <a:r>
              <a:rPr lang="fr-FR" sz="3200" dirty="0" err="1">
                <a:solidFill>
                  <a:srgbClr val="C00000"/>
                </a:solidFill>
                <a:latin typeface="Forte" panose="03060902040502070203" pitchFamily="66" charset="0"/>
              </a:rPr>
              <a:t>un’grande</a:t>
            </a:r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 ville d’Occident !</a:t>
            </a:r>
          </a:p>
        </p:txBody>
      </p:sp>
    </p:spTree>
    <p:extLst>
      <p:ext uri="{BB962C8B-B14F-4D97-AF65-F5344CB8AC3E}">
        <p14:creationId xmlns:p14="http://schemas.microsoft.com/office/powerpoint/2010/main" val="164482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34096"/>
            <a:ext cx="5555604" cy="553338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74485" y="4795897"/>
            <a:ext cx="83529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Comme une pomme</a:t>
            </a:r>
          </a:p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Sois la raison d’une guerre d’l’ancien temps</a:t>
            </a:r>
          </a:p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Comme une pomme</a:t>
            </a:r>
          </a:p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Reste coincée dans la gorge d’Adam</a:t>
            </a:r>
          </a:p>
        </p:txBody>
      </p:sp>
    </p:spTree>
    <p:extLst>
      <p:ext uri="{BB962C8B-B14F-4D97-AF65-F5344CB8AC3E}">
        <p14:creationId xmlns:p14="http://schemas.microsoft.com/office/powerpoint/2010/main" val="390990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34096"/>
            <a:ext cx="5555604" cy="553338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74485" y="5243716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Comme une pomme</a:t>
            </a:r>
          </a:p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Sois celle qui transforme Newton en savant</a:t>
            </a:r>
          </a:p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Le symbole d’</a:t>
            </a:r>
            <a:r>
              <a:rPr lang="fr-FR" sz="3200" dirty="0" err="1">
                <a:solidFill>
                  <a:srgbClr val="C00000"/>
                </a:solidFill>
                <a:latin typeface="Forte" panose="03060902040502070203" pitchFamily="66" charset="0"/>
              </a:rPr>
              <a:t>un’grande</a:t>
            </a:r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 ville d’Occident !</a:t>
            </a:r>
          </a:p>
        </p:txBody>
      </p:sp>
    </p:spTree>
    <p:extLst>
      <p:ext uri="{BB962C8B-B14F-4D97-AF65-F5344CB8AC3E}">
        <p14:creationId xmlns:p14="http://schemas.microsoft.com/office/powerpoint/2010/main" val="80732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547664" y="1772816"/>
            <a:ext cx="648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Mulan" panose="02000500000000000000" pitchFamily="2" charset="0"/>
              </a:rPr>
              <a:t>Gros bisous a toi </a:t>
            </a:r>
            <a:r>
              <a:rPr lang="fr-FR" sz="4800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Mulan" panose="02000500000000000000" pitchFamily="2" charset="0"/>
              </a:rPr>
              <a:t>bitch</a:t>
            </a:r>
            <a:r>
              <a:rPr lang="fr-FR" sz="4800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Mulan" panose="02000500000000000000" pitchFamily="2" charset="0"/>
              </a:rPr>
              <a:t> ! Et joyeux </a:t>
            </a:r>
            <a:r>
              <a:rPr lang="fr-FR" sz="4800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Mulan" panose="02000500000000000000" pitchFamily="2" charset="0"/>
              </a:rPr>
              <a:t>noel</a:t>
            </a:r>
            <a:r>
              <a:rPr lang="fr-FR" sz="4800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Mulan" panose="02000500000000000000" pitchFamily="2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79717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942" y="153797"/>
            <a:ext cx="4243450" cy="6371547"/>
          </a:xfrm>
        </p:spPr>
      </p:pic>
      <p:sp>
        <p:nvSpPr>
          <p:cNvPr id="5" name="ZoneTexte 4"/>
          <p:cNvSpPr txBox="1"/>
          <p:nvPr/>
        </p:nvSpPr>
        <p:spPr>
          <a:xfrm>
            <a:off x="611560" y="692695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 err="1" smtClean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Mulan" panose="02000500000000000000" pitchFamily="2" charset="0"/>
              </a:rPr>
              <a:t>Duchen</a:t>
            </a:r>
            <a:endParaRPr lang="fr-FR" sz="8000" dirty="0"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Mulan" panose="02000500000000000000" pitchFamily="2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95536" y="5589240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C00000"/>
                </a:solidFill>
                <a:latin typeface="Forte" panose="03060902040502070203" pitchFamily="66" charset="0"/>
              </a:rPr>
              <a:t>Attaquons l'exercice de la tarte tatin</a:t>
            </a:r>
          </a:p>
          <a:p>
            <a:r>
              <a:rPr lang="fr-FR" sz="3200" dirty="0" smtClean="0">
                <a:solidFill>
                  <a:srgbClr val="C00000"/>
                </a:solidFill>
                <a:latin typeface="Forte" panose="03060902040502070203" pitchFamily="66" charset="0"/>
              </a:rPr>
              <a:t>Ce n'est pas difficile si l'on s'y prend bien</a:t>
            </a:r>
            <a:endParaRPr lang="fr-FR" sz="3200" dirty="0">
              <a:solidFill>
                <a:srgbClr val="C00000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352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1000"/>
    </mc:Choice>
    <mc:Fallback>
      <p:transition advClick="0" advTm="21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942" y="153797"/>
            <a:ext cx="4243450" cy="6371547"/>
          </a:xfrm>
        </p:spPr>
      </p:pic>
      <p:sp>
        <p:nvSpPr>
          <p:cNvPr id="5" name="ZoneTexte 4"/>
          <p:cNvSpPr txBox="1"/>
          <p:nvPr/>
        </p:nvSpPr>
        <p:spPr>
          <a:xfrm>
            <a:off x="611560" y="692695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 err="1" smtClean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Mulan" panose="02000500000000000000" pitchFamily="2" charset="0"/>
              </a:rPr>
              <a:t>Duchen</a:t>
            </a:r>
            <a:endParaRPr lang="fr-FR" sz="8000" dirty="0"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Mulan" panose="02000500000000000000" pitchFamily="2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74485" y="5229200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C00000"/>
                </a:solidFill>
                <a:latin typeface="Forte" panose="03060902040502070203" pitchFamily="66" charset="0"/>
              </a:rPr>
              <a:t>Il suffit de prendre un ingrédient</a:t>
            </a:r>
          </a:p>
          <a:p>
            <a:r>
              <a:rPr lang="fr-FR" sz="3200" dirty="0" smtClean="0">
                <a:solidFill>
                  <a:srgbClr val="C00000"/>
                </a:solidFill>
                <a:latin typeface="Forte" panose="03060902040502070203" pitchFamily="66" charset="0"/>
              </a:rPr>
              <a:t>Que l'on trouve un peu partout.</a:t>
            </a:r>
            <a:br>
              <a:rPr lang="fr-FR" sz="3200" dirty="0" smtClean="0">
                <a:solidFill>
                  <a:srgbClr val="C00000"/>
                </a:solidFill>
                <a:latin typeface="Forte" panose="03060902040502070203" pitchFamily="66" charset="0"/>
              </a:rPr>
            </a:br>
            <a:r>
              <a:rPr lang="fr-FR" sz="3200" dirty="0" smtClean="0">
                <a:solidFill>
                  <a:srgbClr val="C00000"/>
                </a:solidFill>
                <a:latin typeface="Forte" panose="03060902040502070203" pitchFamily="66" charset="0"/>
              </a:rPr>
              <a:t>Je saurai faire des fans de pommes de vous !</a:t>
            </a:r>
            <a:endParaRPr lang="fr-FR" sz="3200" dirty="0">
              <a:solidFill>
                <a:srgbClr val="C00000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204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4000"/>
    </mc:Choice>
    <mc:Fallback>
      <p:transition advClick="0" advTm="1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-5611"/>
            <a:ext cx="6660480" cy="674697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74485" y="5592142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C00000"/>
                </a:solidFill>
                <a:latin typeface="Forte" panose="03060902040502070203" pitchFamily="66" charset="0"/>
              </a:rPr>
              <a:t>On peut la déguster, dans un petit beignet</a:t>
            </a:r>
          </a:p>
          <a:p>
            <a:r>
              <a:rPr lang="fr-FR" sz="3200" dirty="0" smtClean="0">
                <a:solidFill>
                  <a:srgbClr val="C00000"/>
                </a:solidFill>
                <a:latin typeface="Forte" panose="03060902040502070203" pitchFamily="66" charset="0"/>
              </a:rPr>
              <a:t>Dans un petit chausson, ou réduite en purée</a:t>
            </a:r>
            <a:endParaRPr lang="fr-FR" sz="3200" dirty="0">
              <a:solidFill>
                <a:srgbClr val="C00000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073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300"/>
    </mc:Choice>
    <mc:Fallback>
      <p:transition advClick="0" advTm="183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-5611"/>
            <a:ext cx="6660480" cy="674697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53434" y="5210018"/>
            <a:ext cx="83529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Elle se mange aussi nature et sans cuisson</a:t>
            </a:r>
          </a:p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On la pèle et puis c’est tout !</a:t>
            </a:r>
          </a:p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Je saurai faire des fans de pommes de vous !</a:t>
            </a:r>
          </a:p>
          <a:p>
            <a:endParaRPr lang="fr-FR" sz="3200" dirty="0">
              <a:solidFill>
                <a:srgbClr val="C00000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979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300"/>
    </mc:Choice>
    <mc:Fallback>
      <p:transition advClick="0" advTm="153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532" y="620687"/>
            <a:ext cx="4356716" cy="575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53434" y="5210018"/>
            <a:ext cx="83529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C’est parfait pour mon régime</a:t>
            </a:r>
          </a:p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Je suis pas doué d’mes dix doigts</a:t>
            </a:r>
          </a:p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Je n'aurais pas du sécher l’cours de cuisine</a:t>
            </a:r>
          </a:p>
          <a:p>
            <a:endParaRPr lang="fr-FR" sz="3200" dirty="0">
              <a:solidFill>
                <a:srgbClr val="C00000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23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532" y="620687"/>
            <a:ext cx="4356716" cy="575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53434" y="5210018"/>
            <a:ext cx="83529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Ce fruit-là je ne l’connais pas</a:t>
            </a:r>
          </a:p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Mais si tu nous montres pourquoi</a:t>
            </a:r>
          </a:p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On n’est prêt à l’aimer comme toi !</a:t>
            </a:r>
          </a:p>
          <a:p>
            <a:endParaRPr lang="fr-FR" sz="3200" dirty="0">
              <a:solidFill>
                <a:srgbClr val="C00000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51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052736"/>
            <a:ext cx="6552728" cy="491454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74485" y="4795897"/>
            <a:ext cx="83529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Comme une pomme</a:t>
            </a:r>
          </a:p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Sois la raison d’une guerre d’l’ancien temps</a:t>
            </a:r>
          </a:p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Comme une pomme</a:t>
            </a:r>
          </a:p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Reste coincée dans la gorge d’Adam</a:t>
            </a:r>
          </a:p>
        </p:txBody>
      </p:sp>
    </p:spTree>
    <p:extLst>
      <p:ext uri="{BB962C8B-B14F-4D97-AF65-F5344CB8AC3E}">
        <p14:creationId xmlns:p14="http://schemas.microsoft.com/office/powerpoint/2010/main" val="184223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052736"/>
            <a:ext cx="6552728" cy="491454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74485" y="5243716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Comme une pomme</a:t>
            </a:r>
          </a:p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Sois celle qui transforme Newton en savant</a:t>
            </a:r>
          </a:p>
          <a:p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Le symbole d’</a:t>
            </a:r>
            <a:r>
              <a:rPr lang="fr-FR" sz="3200" dirty="0" err="1">
                <a:solidFill>
                  <a:srgbClr val="C00000"/>
                </a:solidFill>
                <a:latin typeface="Forte" panose="03060902040502070203" pitchFamily="66" charset="0"/>
              </a:rPr>
              <a:t>un’grande</a:t>
            </a:r>
            <a:r>
              <a:rPr lang="fr-FR" sz="3200" dirty="0">
                <a:solidFill>
                  <a:srgbClr val="C00000"/>
                </a:solidFill>
                <a:latin typeface="Forte" panose="03060902040502070203" pitchFamily="66" charset="0"/>
              </a:rPr>
              <a:t> ville d’Occident !</a:t>
            </a:r>
          </a:p>
        </p:txBody>
      </p:sp>
    </p:spTree>
    <p:extLst>
      <p:ext uri="{BB962C8B-B14F-4D97-AF65-F5344CB8AC3E}">
        <p14:creationId xmlns:p14="http://schemas.microsoft.com/office/powerpoint/2010/main" val="94663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300"/>
    </mc:Choice>
    <mc:Fallback xmlns="">
      <p:transition spd="slow" advClick="0" advTm="113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273</Words>
  <Application>Microsoft Office PowerPoint</Application>
  <PresentationFormat>Affichage à l'écran (4:3)</PresentationFormat>
  <Paragraphs>45</Paragraphs>
  <Slides>16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Thème Office</vt:lpstr>
      <vt:lpstr>Comme une Pomme…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Comme une Pomme…</dc:title>
  <dc:creator>Rizzettowscy</dc:creator>
  <cp:lastModifiedBy>Rizzettowscy</cp:lastModifiedBy>
  <cp:revision>26</cp:revision>
  <dcterms:modified xsi:type="dcterms:W3CDTF">2013-12-24T00:04:52Z</dcterms:modified>
</cp:coreProperties>
</file>