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01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12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27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95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22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36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32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72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30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15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31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AC012-3830-4C47-961E-321FE0ACEB22}" type="datetimeFigureOut">
              <a:rPr lang="fr-FR" smtClean="0"/>
              <a:t>22/12/2013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B2CB0-8A14-44E8-A394-FFC2D59BA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78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hyperlink" Target="http://l.bitcasa.com/QSii3bUh" TargetMode="External"/><Relationship Id="rId7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.bitcasa.com/yTQ_YMkA" TargetMode="External"/><Relationship Id="rId5" Type="http://schemas.openxmlformats.org/officeDocument/2006/relationships/hyperlink" Target="http://l.bitcasa.com/LI8MMAmc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://l.bitcasa.com/sCQ9zGhm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" y="5867400"/>
            <a:ext cx="978295" cy="889359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6825" y="0"/>
            <a:ext cx="6858000" cy="1028700"/>
          </a:xfrm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  <a:latin typeface="Cooper Black" panose="0208090404030B020404" pitchFamily="18" charset="0"/>
              </a:rPr>
              <a:t>Club cyclo Française de Mécanique </a:t>
            </a:r>
          </a:p>
          <a:p>
            <a:r>
              <a:rPr lang="fr-FR" sz="2800" i="1" dirty="0" smtClean="0"/>
              <a:t>Photos</a:t>
            </a:r>
            <a:endParaRPr lang="fr-FR" sz="28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23850" y="954405"/>
            <a:ext cx="753427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2012</a:t>
            </a:r>
            <a:endParaRPr lang="fr-FR" sz="2000" b="1" i="1" dirty="0" smtClean="0">
              <a:hlinkClick r:id="rId3"/>
            </a:endParaRPr>
          </a:p>
          <a:p>
            <a:r>
              <a:rPr lang="fr-FR" dirty="0" smtClean="0">
                <a:hlinkClick r:id="rId3"/>
              </a:rPr>
              <a:t>Photos des </a:t>
            </a:r>
            <a:r>
              <a:rPr lang="fr-FR" dirty="0" err="1" smtClean="0">
                <a:hlinkClick r:id="rId3"/>
              </a:rPr>
              <a:t>randos</a:t>
            </a:r>
            <a:r>
              <a:rPr lang="fr-FR" dirty="0" smtClean="0">
                <a:hlinkClick r:id="rId3"/>
              </a:rPr>
              <a:t> 2012</a:t>
            </a:r>
            <a:endParaRPr lang="fr-FR" dirty="0" smtClean="0"/>
          </a:p>
          <a:p>
            <a:endParaRPr lang="fr-FR" dirty="0"/>
          </a:p>
          <a:p>
            <a:r>
              <a:rPr lang="fr-FR" sz="1600" i="1" dirty="0" smtClean="0"/>
              <a:t>Nos peines ( année 2012 )</a:t>
            </a:r>
            <a:endParaRPr lang="fr-FR" sz="1600" i="1" dirty="0" smtClean="0">
              <a:hlinkClick r:id="rId4"/>
            </a:endParaRPr>
          </a:p>
          <a:p>
            <a:r>
              <a:rPr lang="fr-FR" dirty="0"/>
              <a:t>	</a:t>
            </a:r>
            <a:r>
              <a:rPr lang="fr-FR" dirty="0" smtClean="0">
                <a:hlinkClick r:id="rId5"/>
              </a:rPr>
              <a:t>Hommage à René Descamps , Roger </a:t>
            </a:r>
            <a:r>
              <a:rPr lang="fr-FR" dirty="0" err="1" smtClean="0">
                <a:hlinkClick r:id="rId5"/>
              </a:rPr>
              <a:t>Wallart</a:t>
            </a:r>
            <a:r>
              <a:rPr lang="fr-FR" dirty="0" smtClean="0">
                <a:hlinkClick r:id="rId5"/>
              </a:rPr>
              <a:t>, et à Françoise </a:t>
            </a:r>
            <a:r>
              <a:rPr lang="fr-FR" dirty="0" err="1" smtClean="0">
                <a:hlinkClick r:id="rId5"/>
              </a:rPr>
              <a:t>Estarellas</a:t>
            </a:r>
            <a:endParaRPr lang="fr-FR" dirty="0" smtClean="0"/>
          </a:p>
          <a:p>
            <a:endParaRPr lang="fr-FR" dirty="0" smtClean="0">
              <a:hlinkClick r:id="rId4"/>
            </a:endParaRPr>
          </a:p>
          <a:p>
            <a:r>
              <a:rPr lang="fr-FR" dirty="0" smtClean="0"/>
              <a:t>Repas de fin </a:t>
            </a:r>
            <a:r>
              <a:rPr lang="fr-FR" dirty="0" smtClean="0"/>
              <a:t>d’année ( en construction)</a:t>
            </a:r>
            <a:endParaRPr lang="fr-FR" dirty="0" smtClean="0">
              <a:hlinkClick r:id="rId4"/>
            </a:endParaRPr>
          </a:p>
          <a:p>
            <a:endParaRPr lang="fr-FR" dirty="0" smtClean="0">
              <a:hlinkClick r:id="rId4"/>
            </a:endParaRPr>
          </a:p>
          <a:p>
            <a:endParaRPr lang="fr-FR" dirty="0">
              <a:hlinkClick r:id="rId4"/>
            </a:endParaRPr>
          </a:p>
          <a:p>
            <a:r>
              <a:rPr lang="fr-FR" sz="2000" b="1" i="1" dirty="0" smtClean="0"/>
              <a:t>2013 </a:t>
            </a:r>
          </a:p>
          <a:p>
            <a:endParaRPr lang="fr-FR" dirty="0" smtClean="0">
              <a:hlinkClick r:id="rId6"/>
            </a:endParaRPr>
          </a:p>
          <a:p>
            <a:r>
              <a:rPr lang="fr-FR" dirty="0" smtClean="0">
                <a:hlinkClick r:id="rId6"/>
              </a:rPr>
              <a:t>24 heures de Cergy Challenge inters sites </a:t>
            </a:r>
            <a:r>
              <a:rPr lang="fr-FR" dirty="0" err="1" smtClean="0">
                <a:hlinkClick r:id="rId6"/>
              </a:rPr>
              <a:t>psa</a:t>
            </a:r>
            <a:endParaRPr lang="fr-FR" dirty="0" smtClean="0"/>
          </a:p>
          <a:p>
            <a:r>
              <a:rPr lang="fr-FR" dirty="0"/>
              <a:t>	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920" y="118110"/>
            <a:ext cx="1201378" cy="167259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" y="85457"/>
            <a:ext cx="1090277" cy="84799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52"/>
          <a:stretch/>
        </p:blipFill>
        <p:spPr>
          <a:xfrm>
            <a:off x="3036516" y="5848037"/>
            <a:ext cx="1525960" cy="90872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86562" y="5474161"/>
            <a:ext cx="1423988" cy="118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8757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17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Cooper Black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Alexandre DAVROUX</dc:creator>
  <cp:lastModifiedBy>Alexandre DAVROUX</cp:lastModifiedBy>
  <cp:revision>6</cp:revision>
  <dcterms:created xsi:type="dcterms:W3CDTF">2013-12-13T20:32:47Z</dcterms:created>
  <dcterms:modified xsi:type="dcterms:W3CDTF">2013-12-22T09:36:51Z</dcterms:modified>
</cp:coreProperties>
</file>