
<file path=[Content_Types].xml><?xml version="1.0" encoding="utf-8"?>
<Types xmlns="http://schemas.openxmlformats.org/package/2006/content-types"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94.xml" ContentType="application/vnd.openxmlformats-officedocument.presentationml.slide+xml"/>
  <Override PartName="/ppt/slides/slide142.xml" ContentType="application/vnd.openxmlformats-officedocument.presentationml.slide+xml"/>
  <Override PartName="/ppt/slides/slide229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6.xml" ContentType="application/vnd.openxmlformats-officedocument.presentationml.slide+xml"/>
  <Override PartName="/ppt/slides/slide83.xml" ContentType="application/vnd.openxmlformats-officedocument.presentationml.slide+xml"/>
  <Override PartName="/ppt/slides/slide120.xml" ContentType="application/vnd.openxmlformats-officedocument.presentationml.slide+xml"/>
  <Override PartName="/ppt/slides/slide131.xml" ContentType="application/vnd.openxmlformats-officedocument.presentationml.slide+xml"/>
  <Override PartName="/ppt/slides/slide218.xml" ContentType="application/vnd.openxmlformats-officedocument.presentationml.slide+xml"/>
  <Override PartName="/ppt/slides/slide25.xml" ContentType="application/vnd.openxmlformats-officedocument.presentationml.slide+xml"/>
  <Override PartName="/ppt/slides/slide72.xml" ContentType="application/vnd.openxmlformats-officedocument.presentationml.slide+xml"/>
  <Override PartName="/ppt/slides/slide207.xml" ContentType="application/vnd.openxmlformats-officedocument.presentationml.slid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2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69.xml" ContentType="application/vnd.openxmlformats-officedocument.presentationml.slide+xml"/>
  <Override PartName="/ppt/slides/slide221.xml" ContentType="application/vnd.openxmlformats-officedocument.presentationml.slide+xml"/>
  <Override PartName="/ppt/tableStyles.xml" ContentType="application/vnd.openxmlformats-officedocument.presentationml.tableStyles+xml"/>
  <Override PartName="/ppt/slides/slide147.xml" ContentType="application/vnd.openxmlformats-officedocument.presentationml.slide+xml"/>
  <Override PartName="/ppt/slides/slide158.xml" ContentType="application/vnd.openxmlformats-officedocument.presentationml.slide+xml"/>
  <Override PartName="/ppt/slides/slide194.xml" ContentType="application/vnd.openxmlformats-officedocument.presentationml.slide+xml"/>
  <Override PartName="/ppt/slides/slide210.xml" ContentType="application/vnd.openxmlformats-officedocument.presentationml.slide+xml"/>
  <Override PartName="/ppt/slides/slide99.xml" ContentType="application/vnd.openxmlformats-officedocument.presentationml.slide+xml"/>
  <Override PartName="/ppt/slides/slide136.xml" ContentType="application/vnd.openxmlformats-officedocument.presentationml.slide+xml"/>
  <Override PartName="/ppt/slides/slide183.xml" ContentType="application/vnd.openxmlformats-officedocument.presentationml.slide+xml"/>
  <Override PartName="/ppt/slides/slide77.xml" ContentType="application/vnd.openxmlformats-officedocument.presentationml.slide+xml"/>
  <Override PartName="/ppt/slides/slide88.xml" ContentType="application/vnd.openxmlformats-officedocument.presentationml.slide+xml"/>
  <Override PartName="/ppt/slides/slide125.xml" ContentType="application/vnd.openxmlformats-officedocument.presentationml.slide+xml"/>
  <Override PartName="/ppt/slides/slide172.xml" ContentType="application/vnd.openxmlformats-officedocument.presentationml.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66.xml" ContentType="application/vnd.openxmlformats-officedocument.presentationml.slide+xml"/>
  <Override PartName="/ppt/slides/slide103.xml" ContentType="application/vnd.openxmlformats-officedocument.presentationml.slide+xml"/>
  <Override PartName="/ppt/slides/slide114.xml" ContentType="application/vnd.openxmlformats-officedocument.presentationml.slide+xml"/>
  <Override PartName="/ppt/slides/slide150.xml" ContentType="application/vnd.openxmlformats-officedocument.presentationml.slide+xml"/>
  <Override PartName="/ppt/slides/slide161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55.xml" ContentType="application/vnd.openxmlformats-officedocument.presentationml.slide+xml"/>
  <Override PartName="/ppt/slides/slide237.xml" ContentType="application/vnd.openxmlformats-officedocument.presentationml.slide+xml"/>
  <Override PartName="/ppt/theme/theme2.xml" ContentType="application/vnd.openxmlformats-officedocument.theme+xml"/>
  <Override PartName="/ppt/slides/slide33.xml" ContentType="application/vnd.openxmlformats-officedocument.presentationml.slide+xml"/>
  <Override PartName="/ppt/slides/slide44.xml" ContentType="application/vnd.openxmlformats-officedocument.presentationml.slide+xml"/>
  <Override PartName="/ppt/slides/slide80.xml" ContentType="application/vnd.openxmlformats-officedocument.presentationml.slide+xml"/>
  <Override PartName="/ppt/slides/slide91.xml" ContentType="application/vnd.openxmlformats-officedocument.presentationml.slide+xml"/>
  <Override PartName="/ppt/slides/slide215.xml" ContentType="application/vnd.openxmlformats-officedocument.presentationml.slide+xml"/>
  <Override PartName="/ppt/slides/slide226.xml" ContentType="application/vnd.openxmlformats-officedocument.presentationml.slide+xml"/>
  <Override PartName="/ppt/presentation.xml" ContentType="application/vnd.openxmlformats-officedocument.presentationml.slideshow.main+xml"/>
  <Override PartName="/ppt/slides/slide22.xml" ContentType="application/vnd.openxmlformats-officedocument.presentationml.slide+xml"/>
  <Override PartName="/ppt/slides/slide199.xml" ContentType="application/vnd.openxmlformats-officedocument.presentationml.slide+xml"/>
  <Override PartName="/ppt/slides/slide204.xml" ContentType="application/vnd.openxmlformats-officedocument.presentationml.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188.xml" ContentType="application/vnd.openxmlformats-officedocument.presentationml.slide+xml"/>
  <Override PartName="/ppt/slides/slide240.xml" ContentType="application/vnd.openxmlformats-officedocument.presentationml.slide+xml"/>
  <Override PartName="/ppt/slides/slide119.xml" ContentType="application/vnd.openxmlformats-officedocument.presentationml.slide+xml"/>
  <Override PartName="/ppt/slides/slide148.xml" ContentType="application/vnd.openxmlformats-officedocument.presentationml.slide+xml"/>
  <Override PartName="/ppt/slides/slide166.xml" ContentType="application/vnd.openxmlformats-officedocument.presentationml.slide+xml"/>
  <Override PartName="/ppt/slides/slide177.xml" ContentType="application/vnd.openxmlformats-officedocument.presentationml.slide+xml"/>
  <Override PartName="/ppt/slides/slide195.xml" ContentType="application/vnd.openxmlformats-officedocument.presentationml.slide+xml"/>
  <Override PartName="/ppt/slides/slide200.xml" ContentType="application/vnd.openxmlformats-officedocument.presentationml.slide+xml"/>
  <Override PartName="/ppt/slideLayouts/slideLayout10.xml" ContentType="application/vnd.openxmlformats-officedocument.presentationml.slideLayout+xml"/>
  <Override PartName="/ppt/slides/slide89.xml" ContentType="application/vnd.openxmlformats-officedocument.presentationml.slide+xml"/>
  <Override PartName="/ppt/slides/slide108.xml" ContentType="application/vnd.openxmlformats-officedocument.presentationml.slide+xml"/>
  <Override PartName="/ppt/slides/slide126.xml" ContentType="application/vnd.openxmlformats-officedocument.presentationml.slide+xml"/>
  <Override PartName="/ppt/slides/slide137.xml" ContentType="application/vnd.openxmlformats-officedocument.presentationml.slide+xml"/>
  <Override PartName="/ppt/slides/slide155.xml" ContentType="application/vnd.openxmlformats-officedocument.presentationml.slide+xml"/>
  <Override PartName="/ppt/slides/slide173.xml" ContentType="application/vnd.openxmlformats-officedocument.presentationml.slide+xml"/>
  <Override PartName="/ppt/slides/slide184.xml" ContentType="application/vnd.openxmlformats-officedocument.presentationml.slide+xml"/>
  <Override PartName="/ppt/slides/slide49.xml" ContentType="application/vnd.openxmlformats-officedocument.presentationml.slide+xml"/>
  <Override PartName="/ppt/slides/slide78.xml" ContentType="application/vnd.openxmlformats-officedocument.presentationml.slide+xml"/>
  <Override PartName="/ppt/slides/slide96.xml" ContentType="application/vnd.openxmlformats-officedocument.presentationml.slide+xml"/>
  <Override PartName="/ppt/slides/slide115.xml" ContentType="application/vnd.openxmlformats-officedocument.presentationml.slide+xml"/>
  <Override PartName="/ppt/slides/slide144.xml" ContentType="application/vnd.openxmlformats-officedocument.presentationml.slide+xml"/>
  <Override PartName="/ppt/slides/slide162.xml" ContentType="application/vnd.openxmlformats-officedocument.presentationml.slide+xml"/>
  <Override PartName="/ppt/slides/slide191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s/slide104.xml" ContentType="application/vnd.openxmlformats-officedocument.presentationml.slide+xml"/>
  <Override PartName="/ppt/slides/slide122.xml" ContentType="application/vnd.openxmlformats-officedocument.presentationml.slide+xml"/>
  <Override PartName="/ppt/slides/slide133.xml" ContentType="application/vnd.openxmlformats-officedocument.presentationml.slide+xml"/>
  <Override PartName="/ppt/slides/slide151.xml" ContentType="application/vnd.openxmlformats-officedocument.presentationml.slide+xml"/>
  <Override PartName="/ppt/slides/slide180.xml" ContentType="application/vnd.openxmlformats-officedocument.presentationml.slide+xml"/>
  <Override PartName="/ppt/slides/slide2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s/slide92.xml" ContentType="application/vnd.openxmlformats-officedocument.presentationml.slide+xml"/>
  <Override PartName="/ppt/slides/slide111.xml" ContentType="application/vnd.openxmlformats-officedocument.presentationml.slide+xml"/>
  <Override PartName="/ppt/slides/slide140.xml" ContentType="application/vnd.openxmlformats-officedocument.presentationml.slide+xml"/>
  <Override PartName="/ppt/slides/slide209.xml" ContentType="application/vnd.openxmlformats-officedocument.presentationml.slide+xml"/>
  <Override PartName="/ppt/slides/slide227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Override PartName="/ppt/slides/slide100.xml" ContentType="application/vnd.openxmlformats-officedocument.presentationml.slide+xml"/>
  <Override PartName="/ppt/slides/slide216.xml" ContentType="application/vnd.openxmlformats-officedocument.presentationml.slide+xml"/>
  <Override PartName="/ppt/slides/slide234.xml" ContentType="application/vnd.openxmlformats-officedocument.presentationml.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s/slide189.xml" ContentType="application/vnd.openxmlformats-officedocument.presentationml.slide+xml"/>
  <Override PartName="/ppt/slides/slide205.xml" ContentType="application/vnd.openxmlformats-officedocument.presentationml.slide+xml"/>
  <Override PartName="/ppt/slides/slide223.xml" ContentType="application/vnd.openxmlformats-officedocument.presentationml.slide+xml"/>
  <Override PartName="/ppt/slides/slide241.xml" ContentType="application/vnd.openxmlformats-officedocument.presentationml.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s/slide149.xml" ContentType="application/vnd.openxmlformats-officedocument.presentationml.slide+xml"/>
  <Override PartName="/ppt/slides/slide178.xml" ContentType="application/vnd.openxmlformats-officedocument.presentationml.slide+xml"/>
  <Override PartName="/ppt/slides/slide196.xml" ContentType="application/vnd.openxmlformats-officedocument.presentationml.slide+xml"/>
  <Override PartName="/ppt/slides/slide212.xml" ContentType="application/vnd.openxmlformats-officedocument.presentationml.slide+xml"/>
  <Override PartName="/ppt/slides/slide230.xml" ContentType="application/vnd.openxmlformats-officedocument.presentationml.slide+xml"/>
  <Override PartName="/ppt/slideLayouts/slideLayout11.xml" ContentType="application/vnd.openxmlformats-officedocument.presentationml.slideLayout+xml"/>
  <Override PartName="/ppt/slides/slide138.xml" ContentType="application/vnd.openxmlformats-officedocument.presentationml.slide+xml"/>
  <Override PartName="/ppt/slides/slide167.xml" ContentType="application/vnd.openxmlformats-officedocument.presentationml.slide+xml"/>
  <Override PartName="/ppt/slides/slide185.xml" ContentType="application/vnd.openxmlformats-officedocument.presentationml.slide+xml"/>
  <Override PartName="/ppt/slides/slide201.xml" ContentType="application/vnd.openxmlformats-officedocument.presentationml.slide+xml"/>
  <Override PartName="/ppt/slides/slide79.xml" ContentType="application/vnd.openxmlformats-officedocument.presentationml.slide+xml"/>
  <Override PartName="/ppt/slides/slide109.xml" ContentType="application/vnd.openxmlformats-officedocument.presentationml.slide+xml"/>
  <Override PartName="/ppt/slides/slide127.xml" ContentType="application/vnd.openxmlformats-officedocument.presentationml.slide+xml"/>
  <Override PartName="/ppt/slides/slide145.xml" ContentType="application/vnd.openxmlformats-officedocument.presentationml.slide+xml"/>
  <Override PartName="/ppt/slides/slide156.xml" ContentType="application/vnd.openxmlformats-officedocument.presentationml.slide+xml"/>
  <Override PartName="/ppt/slides/slide174.xml" ContentType="application/vnd.openxmlformats-officedocument.presentationml.slide+xml"/>
  <Override PartName="/ppt/slides/slide192.xml" ContentType="application/vnd.openxmlformats-officedocument.presentationml.slide+xml"/>
  <Override PartName="/ppt/slides/slide7.xml" ContentType="application/vnd.openxmlformats-officedocument.presentationml.slide+xml"/>
  <Override PartName="/ppt/slides/slide68.xml" ContentType="application/vnd.openxmlformats-officedocument.presentationml.slide+xml"/>
  <Override PartName="/ppt/slides/slide97.xml" ContentType="application/vnd.openxmlformats-officedocument.presentationml.slide+xml"/>
  <Override PartName="/ppt/slides/slide116.xml" ContentType="application/vnd.openxmlformats-officedocument.presentationml.slide+xml"/>
  <Override PartName="/ppt/slides/slide134.xml" ContentType="application/vnd.openxmlformats-officedocument.presentationml.slide+xml"/>
  <Override PartName="/ppt/slides/slide163.xml" ContentType="application/vnd.openxmlformats-officedocument.presentationml.slide+xml"/>
  <Override PartName="/ppt/slides/slide181.xml" ContentType="application/vnd.openxmlformats-officedocument.presentationml.slide+xml"/>
  <Override PartName="/ppt/slideLayouts/slideLayout9.xml" ContentType="application/vnd.openxmlformats-officedocument.presentationml.slideLayout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57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s/slide105.xml" ContentType="application/vnd.openxmlformats-officedocument.presentationml.slide+xml"/>
  <Override PartName="/ppt/slides/slide123.xml" ContentType="application/vnd.openxmlformats-officedocument.presentationml.slide+xml"/>
  <Override PartName="/ppt/slides/slide141.xml" ContentType="application/vnd.openxmlformats-officedocument.presentationml.slide+xml"/>
  <Override PartName="/ppt/slides/slide152.xml" ContentType="application/vnd.openxmlformats-officedocument.presentationml.slide+xml"/>
  <Override PartName="/ppt/slides/slide170.xml" ContentType="application/vnd.openxmlformats-officedocument.presentationml.slide+xml"/>
  <Override PartName="/ppt/slides/slide239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46.xml" ContentType="application/vnd.openxmlformats-officedocument.presentationml.slide+xml"/>
  <Override PartName="/ppt/slides/slide64.xml" ContentType="application/vnd.openxmlformats-officedocument.presentationml.slide+xml"/>
  <Override PartName="/ppt/slides/slide93.xml" ContentType="application/vnd.openxmlformats-officedocument.presentationml.slide+xml"/>
  <Override PartName="/ppt/slides/slide101.xml" ContentType="application/vnd.openxmlformats-officedocument.presentationml.slide+xml"/>
  <Override PartName="/ppt/slides/slide112.xml" ContentType="application/vnd.openxmlformats-officedocument.presentationml.slide+xml"/>
  <Override PartName="/ppt/slides/slide130.xml" ContentType="application/vnd.openxmlformats-officedocument.presentationml.slide+xml"/>
  <Override PartName="/ppt/slides/slide217.xml" ContentType="application/vnd.openxmlformats-officedocument.presentationml.slide+xml"/>
  <Override PartName="/ppt/slides/slide228.xml" ContentType="application/vnd.openxmlformats-officedocument.presentationml.slide+xml"/>
  <Override PartName="/ppt/slideLayouts/slideLayout5.xml" ContentType="application/vnd.openxmlformats-officedocument.presentationml.slideLayout+xml"/>
  <Override PartName="/ppt/slides/slide24.xml" ContentType="application/vnd.openxmlformats-officedocument.presentationml.slide+xml"/>
  <Override PartName="/ppt/slides/slide35.xml" ContentType="application/vnd.openxmlformats-officedocument.presentationml.slide+xml"/>
  <Override PartName="/ppt/slides/slide53.xml" ContentType="application/vnd.openxmlformats-officedocument.presentationml.slide+xml"/>
  <Override PartName="/ppt/slides/slide71.xml" ContentType="application/vnd.openxmlformats-officedocument.presentationml.slide+xml"/>
  <Override PartName="/ppt/slides/slide82.xml" ContentType="application/vnd.openxmlformats-officedocument.presentationml.slide+xml"/>
  <Override PartName="/ppt/slides/slide206.xml" ContentType="application/vnd.openxmlformats-officedocument.presentationml.slide+xml"/>
  <Override PartName="/ppt/slides/slide235.xml" ContentType="application/vnd.openxmlformats-officedocument.presentationml.slide+xml"/>
  <Default Extension="jpeg" ContentType="image/jpeg"/>
  <Override PartName="/ppt/slides/slide13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60.xml" ContentType="application/vnd.openxmlformats-officedocument.presentationml.slide+xml"/>
  <Override PartName="/ppt/slides/slide213.xml" ContentType="application/vnd.openxmlformats-officedocument.presentationml.slide+xml"/>
  <Override PartName="/ppt/slides/slide224.xml" ContentType="application/vnd.openxmlformats-officedocument.presentationml.slide+xml"/>
  <Override PartName="/ppt/slides/slide242.xml" ContentType="application/vnd.openxmlformats-officedocument.presentationml.slide+xml"/>
  <Override PartName="/ppt/slideLayouts/slideLayout1.xml" ContentType="application/vnd.openxmlformats-officedocument.presentationml.slideLayout+xml"/>
  <Override PartName="/ppt/slides/slide20.xml" ContentType="application/vnd.openxmlformats-officedocument.presentationml.slide+xml"/>
  <Override PartName="/ppt/slides/slide168.xml" ContentType="application/vnd.openxmlformats-officedocument.presentationml.slide+xml"/>
  <Override PartName="/ppt/slides/slide179.xml" ContentType="application/vnd.openxmlformats-officedocument.presentationml.slide+xml"/>
  <Override PartName="/ppt/slides/slide197.xml" ContentType="application/vnd.openxmlformats-officedocument.presentationml.slide+xml"/>
  <Override PartName="/ppt/slides/slide202.xml" ContentType="application/vnd.openxmlformats-officedocument.presentationml.slide+xml"/>
  <Override PartName="/ppt/slides/slide231.xml" ContentType="application/vnd.openxmlformats-officedocument.presentationml.slide+xml"/>
  <Override PartName="/ppt/slides/slide139.xml" ContentType="application/vnd.openxmlformats-officedocument.presentationml.slide+xml"/>
  <Override PartName="/ppt/slides/slide157.xml" ContentType="application/vnd.openxmlformats-officedocument.presentationml.slide+xml"/>
  <Override PartName="/ppt/slides/slide186.xml" ContentType="application/vnd.openxmlformats-officedocument.presentationml.slide+xml"/>
  <Override PartName="/ppt/slides/slide220.xml" ContentType="application/vnd.openxmlformats-officedocument.presentationml.slide+xml"/>
  <Override PartName="/ppt/slides/slide98.xml" ContentType="application/vnd.openxmlformats-officedocument.presentationml.slide+xml"/>
  <Override PartName="/ppt/slides/slide117.xml" ContentType="application/vnd.openxmlformats-officedocument.presentationml.slide+xml"/>
  <Override PartName="/ppt/slides/slide128.xml" ContentType="application/vnd.openxmlformats-officedocument.presentationml.slide+xml"/>
  <Override PartName="/ppt/slides/slide146.xml" ContentType="application/vnd.openxmlformats-officedocument.presentationml.slide+xml"/>
  <Override PartName="/ppt/slides/slide164.xml" ContentType="application/vnd.openxmlformats-officedocument.presentationml.slide+xml"/>
  <Override PartName="/ppt/slides/slide175.xml" ContentType="application/vnd.openxmlformats-officedocument.presentationml.slide+xml"/>
  <Override PartName="/ppt/slides/slide193.xml" ContentType="application/vnd.openxmlformats-officedocument.presentationml.slide+xml"/>
  <Override PartName="/ppt/slides/slide8.xml" ContentType="application/vnd.openxmlformats-officedocument.presentationml.slide+xml"/>
  <Override PartName="/ppt/slides/slide69.xml" ContentType="application/vnd.openxmlformats-officedocument.presentationml.slide+xml"/>
  <Override PartName="/ppt/slides/slide87.xml" ContentType="application/vnd.openxmlformats-officedocument.presentationml.slide+xml"/>
  <Override PartName="/ppt/slides/slide106.xml" ContentType="application/vnd.openxmlformats-officedocument.presentationml.slide+xml"/>
  <Override PartName="/ppt/slides/slide124.xml" ContentType="application/vnd.openxmlformats-officedocument.presentationml.slide+xml"/>
  <Override PartName="/ppt/slides/slide135.xml" ContentType="application/vnd.openxmlformats-officedocument.presentationml.slide+xml"/>
  <Override PartName="/ppt/slides/slide153.xml" ContentType="application/vnd.openxmlformats-officedocument.presentationml.slide+xml"/>
  <Override PartName="/ppt/slides/slide171.xml" ContentType="application/vnd.openxmlformats-officedocument.presentationml.slide+xml"/>
  <Override PartName="/ppt/slides/slide182.xml" ContentType="application/vnd.openxmlformats-officedocument.presentationml.slide+xml"/>
  <Override PartName="/ppt/slides/slide29.xml" ContentType="application/vnd.openxmlformats-officedocument.presentationml.slide+xml"/>
  <Override PartName="/ppt/slides/slide76.xml" ContentType="application/vnd.openxmlformats-officedocument.presentationml.slide+xml"/>
  <Override PartName="/ppt/slides/slide113.xml" ContentType="application/vnd.openxmlformats-officedocument.presentationml.slide+xml"/>
  <Override PartName="/ppt/slides/slide160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102.xml" ContentType="application/vnd.openxmlformats-officedocument.presentationml.slide+xml"/>
  <Override PartName="/ppt/slides/slide236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43.xml" ContentType="application/vnd.openxmlformats-officedocument.presentationml.slide+xml"/>
  <Override PartName="/ppt/slides/slide90.xml" ContentType="application/vnd.openxmlformats-officedocument.presentationml.slide+xml"/>
  <Override PartName="/ppt/slides/slide225.xml" ContentType="application/vnd.openxmlformats-officedocument.presentationml.slide+xml"/>
  <Override PartName="/ppt/theme/theme1.xml" ContentType="application/vnd.openxmlformats-officedocument.theme+xml"/>
  <Override PartName="/ppt/slides/slide32.xml" ContentType="application/vnd.openxmlformats-officedocument.presentationml.slide+xml"/>
  <Override PartName="/ppt/slides/slide214.xml" ContentType="application/vnd.openxmlformats-officedocument.presentationml.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slides/slide187.xml" ContentType="application/vnd.openxmlformats-officedocument.presentationml.slide+xml"/>
  <Override PartName="/ppt/slides/slide198.xml" ContentType="application/vnd.openxmlformats-officedocument.presentationml.slide+xml"/>
  <Override PartName="/ppt/slides/slide203.xml" ContentType="application/vnd.openxmlformats-officedocument.presentationml.slide+xml"/>
  <Override PartName="/ppt/slides/slide129.xml" ContentType="application/vnd.openxmlformats-officedocument.presentationml.slide+xml"/>
  <Override PartName="/ppt/slides/slide176.xml" ContentType="application/vnd.openxmlformats-officedocument.presentationml.slide+xml"/>
  <Override PartName="/ppt/slides/slide118.xml" ContentType="application/vnd.openxmlformats-officedocument.presentationml.slide+xml"/>
  <Override PartName="/ppt/slides/slide165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107.xml" ContentType="application/vnd.openxmlformats-officedocument.presentationml.slide+xml"/>
  <Override PartName="/ppt/slides/slide143.xml" ContentType="application/vnd.openxmlformats-officedocument.presentationml.slide+xml"/>
  <Override PartName="/ppt/slides/slide154.xml" ContentType="application/vnd.openxmlformats-officedocument.presentationml.slide+xml"/>
  <Override PartName="/ppt/slides/slide190.xml" ContentType="application/vnd.openxmlformats-officedocument.presentationml.slide+xml"/>
  <Override PartName="/ppt/viewProps.xml" ContentType="application/vnd.openxmlformats-officedocument.presentationml.viewProps+xml"/>
  <Override PartName="/ppt/slides/slide48.xml" ContentType="application/vnd.openxmlformats-officedocument.presentationml.slide+xml"/>
  <Override PartName="/ppt/slides/slide95.xml" ContentType="application/vnd.openxmlformats-officedocument.presentationml.slide+xml"/>
  <Override PartName="/ppt/slides/slide132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slides/slide121.xml" ContentType="application/vnd.openxmlformats-officedocument.presentationml.slide+xml"/>
  <Override PartName="/ppt/slides/slide208.xml" ContentType="application/vnd.openxmlformats-officedocument.presentationml.slide+xml"/>
  <Override PartName="/ppt/slides/slide219.xml" ContentType="application/vnd.openxmlformats-officedocument.presentationml.slide+xml"/>
  <Override PartName="/ppt/presProps.xml" ContentType="application/vnd.openxmlformats-officedocument.presentationml.presProp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62.xml" ContentType="application/vnd.openxmlformats-officedocument.presentationml.slide+xml"/>
  <Override PartName="/ppt/slides/slide110.xml" ContentType="application/vnd.openxmlformats-officedocument.presentationml.slide+xml"/>
  <Override PartName="/ppt/slideLayouts/slideLayout3.xml" ContentType="application/vnd.openxmlformats-officedocument.presentationml.slideLayout+xml"/>
  <Override PartName="/ppt/slides/slide51.xml" ContentType="application/vnd.openxmlformats-officedocument.presentationml.slide+xml"/>
  <Override PartName="/ppt/slides/slide233.xml" ContentType="application/vnd.openxmlformats-officedocument.presentationml.slide+xml"/>
  <Override PartName="/ppt/slides/slide40.xml" ContentType="application/vnd.openxmlformats-officedocument.presentationml.slide+xml"/>
  <Override PartName="/ppt/slides/slide159.xml" ContentType="application/vnd.openxmlformats-officedocument.presentationml.slide+xml"/>
  <Override PartName="/ppt/slides/slide211.xml" ContentType="application/vnd.openxmlformats-officedocument.presentationml.slide+xml"/>
  <Override PartName="/ppt/slides/slide222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4"/>
  </p:notesMasterIdLst>
  <p:sldIdLst>
    <p:sldId id="621" r:id="rId2"/>
    <p:sldId id="257" r:id="rId3"/>
    <p:sldId id="258" r:id="rId4"/>
    <p:sldId id="261" r:id="rId5"/>
    <p:sldId id="264" r:id="rId6"/>
    <p:sldId id="265" r:id="rId7"/>
    <p:sldId id="268" r:id="rId8"/>
    <p:sldId id="270" r:id="rId9"/>
    <p:sldId id="272" r:id="rId10"/>
    <p:sldId id="273" r:id="rId11"/>
    <p:sldId id="275" r:id="rId12"/>
    <p:sldId id="278" r:id="rId13"/>
    <p:sldId id="281" r:id="rId14"/>
    <p:sldId id="285" r:id="rId15"/>
    <p:sldId id="287" r:id="rId16"/>
    <p:sldId id="288" r:id="rId17"/>
    <p:sldId id="291" r:id="rId18"/>
    <p:sldId id="292" r:id="rId19"/>
    <p:sldId id="295" r:id="rId20"/>
    <p:sldId id="296" r:id="rId21"/>
    <p:sldId id="299" r:id="rId22"/>
    <p:sldId id="304" r:id="rId23"/>
    <p:sldId id="307" r:id="rId24"/>
    <p:sldId id="309" r:id="rId25"/>
    <p:sldId id="312" r:id="rId26"/>
    <p:sldId id="313" r:id="rId27"/>
    <p:sldId id="314" r:id="rId28"/>
    <p:sldId id="315" r:id="rId29"/>
    <p:sldId id="316" r:id="rId30"/>
    <p:sldId id="320" r:id="rId31"/>
    <p:sldId id="321" r:id="rId32"/>
    <p:sldId id="322" r:id="rId33"/>
    <p:sldId id="325" r:id="rId34"/>
    <p:sldId id="326" r:id="rId35"/>
    <p:sldId id="327" r:id="rId36"/>
    <p:sldId id="328" r:id="rId37"/>
    <p:sldId id="331" r:id="rId38"/>
    <p:sldId id="332" r:id="rId39"/>
    <p:sldId id="333" r:id="rId40"/>
    <p:sldId id="334" r:id="rId41"/>
    <p:sldId id="336" r:id="rId42"/>
    <p:sldId id="337" r:id="rId43"/>
    <p:sldId id="338" r:id="rId44"/>
    <p:sldId id="340" r:id="rId45"/>
    <p:sldId id="347" r:id="rId46"/>
    <p:sldId id="350" r:id="rId47"/>
    <p:sldId id="351" r:id="rId48"/>
    <p:sldId id="353" r:id="rId49"/>
    <p:sldId id="354" r:id="rId50"/>
    <p:sldId id="355" r:id="rId51"/>
    <p:sldId id="356" r:id="rId52"/>
    <p:sldId id="357" r:id="rId53"/>
    <p:sldId id="358" r:id="rId54"/>
    <p:sldId id="359" r:id="rId55"/>
    <p:sldId id="362" r:id="rId56"/>
    <p:sldId id="364" r:id="rId57"/>
    <p:sldId id="365" r:id="rId58"/>
    <p:sldId id="366" r:id="rId59"/>
    <p:sldId id="368" r:id="rId60"/>
    <p:sldId id="369" r:id="rId61"/>
    <p:sldId id="370" r:id="rId62"/>
    <p:sldId id="371" r:id="rId63"/>
    <p:sldId id="372" r:id="rId64"/>
    <p:sldId id="373" r:id="rId65"/>
    <p:sldId id="374" r:id="rId66"/>
    <p:sldId id="375" r:id="rId67"/>
    <p:sldId id="376" r:id="rId68"/>
    <p:sldId id="377" r:id="rId69"/>
    <p:sldId id="378" r:id="rId70"/>
    <p:sldId id="380" r:id="rId71"/>
    <p:sldId id="381" r:id="rId72"/>
    <p:sldId id="383" r:id="rId73"/>
    <p:sldId id="385" r:id="rId74"/>
    <p:sldId id="386" r:id="rId75"/>
    <p:sldId id="387" r:id="rId76"/>
    <p:sldId id="389" r:id="rId77"/>
    <p:sldId id="390" r:id="rId78"/>
    <p:sldId id="391" r:id="rId79"/>
    <p:sldId id="392" r:id="rId80"/>
    <p:sldId id="393" r:id="rId81"/>
    <p:sldId id="394" r:id="rId82"/>
    <p:sldId id="396" r:id="rId83"/>
    <p:sldId id="397" r:id="rId84"/>
    <p:sldId id="398" r:id="rId85"/>
    <p:sldId id="399" r:id="rId86"/>
    <p:sldId id="400" r:id="rId87"/>
    <p:sldId id="402" r:id="rId88"/>
    <p:sldId id="403" r:id="rId89"/>
    <p:sldId id="404" r:id="rId90"/>
    <p:sldId id="405" r:id="rId91"/>
    <p:sldId id="407" r:id="rId92"/>
    <p:sldId id="408" r:id="rId93"/>
    <p:sldId id="409" r:id="rId94"/>
    <p:sldId id="410" r:id="rId95"/>
    <p:sldId id="412" r:id="rId96"/>
    <p:sldId id="413" r:id="rId97"/>
    <p:sldId id="414" r:id="rId98"/>
    <p:sldId id="416" r:id="rId99"/>
    <p:sldId id="418" r:id="rId100"/>
    <p:sldId id="421" r:id="rId101"/>
    <p:sldId id="422" r:id="rId102"/>
    <p:sldId id="426" r:id="rId103"/>
    <p:sldId id="427" r:id="rId104"/>
    <p:sldId id="428" r:id="rId105"/>
    <p:sldId id="432" r:id="rId106"/>
    <p:sldId id="433" r:id="rId107"/>
    <p:sldId id="434" r:id="rId108"/>
    <p:sldId id="435" r:id="rId109"/>
    <p:sldId id="436" r:id="rId110"/>
    <p:sldId id="437" r:id="rId111"/>
    <p:sldId id="438" r:id="rId112"/>
    <p:sldId id="439" r:id="rId113"/>
    <p:sldId id="440" r:id="rId114"/>
    <p:sldId id="443" r:id="rId115"/>
    <p:sldId id="446" r:id="rId116"/>
    <p:sldId id="447" r:id="rId117"/>
    <p:sldId id="448" r:id="rId118"/>
    <p:sldId id="449" r:id="rId119"/>
    <p:sldId id="450" r:id="rId120"/>
    <p:sldId id="452" r:id="rId121"/>
    <p:sldId id="453" r:id="rId122"/>
    <p:sldId id="454" r:id="rId123"/>
    <p:sldId id="455" r:id="rId124"/>
    <p:sldId id="456" r:id="rId125"/>
    <p:sldId id="457" r:id="rId126"/>
    <p:sldId id="458" r:id="rId127"/>
    <p:sldId id="459" r:id="rId128"/>
    <p:sldId id="460" r:id="rId129"/>
    <p:sldId id="461" r:id="rId130"/>
    <p:sldId id="462" r:id="rId131"/>
    <p:sldId id="465" r:id="rId132"/>
    <p:sldId id="466" r:id="rId133"/>
    <p:sldId id="468" r:id="rId134"/>
    <p:sldId id="469" r:id="rId135"/>
    <p:sldId id="470" r:id="rId136"/>
    <p:sldId id="471" r:id="rId137"/>
    <p:sldId id="472" r:id="rId138"/>
    <p:sldId id="473" r:id="rId139"/>
    <p:sldId id="475" r:id="rId140"/>
    <p:sldId id="476" r:id="rId141"/>
    <p:sldId id="478" r:id="rId142"/>
    <p:sldId id="479" r:id="rId143"/>
    <p:sldId id="481" r:id="rId144"/>
    <p:sldId id="483" r:id="rId145"/>
    <p:sldId id="486" r:id="rId146"/>
    <p:sldId id="487" r:id="rId147"/>
    <p:sldId id="490" r:id="rId148"/>
    <p:sldId id="491" r:id="rId149"/>
    <p:sldId id="492" r:id="rId150"/>
    <p:sldId id="494" r:id="rId151"/>
    <p:sldId id="496" r:id="rId152"/>
    <p:sldId id="497" r:id="rId153"/>
    <p:sldId id="498" r:id="rId154"/>
    <p:sldId id="499" r:id="rId155"/>
    <p:sldId id="500" r:id="rId156"/>
    <p:sldId id="501" r:id="rId157"/>
    <p:sldId id="502" r:id="rId158"/>
    <p:sldId id="503" r:id="rId159"/>
    <p:sldId id="504" r:id="rId160"/>
    <p:sldId id="505" r:id="rId161"/>
    <p:sldId id="506" r:id="rId162"/>
    <p:sldId id="508" r:id="rId163"/>
    <p:sldId id="509" r:id="rId164"/>
    <p:sldId id="511" r:id="rId165"/>
    <p:sldId id="512" r:id="rId166"/>
    <p:sldId id="513" r:id="rId167"/>
    <p:sldId id="514" r:id="rId168"/>
    <p:sldId id="515" r:id="rId169"/>
    <p:sldId id="516" r:id="rId170"/>
    <p:sldId id="518" r:id="rId171"/>
    <p:sldId id="520" r:id="rId172"/>
    <p:sldId id="521" r:id="rId173"/>
    <p:sldId id="522" r:id="rId174"/>
    <p:sldId id="523" r:id="rId175"/>
    <p:sldId id="525" r:id="rId176"/>
    <p:sldId id="526" r:id="rId177"/>
    <p:sldId id="527" r:id="rId178"/>
    <p:sldId id="529" r:id="rId179"/>
    <p:sldId id="530" r:id="rId180"/>
    <p:sldId id="531" r:id="rId181"/>
    <p:sldId id="532" r:id="rId182"/>
    <p:sldId id="533" r:id="rId183"/>
    <p:sldId id="535" r:id="rId184"/>
    <p:sldId id="536" r:id="rId185"/>
    <p:sldId id="538" r:id="rId186"/>
    <p:sldId id="540" r:id="rId187"/>
    <p:sldId id="541" r:id="rId188"/>
    <p:sldId id="542" r:id="rId189"/>
    <p:sldId id="544" r:id="rId190"/>
    <p:sldId id="545" r:id="rId191"/>
    <p:sldId id="548" r:id="rId192"/>
    <p:sldId id="549" r:id="rId193"/>
    <p:sldId id="550" r:id="rId194"/>
    <p:sldId id="552" r:id="rId195"/>
    <p:sldId id="555" r:id="rId196"/>
    <p:sldId id="556" r:id="rId197"/>
    <p:sldId id="558" r:id="rId198"/>
    <p:sldId id="559" r:id="rId199"/>
    <p:sldId id="560" r:id="rId200"/>
    <p:sldId id="561" r:id="rId201"/>
    <p:sldId id="562" r:id="rId202"/>
    <p:sldId id="563" r:id="rId203"/>
    <p:sldId id="564" r:id="rId204"/>
    <p:sldId id="566" r:id="rId205"/>
    <p:sldId id="567" r:id="rId206"/>
    <p:sldId id="569" r:id="rId207"/>
    <p:sldId id="571" r:id="rId208"/>
    <p:sldId id="574" r:id="rId209"/>
    <p:sldId id="578" r:id="rId210"/>
    <p:sldId id="579" r:id="rId211"/>
    <p:sldId id="580" r:id="rId212"/>
    <p:sldId id="581" r:id="rId213"/>
    <p:sldId id="582" r:id="rId214"/>
    <p:sldId id="584" r:id="rId215"/>
    <p:sldId id="585" r:id="rId216"/>
    <p:sldId id="587" r:id="rId217"/>
    <p:sldId id="588" r:id="rId218"/>
    <p:sldId id="592" r:id="rId219"/>
    <p:sldId id="593" r:id="rId220"/>
    <p:sldId id="595" r:id="rId221"/>
    <p:sldId id="598" r:id="rId222"/>
    <p:sldId id="599" r:id="rId223"/>
    <p:sldId id="600" r:id="rId224"/>
    <p:sldId id="601" r:id="rId225"/>
    <p:sldId id="602" r:id="rId226"/>
    <p:sldId id="603" r:id="rId227"/>
    <p:sldId id="604" r:id="rId228"/>
    <p:sldId id="605" r:id="rId229"/>
    <p:sldId id="606" r:id="rId230"/>
    <p:sldId id="607" r:id="rId231"/>
    <p:sldId id="608" r:id="rId232"/>
    <p:sldId id="609" r:id="rId233"/>
    <p:sldId id="610" r:id="rId234"/>
    <p:sldId id="611" r:id="rId235"/>
    <p:sldId id="613" r:id="rId236"/>
    <p:sldId id="614" r:id="rId237"/>
    <p:sldId id="616" r:id="rId238"/>
    <p:sldId id="617" r:id="rId239"/>
    <p:sldId id="618" r:id="rId240"/>
    <p:sldId id="619" r:id="rId241"/>
    <p:sldId id="620" r:id="rId242"/>
    <p:sldId id="622" r:id="rId243"/>
  </p:sldIdLst>
  <p:sldSz cx="9144000" cy="6858000" type="screen4x3"/>
  <p:notesSz cx="6858000" cy="9144000"/>
  <p:photoAlbum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649" autoAdjust="0"/>
    <p:restoredTop sz="94624" autoAdjust="0"/>
  </p:normalViewPr>
  <p:slideViewPr>
    <p:cSldViewPr>
      <p:cViewPr varScale="1">
        <p:scale>
          <a:sx n="69" d="100"/>
          <a:sy n="69" d="100"/>
        </p:scale>
        <p:origin x="-1452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17" Type="http://schemas.openxmlformats.org/officeDocument/2006/relationships/slide" Target="slides/slide116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63" Type="http://schemas.openxmlformats.org/officeDocument/2006/relationships/slide" Target="slides/slide62.xml"/><Relationship Id="rId84" Type="http://schemas.openxmlformats.org/officeDocument/2006/relationships/slide" Target="slides/slide83.xml"/><Relationship Id="rId138" Type="http://schemas.openxmlformats.org/officeDocument/2006/relationships/slide" Target="slides/slide137.xml"/><Relationship Id="rId159" Type="http://schemas.openxmlformats.org/officeDocument/2006/relationships/slide" Target="slides/slide158.xml"/><Relationship Id="rId170" Type="http://schemas.openxmlformats.org/officeDocument/2006/relationships/slide" Target="slides/slide169.xml"/><Relationship Id="rId191" Type="http://schemas.openxmlformats.org/officeDocument/2006/relationships/slide" Target="slides/slide190.xml"/><Relationship Id="rId205" Type="http://schemas.openxmlformats.org/officeDocument/2006/relationships/slide" Target="slides/slide204.xml"/><Relationship Id="rId226" Type="http://schemas.openxmlformats.org/officeDocument/2006/relationships/slide" Target="slides/slide225.xml"/><Relationship Id="rId247" Type="http://schemas.openxmlformats.org/officeDocument/2006/relationships/theme" Target="theme/theme1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53" Type="http://schemas.openxmlformats.org/officeDocument/2006/relationships/slide" Target="slides/slide52.xml"/><Relationship Id="rId74" Type="http://schemas.openxmlformats.org/officeDocument/2006/relationships/slide" Target="slides/slide73.xml"/><Relationship Id="rId128" Type="http://schemas.openxmlformats.org/officeDocument/2006/relationships/slide" Target="slides/slide127.xml"/><Relationship Id="rId149" Type="http://schemas.openxmlformats.org/officeDocument/2006/relationships/slide" Target="slides/slide148.xml"/><Relationship Id="rId5" Type="http://schemas.openxmlformats.org/officeDocument/2006/relationships/slide" Target="slides/slide4.xml"/><Relationship Id="rId95" Type="http://schemas.openxmlformats.org/officeDocument/2006/relationships/slide" Target="slides/slide94.xml"/><Relationship Id="rId160" Type="http://schemas.openxmlformats.org/officeDocument/2006/relationships/slide" Target="slides/slide159.xml"/><Relationship Id="rId181" Type="http://schemas.openxmlformats.org/officeDocument/2006/relationships/slide" Target="slides/slide180.xml"/><Relationship Id="rId216" Type="http://schemas.openxmlformats.org/officeDocument/2006/relationships/slide" Target="slides/slide215.xml"/><Relationship Id="rId237" Type="http://schemas.openxmlformats.org/officeDocument/2006/relationships/slide" Target="slides/slide236.xml"/><Relationship Id="rId22" Type="http://schemas.openxmlformats.org/officeDocument/2006/relationships/slide" Target="slides/slide21.xml"/><Relationship Id="rId43" Type="http://schemas.openxmlformats.org/officeDocument/2006/relationships/slide" Target="slides/slide42.xml"/><Relationship Id="rId64" Type="http://schemas.openxmlformats.org/officeDocument/2006/relationships/slide" Target="slides/slide63.xml"/><Relationship Id="rId118" Type="http://schemas.openxmlformats.org/officeDocument/2006/relationships/slide" Target="slides/slide117.xml"/><Relationship Id="rId139" Type="http://schemas.openxmlformats.org/officeDocument/2006/relationships/slide" Target="slides/slide138.xml"/><Relationship Id="rId85" Type="http://schemas.openxmlformats.org/officeDocument/2006/relationships/slide" Target="slides/slide84.xml"/><Relationship Id="rId150" Type="http://schemas.openxmlformats.org/officeDocument/2006/relationships/slide" Target="slides/slide149.xml"/><Relationship Id="rId171" Type="http://schemas.openxmlformats.org/officeDocument/2006/relationships/slide" Target="slides/slide170.xml"/><Relationship Id="rId192" Type="http://schemas.openxmlformats.org/officeDocument/2006/relationships/slide" Target="slides/slide191.xml"/><Relationship Id="rId206" Type="http://schemas.openxmlformats.org/officeDocument/2006/relationships/slide" Target="slides/slide205.xml"/><Relationship Id="rId227" Type="http://schemas.openxmlformats.org/officeDocument/2006/relationships/slide" Target="slides/slide226.xml"/><Relationship Id="rId248" Type="http://schemas.openxmlformats.org/officeDocument/2006/relationships/tableStyles" Target="tableStyles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59" Type="http://schemas.openxmlformats.org/officeDocument/2006/relationships/slide" Target="slides/slide58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124" Type="http://schemas.openxmlformats.org/officeDocument/2006/relationships/slide" Target="slides/slide123.xml"/><Relationship Id="rId129" Type="http://schemas.openxmlformats.org/officeDocument/2006/relationships/slide" Target="slides/slide128.xml"/><Relationship Id="rId54" Type="http://schemas.openxmlformats.org/officeDocument/2006/relationships/slide" Target="slides/slide53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40" Type="http://schemas.openxmlformats.org/officeDocument/2006/relationships/slide" Target="slides/slide139.xml"/><Relationship Id="rId145" Type="http://schemas.openxmlformats.org/officeDocument/2006/relationships/slide" Target="slides/slide144.xml"/><Relationship Id="rId161" Type="http://schemas.openxmlformats.org/officeDocument/2006/relationships/slide" Target="slides/slide160.xml"/><Relationship Id="rId166" Type="http://schemas.openxmlformats.org/officeDocument/2006/relationships/slide" Target="slides/slide165.xml"/><Relationship Id="rId182" Type="http://schemas.openxmlformats.org/officeDocument/2006/relationships/slide" Target="slides/slide181.xml"/><Relationship Id="rId187" Type="http://schemas.openxmlformats.org/officeDocument/2006/relationships/slide" Target="slides/slide186.xml"/><Relationship Id="rId217" Type="http://schemas.openxmlformats.org/officeDocument/2006/relationships/slide" Target="slides/slide21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212" Type="http://schemas.openxmlformats.org/officeDocument/2006/relationships/slide" Target="slides/slide211.xml"/><Relationship Id="rId233" Type="http://schemas.openxmlformats.org/officeDocument/2006/relationships/slide" Target="slides/slide232.xml"/><Relationship Id="rId238" Type="http://schemas.openxmlformats.org/officeDocument/2006/relationships/slide" Target="slides/slide237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49" Type="http://schemas.openxmlformats.org/officeDocument/2006/relationships/slide" Target="slides/slide48.xml"/><Relationship Id="rId114" Type="http://schemas.openxmlformats.org/officeDocument/2006/relationships/slide" Target="slides/slide113.xml"/><Relationship Id="rId119" Type="http://schemas.openxmlformats.org/officeDocument/2006/relationships/slide" Target="slides/slide118.xml"/><Relationship Id="rId44" Type="http://schemas.openxmlformats.org/officeDocument/2006/relationships/slide" Target="slides/slide43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130" Type="http://schemas.openxmlformats.org/officeDocument/2006/relationships/slide" Target="slides/slide129.xml"/><Relationship Id="rId135" Type="http://schemas.openxmlformats.org/officeDocument/2006/relationships/slide" Target="slides/slide134.xml"/><Relationship Id="rId151" Type="http://schemas.openxmlformats.org/officeDocument/2006/relationships/slide" Target="slides/slide150.xml"/><Relationship Id="rId156" Type="http://schemas.openxmlformats.org/officeDocument/2006/relationships/slide" Target="slides/slide155.xml"/><Relationship Id="rId177" Type="http://schemas.openxmlformats.org/officeDocument/2006/relationships/slide" Target="slides/slide176.xml"/><Relationship Id="rId198" Type="http://schemas.openxmlformats.org/officeDocument/2006/relationships/slide" Target="slides/slide197.xml"/><Relationship Id="rId172" Type="http://schemas.openxmlformats.org/officeDocument/2006/relationships/slide" Target="slides/slide171.xml"/><Relationship Id="rId193" Type="http://schemas.openxmlformats.org/officeDocument/2006/relationships/slide" Target="slides/slide192.xml"/><Relationship Id="rId202" Type="http://schemas.openxmlformats.org/officeDocument/2006/relationships/slide" Target="slides/slide201.xml"/><Relationship Id="rId207" Type="http://schemas.openxmlformats.org/officeDocument/2006/relationships/slide" Target="slides/slide206.xml"/><Relationship Id="rId223" Type="http://schemas.openxmlformats.org/officeDocument/2006/relationships/slide" Target="slides/slide222.xml"/><Relationship Id="rId228" Type="http://schemas.openxmlformats.org/officeDocument/2006/relationships/slide" Target="slides/slide227.xml"/><Relationship Id="rId244" Type="http://schemas.openxmlformats.org/officeDocument/2006/relationships/notesMaster" Target="notesMasters/notesMaster1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120" Type="http://schemas.openxmlformats.org/officeDocument/2006/relationships/slide" Target="slides/slide119.xml"/><Relationship Id="rId125" Type="http://schemas.openxmlformats.org/officeDocument/2006/relationships/slide" Target="slides/slide124.xml"/><Relationship Id="rId141" Type="http://schemas.openxmlformats.org/officeDocument/2006/relationships/slide" Target="slides/slide140.xml"/><Relationship Id="rId146" Type="http://schemas.openxmlformats.org/officeDocument/2006/relationships/slide" Target="slides/slide145.xml"/><Relationship Id="rId167" Type="http://schemas.openxmlformats.org/officeDocument/2006/relationships/slide" Target="slides/slide166.xml"/><Relationship Id="rId188" Type="http://schemas.openxmlformats.org/officeDocument/2006/relationships/slide" Target="slides/slide187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162" Type="http://schemas.openxmlformats.org/officeDocument/2006/relationships/slide" Target="slides/slide161.xml"/><Relationship Id="rId183" Type="http://schemas.openxmlformats.org/officeDocument/2006/relationships/slide" Target="slides/slide182.xml"/><Relationship Id="rId213" Type="http://schemas.openxmlformats.org/officeDocument/2006/relationships/slide" Target="slides/slide212.xml"/><Relationship Id="rId218" Type="http://schemas.openxmlformats.org/officeDocument/2006/relationships/slide" Target="slides/slide217.xml"/><Relationship Id="rId234" Type="http://schemas.openxmlformats.org/officeDocument/2006/relationships/slide" Target="slides/slide233.xml"/><Relationship Id="rId239" Type="http://schemas.openxmlformats.org/officeDocument/2006/relationships/slide" Target="slides/slide238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15" Type="http://schemas.openxmlformats.org/officeDocument/2006/relationships/slide" Target="slides/slide114.xml"/><Relationship Id="rId131" Type="http://schemas.openxmlformats.org/officeDocument/2006/relationships/slide" Target="slides/slide130.xml"/><Relationship Id="rId136" Type="http://schemas.openxmlformats.org/officeDocument/2006/relationships/slide" Target="slides/slide135.xml"/><Relationship Id="rId157" Type="http://schemas.openxmlformats.org/officeDocument/2006/relationships/slide" Target="slides/slide156.xml"/><Relationship Id="rId178" Type="http://schemas.openxmlformats.org/officeDocument/2006/relationships/slide" Target="slides/slide177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52" Type="http://schemas.openxmlformats.org/officeDocument/2006/relationships/slide" Target="slides/slide151.xml"/><Relationship Id="rId173" Type="http://schemas.openxmlformats.org/officeDocument/2006/relationships/slide" Target="slides/slide172.xml"/><Relationship Id="rId194" Type="http://schemas.openxmlformats.org/officeDocument/2006/relationships/slide" Target="slides/slide193.xml"/><Relationship Id="rId199" Type="http://schemas.openxmlformats.org/officeDocument/2006/relationships/slide" Target="slides/slide198.xml"/><Relationship Id="rId203" Type="http://schemas.openxmlformats.org/officeDocument/2006/relationships/slide" Target="slides/slide202.xml"/><Relationship Id="rId208" Type="http://schemas.openxmlformats.org/officeDocument/2006/relationships/slide" Target="slides/slide207.xml"/><Relationship Id="rId229" Type="http://schemas.openxmlformats.org/officeDocument/2006/relationships/slide" Target="slides/slide228.xml"/><Relationship Id="rId19" Type="http://schemas.openxmlformats.org/officeDocument/2006/relationships/slide" Target="slides/slide18.xml"/><Relationship Id="rId224" Type="http://schemas.openxmlformats.org/officeDocument/2006/relationships/slide" Target="slides/slide223.xml"/><Relationship Id="rId240" Type="http://schemas.openxmlformats.org/officeDocument/2006/relationships/slide" Target="slides/slide239.xml"/><Relationship Id="rId245" Type="http://schemas.openxmlformats.org/officeDocument/2006/relationships/presProps" Target="presProps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126" Type="http://schemas.openxmlformats.org/officeDocument/2006/relationships/slide" Target="slides/slide125.xml"/><Relationship Id="rId147" Type="http://schemas.openxmlformats.org/officeDocument/2006/relationships/slide" Target="slides/slide146.xml"/><Relationship Id="rId168" Type="http://schemas.openxmlformats.org/officeDocument/2006/relationships/slide" Target="slides/slide16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121" Type="http://schemas.openxmlformats.org/officeDocument/2006/relationships/slide" Target="slides/slide120.xml"/><Relationship Id="rId142" Type="http://schemas.openxmlformats.org/officeDocument/2006/relationships/slide" Target="slides/slide141.xml"/><Relationship Id="rId163" Type="http://schemas.openxmlformats.org/officeDocument/2006/relationships/slide" Target="slides/slide162.xml"/><Relationship Id="rId184" Type="http://schemas.openxmlformats.org/officeDocument/2006/relationships/slide" Target="slides/slide183.xml"/><Relationship Id="rId189" Type="http://schemas.openxmlformats.org/officeDocument/2006/relationships/slide" Target="slides/slide188.xml"/><Relationship Id="rId219" Type="http://schemas.openxmlformats.org/officeDocument/2006/relationships/slide" Target="slides/slide218.xml"/><Relationship Id="rId3" Type="http://schemas.openxmlformats.org/officeDocument/2006/relationships/slide" Target="slides/slide2.xml"/><Relationship Id="rId214" Type="http://schemas.openxmlformats.org/officeDocument/2006/relationships/slide" Target="slides/slide213.xml"/><Relationship Id="rId230" Type="http://schemas.openxmlformats.org/officeDocument/2006/relationships/slide" Target="slides/slide229.xml"/><Relationship Id="rId235" Type="http://schemas.openxmlformats.org/officeDocument/2006/relationships/slide" Target="slides/slide234.xml"/><Relationship Id="rId25" Type="http://schemas.openxmlformats.org/officeDocument/2006/relationships/slide" Target="slides/slide24.xml"/><Relationship Id="rId46" Type="http://schemas.openxmlformats.org/officeDocument/2006/relationships/slide" Target="slides/slide45.xml"/><Relationship Id="rId67" Type="http://schemas.openxmlformats.org/officeDocument/2006/relationships/slide" Target="slides/slide66.xml"/><Relationship Id="rId116" Type="http://schemas.openxmlformats.org/officeDocument/2006/relationships/slide" Target="slides/slide115.xml"/><Relationship Id="rId137" Type="http://schemas.openxmlformats.org/officeDocument/2006/relationships/slide" Target="slides/slide136.xml"/><Relationship Id="rId158" Type="http://schemas.openxmlformats.org/officeDocument/2006/relationships/slide" Target="slides/slide157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62" Type="http://schemas.openxmlformats.org/officeDocument/2006/relationships/slide" Target="slides/slide61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111" Type="http://schemas.openxmlformats.org/officeDocument/2006/relationships/slide" Target="slides/slide110.xml"/><Relationship Id="rId132" Type="http://schemas.openxmlformats.org/officeDocument/2006/relationships/slide" Target="slides/slide131.xml"/><Relationship Id="rId153" Type="http://schemas.openxmlformats.org/officeDocument/2006/relationships/slide" Target="slides/slide152.xml"/><Relationship Id="rId174" Type="http://schemas.openxmlformats.org/officeDocument/2006/relationships/slide" Target="slides/slide173.xml"/><Relationship Id="rId179" Type="http://schemas.openxmlformats.org/officeDocument/2006/relationships/slide" Target="slides/slide178.xml"/><Relationship Id="rId195" Type="http://schemas.openxmlformats.org/officeDocument/2006/relationships/slide" Target="slides/slide194.xml"/><Relationship Id="rId209" Type="http://schemas.openxmlformats.org/officeDocument/2006/relationships/slide" Target="slides/slide208.xml"/><Relationship Id="rId190" Type="http://schemas.openxmlformats.org/officeDocument/2006/relationships/slide" Target="slides/slide189.xml"/><Relationship Id="rId204" Type="http://schemas.openxmlformats.org/officeDocument/2006/relationships/slide" Target="slides/slide203.xml"/><Relationship Id="rId220" Type="http://schemas.openxmlformats.org/officeDocument/2006/relationships/slide" Target="slides/slide219.xml"/><Relationship Id="rId225" Type="http://schemas.openxmlformats.org/officeDocument/2006/relationships/slide" Target="slides/slide224.xml"/><Relationship Id="rId241" Type="http://schemas.openxmlformats.org/officeDocument/2006/relationships/slide" Target="slides/slide240.xml"/><Relationship Id="rId246" Type="http://schemas.openxmlformats.org/officeDocument/2006/relationships/viewProps" Target="viewProps.xml"/><Relationship Id="rId15" Type="http://schemas.openxmlformats.org/officeDocument/2006/relationships/slide" Target="slides/slide14.xml"/><Relationship Id="rId36" Type="http://schemas.openxmlformats.org/officeDocument/2006/relationships/slide" Target="slides/slide35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27" Type="http://schemas.openxmlformats.org/officeDocument/2006/relationships/slide" Target="slides/slide12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52" Type="http://schemas.openxmlformats.org/officeDocument/2006/relationships/slide" Target="slides/slide51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122" Type="http://schemas.openxmlformats.org/officeDocument/2006/relationships/slide" Target="slides/slide121.xml"/><Relationship Id="rId143" Type="http://schemas.openxmlformats.org/officeDocument/2006/relationships/slide" Target="slides/slide142.xml"/><Relationship Id="rId148" Type="http://schemas.openxmlformats.org/officeDocument/2006/relationships/slide" Target="slides/slide147.xml"/><Relationship Id="rId164" Type="http://schemas.openxmlformats.org/officeDocument/2006/relationships/slide" Target="slides/slide163.xml"/><Relationship Id="rId169" Type="http://schemas.openxmlformats.org/officeDocument/2006/relationships/slide" Target="slides/slide168.xml"/><Relationship Id="rId185" Type="http://schemas.openxmlformats.org/officeDocument/2006/relationships/slide" Target="slides/slide18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80" Type="http://schemas.openxmlformats.org/officeDocument/2006/relationships/slide" Target="slides/slide179.xml"/><Relationship Id="rId210" Type="http://schemas.openxmlformats.org/officeDocument/2006/relationships/slide" Target="slides/slide209.xml"/><Relationship Id="rId215" Type="http://schemas.openxmlformats.org/officeDocument/2006/relationships/slide" Target="slides/slide214.xml"/><Relationship Id="rId236" Type="http://schemas.openxmlformats.org/officeDocument/2006/relationships/slide" Target="slides/slide235.xml"/><Relationship Id="rId26" Type="http://schemas.openxmlformats.org/officeDocument/2006/relationships/slide" Target="slides/slide25.xml"/><Relationship Id="rId231" Type="http://schemas.openxmlformats.org/officeDocument/2006/relationships/slide" Target="slides/slide230.xml"/><Relationship Id="rId47" Type="http://schemas.openxmlformats.org/officeDocument/2006/relationships/slide" Target="slides/slide46.xml"/><Relationship Id="rId68" Type="http://schemas.openxmlformats.org/officeDocument/2006/relationships/slide" Target="slides/slide67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33" Type="http://schemas.openxmlformats.org/officeDocument/2006/relationships/slide" Target="slides/slide132.xml"/><Relationship Id="rId154" Type="http://schemas.openxmlformats.org/officeDocument/2006/relationships/slide" Target="slides/slide153.xml"/><Relationship Id="rId175" Type="http://schemas.openxmlformats.org/officeDocument/2006/relationships/slide" Target="slides/slide174.xml"/><Relationship Id="rId196" Type="http://schemas.openxmlformats.org/officeDocument/2006/relationships/slide" Target="slides/slide195.xml"/><Relationship Id="rId200" Type="http://schemas.openxmlformats.org/officeDocument/2006/relationships/slide" Target="slides/slide199.xml"/><Relationship Id="rId16" Type="http://schemas.openxmlformats.org/officeDocument/2006/relationships/slide" Target="slides/slide15.xml"/><Relationship Id="rId221" Type="http://schemas.openxmlformats.org/officeDocument/2006/relationships/slide" Target="slides/slide220.xml"/><Relationship Id="rId242" Type="http://schemas.openxmlformats.org/officeDocument/2006/relationships/slide" Target="slides/slide241.xml"/><Relationship Id="rId37" Type="http://schemas.openxmlformats.org/officeDocument/2006/relationships/slide" Target="slides/slide36.xml"/><Relationship Id="rId58" Type="http://schemas.openxmlformats.org/officeDocument/2006/relationships/slide" Target="slides/slide57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123" Type="http://schemas.openxmlformats.org/officeDocument/2006/relationships/slide" Target="slides/slide122.xml"/><Relationship Id="rId144" Type="http://schemas.openxmlformats.org/officeDocument/2006/relationships/slide" Target="slides/slide143.xml"/><Relationship Id="rId90" Type="http://schemas.openxmlformats.org/officeDocument/2006/relationships/slide" Target="slides/slide89.xml"/><Relationship Id="rId165" Type="http://schemas.openxmlformats.org/officeDocument/2006/relationships/slide" Target="slides/slide164.xml"/><Relationship Id="rId186" Type="http://schemas.openxmlformats.org/officeDocument/2006/relationships/slide" Target="slides/slide185.xml"/><Relationship Id="rId211" Type="http://schemas.openxmlformats.org/officeDocument/2006/relationships/slide" Target="slides/slide210.xml"/><Relationship Id="rId232" Type="http://schemas.openxmlformats.org/officeDocument/2006/relationships/slide" Target="slides/slide231.xml"/><Relationship Id="rId27" Type="http://schemas.openxmlformats.org/officeDocument/2006/relationships/slide" Target="slides/slide26.xml"/><Relationship Id="rId48" Type="http://schemas.openxmlformats.org/officeDocument/2006/relationships/slide" Target="slides/slide47.xml"/><Relationship Id="rId69" Type="http://schemas.openxmlformats.org/officeDocument/2006/relationships/slide" Target="slides/slide68.xml"/><Relationship Id="rId113" Type="http://schemas.openxmlformats.org/officeDocument/2006/relationships/slide" Target="slides/slide112.xml"/><Relationship Id="rId134" Type="http://schemas.openxmlformats.org/officeDocument/2006/relationships/slide" Target="slides/slide133.xml"/><Relationship Id="rId80" Type="http://schemas.openxmlformats.org/officeDocument/2006/relationships/slide" Target="slides/slide79.xml"/><Relationship Id="rId155" Type="http://schemas.openxmlformats.org/officeDocument/2006/relationships/slide" Target="slides/slide154.xml"/><Relationship Id="rId176" Type="http://schemas.openxmlformats.org/officeDocument/2006/relationships/slide" Target="slides/slide175.xml"/><Relationship Id="rId197" Type="http://schemas.openxmlformats.org/officeDocument/2006/relationships/slide" Target="slides/slide196.xml"/><Relationship Id="rId201" Type="http://schemas.openxmlformats.org/officeDocument/2006/relationships/slide" Target="slides/slide200.xml"/><Relationship Id="rId222" Type="http://schemas.openxmlformats.org/officeDocument/2006/relationships/slide" Target="slides/slide221.xml"/><Relationship Id="rId243" Type="http://schemas.openxmlformats.org/officeDocument/2006/relationships/slide" Target="slides/slide24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7E8516-53F5-4DB2-9BD2-CD175826B494}" type="datetimeFigureOut">
              <a:rPr lang="fr-FR" smtClean="0"/>
              <a:pPr/>
              <a:t>25/10/2013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365964C-FEFE-4F9C-B671-CD331153302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65964C-FEFE-4F9C-B671-CD331153302D}" type="slidenum">
              <a:rPr lang="fr-FR" smtClean="0"/>
              <a:pPr/>
              <a:t>1</a:t>
            </a:fld>
            <a:endParaRPr lang="fr-F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65964C-FEFE-4F9C-B671-CD331153302D}" type="slidenum">
              <a:rPr lang="fr-FR" smtClean="0"/>
              <a:pPr/>
              <a:t>2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CAE9F-CC37-4747-A0BB-B47257BEE652}" type="datetimeFigureOut">
              <a:rPr lang="fr-FR" smtClean="0"/>
              <a:pPr/>
              <a:t>25/10/2013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634E4-9743-4042-ACD8-ECE66FD4CA3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Click="0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CAE9F-CC37-4747-A0BB-B47257BEE652}" type="datetimeFigureOut">
              <a:rPr lang="fr-FR" smtClean="0"/>
              <a:pPr/>
              <a:t>25/10/2013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634E4-9743-4042-ACD8-ECE66FD4CA3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Click="0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CAE9F-CC37-4747-A0BB-B47257BEE652}" type="datetimeFigureOut">
              <a:rPr lang="fr-FR" smtClean="0"/>
              <a:pPr/>
              <a:t>25/10/2013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634E4-9743-4042-ACD8-ECE66FD4CA3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Click="0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CAE9F-CC37-4747-A0BB-B47257BEE652}" type="datetimeFigureOut">
              <a:rPr lang="fr-FR" smtClean="0"/>
              <a:pPr/>
              <a:t>25/10/2013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634E4-9743-4042-ACD8-ECE66FD4CA3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Click="0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CAE9F-CC37-4747-A0BB-B47257BEE652}" type="datetimeFigureOut">
              <a:rPr lang="fr-FR" smtClean="0"/>
              <a:pPr/>
              <a:t>25/10/2013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634E4-9743-4042-ACD8-ECE66FD4CA3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Click="0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CAE9F-CC37-4747-A0BB-B47257BEE652}" type="datetimeFigureOut">
              <a:rPr lang="fr-FR" smtClean="0"/>
              <a:pPr/>
              <a:t>25/10/2013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634E4-9743-4042-ACD8-ECE66FD4CA3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Click="0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CAE9F-CC37-4747-A0BB-B47257BEE652}" type="datetimeFigureOut">
              <a:rPr lang="fr-FR" smtClean="0"/>
              <a:pPr/>
              <a:t>25/10/2013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634E4-9743-4042-ACD8-ECE66FD4CA3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Click="0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CAE9F-CC37-4747-A0BB-B47257BEE652}" type="datetimeFigureOut">
              <a:rPr lang="fr-FR" smtClean="0"/>
              <a:pPr/>
              <a:t>25/10/2013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634E4-9743-4042-ACD8-ECE66FD4CA3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Click="0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CAE9F-CC37-4747-A0BB-B47257BEE652}" type="datetimeFigureOut">
              <a:rPr lang="fr-FR" smtClean="0"/>
              <a:pPr/>
              <a:t>25/10/2013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634E4-9743-4042-ACD8-ECE66FD4CA3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Click="0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CAE9F-CC37-4747-A0BB-B47257BEE652}" type="datetimeFigureOut">
              <a:rPr lang="fr-FR" smtClean="0"/>
              <a:pPr/>
              <a:t>25/10/2013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634E4-9743-4042-ACD8-ECE66FD4CA3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Click="0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CAE9F-CC37-4747-A0BB-B47257BEE652}" type="datetimeFigureOut">
              <a:rPr lang="fr-FR" smtClean="0"/>
              <a:pPr/>
              <a:t>25/10/2013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634E4-9743-4042-ACD8-ECE66FD4CA3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Click="0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7CAE9F-CC37-4747-A0BB-B47257BEE652}" type="datetimeFigureOut">
              <a:rPr lang="fr-FR" smtClean="0"/>
              <a:pPr/>
              <a:t>25/10/2013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0634E4-9743-4042-ACD8-ECE66FD4CA3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4000">
    <p:rand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audio" Target="file:///C:\Users\bichenes\Desktop\Planet'Mini%20Bourgogne\A.PMB%202013\tri%20R.N\music\09%20chapeau%20melon%20&amp;%20bottes%20de%20cuir.mp3" TargetMode="External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Users\bichenes\Desktop\Planet'Mini%20Bourgogne\A.PMB%202013\tri%20R.N\music\08%20Le%20grand%20blond%20avec%20une%20chaussure%20noire.mp3" TargetMode="External"/><Relationship Id="rId4" Type="http://schemas.openxmlformats.org/officeDocument/2006/relationships/image" Target="../media/image25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Users\bichenes\Desktop\Planet'Mini%20Bourgogne\A.PMB%202013\tri%20R.N\music\05%20Borsalino.mp3" TargetMode="External"/><Relationship Id="rId4" Type="http://schemas.openxmlformats.org/officeDocument/2006/relationships/image" Target="../media/image59.png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file:///C:\Users\bichenes\Desktop\Planet'Mini%20Bourgogne\A.PMB%202013\tri%20R.N\music\60%20L'arnaque.mp3" TargetMode="External"/><Relationship Id="rId1" Type="http://schemas.openxmlformats.org/officeDocument/2006/relationships/audio" Target="file:///C:\Users\bichenes\Desktop\tri%20R.N\music\Chicken%20Reel.mp3" TargetMode="External"/><Relationship Id="rId6" Type="http://schemas.openxmlformats.org/officeDocument/2006/relationships/image" Target="../media/image82.png"/><Relationship Id="rId5" Type="http://schemas.openxmlformats.org/officeDocument/2006/relationships/image" Target="../media/image81.png"/><Relationship Id="rId4" Type="http://schemas.openxmlformats.org/officeDocument/2006/relationships/image" Target="../media/image80.jpeg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7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7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7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7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7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7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7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7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7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7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7.xml"/></Relationships>
</file>

<file path=ppt/slides/_rels/slide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3.jpeg"/><Relationship Id="rId1" Type="http://schemas.openxmlformats.org/officeDocument/2006/relationships/slideLayout" Target="../slideLayouts/slideLayout7.xml"/></Relationships>
</file>

<file path=ppt/slides/_rels/slide1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4.jpeg"/><Relationship Id="rId1" Type="http://schemas.openxmlformats.org/officeDocument/2006/relationships/slideLayout" Target="../slideLayouts/slideLayout7.xml"/></Relationships>
</file>

<file path=ppt/slides/_rels/slide1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5.jpeg"/><Relationship Id="rId1" Type="http://schemas.openxmlformats.org/officeDocument/2006/relationships/slideLayout" Target="../slideLayouts/slideLayout7.xml"/></Relationships>
</file>

<file path=ppt/slides/_rels/slide1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6.jpeg"/><Relationship Id="rId1" Type="http://schemas.openxmlformats.org/officeDocument/2006/relationships/slideLayout" Target="../slideLayouts/slideLayout7.xml"/></Relationships>
</file>

<file path=ppt/slides/_rels/slide1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7.jpeg"/><Relationship Id="rId1" Type="http://schemas.openxmlformats.org/officeDocument/2006/relationships/slideLayout" Target="../slideLayouts/slideLayout7.xml"/></Relationships>
</file>

<file path=ppt/slides/_rels/slide1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8.jpeg"/><Relationship Id="rId1" Type="http://schemas.openxmlformats.org/officeDocument/2006/relationships/slideLayout" Target="../slideLayouts/slideLayout7.xml"/></Relationships>
</file>

<file path=ppt/slides/_rels/slide1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9.jpeg"/><Relationship Id="rId1" Type="http://schemas.openxmlformats.org/officeDocument/2006/relationships/slideLayout" Target="../slideLayouts/slideLayout7.xml"/></Relationships>
</file>

<file path=ppt/slides/_rels/slide1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0.jpeg"/><Relationship Id="rId1" Type="http://schemas.openxmlformats.org/officeDocument/2006/relationships/slideLayout" Target="../slideLayouts/slideLayout7.xml"/></Relationships>
</file>

<file path=ppt/slides/_rels/slide1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1.jpeg"/><Relationship Id="rId1" Type="http://schemas.openxmlformats.org/officeDocument/2006/relationships/slideLayout" Target="../slideLayouts/slideLayout7.xml"/></Relationships>
</file>

<file path=ppt/slides/_rels/slide10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2.jpeg"/><Relationship Id="rId1" Type="http://schemas.openxmlformats.org/officeDocument/2006/relationships/slideLayout" Target="../slideLayouts/slideLayout7.xml"/></Relationships>
</file>

<file path=ppt/slides/_rels/slide10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3.jpeg"/><Relationship Id="rId1" Type="http://schemas.openxmlformats.org/officeDocument/2006/relationships/slideLayout" Target="../slideLayouts/slideLayout7.xml"/></Relationships>
</file>

<file path=ppt/slides/_rels/slide1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4.jpeg"/><Relationship Id="rId1" Type="http://schemas.openxmlformats.org/officeDocument/2006/relationships/slideLayout" Target="../slideLayouts/slideLayout7.xml"/></Relationships>
</file>

<file path=ppt/slides/_rels/slide1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5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Users\bichenes\Desktop\Planet'Mini%20Bourgogne\A.PMB%202013\tri%20R.N\music\37%20la%20soupe%20au%20choux.mp3" TargetMode="External"/><Relationship Id="rId4" Type="http://schemas.openxmlformats.org/officeDocument/2006/relationships/image" Target="../media/image116.png"/></Relationships>
</file>

<file path=ppt/slides/_rels/slide1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7.jpeg"/><Relationship Id="rId1" Type="http://schemas.openxmlformats.org/officeDocument/2006/relationships/slideLayout" Target="../slideLayouts/slideLayout7.xml"/></Relationships>
</file>

<file path=ppt/slides/_rels/slide1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8.jpeg"/><Relationship Id="rId1" Type="http://schemas.openxmlformats.org/officeDocument/2006/relationships/slideLayout" Target="../slideLayouts/slideLayout7.xml"/></Relationships>
</file>

<file path=ppt/slides/_rels/slide1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9.jpeg"/><Relationship Id="rId1" Type="http://schemas.openxmlformats.org/officeDocument/2006/relationships/slideLayout" Target="../slideLayouts/slideLayout7.xml"/></Relationships>
</file>

<file path=ppt/slides/_rels/slide1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0.jpeg"/><Relationship Id="rId1" Type="http://schemas.openxmlformats.org/officeDocument/2006/relationships/slideLayout" Target="../slideLayouts/slideLayout7.xml"/></Relationships>
</file>

<file path=ppt/slides/_rels/slide1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1.jpeg"/><Relationship Id="rId1" Type="http://schemas.openxmlformats.org/officeDocument/2006/relationships/slideLayout" Target="../slideLayouts/slideLayout7.xml"/></Relationships>
</file>

<file path=ppt/slides/_rels/slide1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2.jpeg"/><Relationship Id="rId1" Type="http://schemas.openxmlformats.org/officeDocument/2006/relationships/slideLayout" Target="../slideLayouts/slideLayout7.xml"/></Relationships>
</file>

<file path=ppt/slides/_rels/slide1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3.jpeg"/><Relationship Id="rId1" Type="http://schemas.openxmlformats.org/officeDocument/2006/relationships/slideLayout" Target="../slideLayouts/slideLayout7.xml"/></Relationships>
</file>

<file path=ppt/slides/_rels/slide1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4.jpeg"/><Relationship Id="rId1" Type="http://schemas.openxmlformats.org/officeDocument/2006/relationships/slideLayout" Target="../slideLayouts/slideLayout7.xml"/></Relationships>
</file>

<file path=ppt/slides/_rels/slide1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5.jpeg"/><Relationship Id="rId1" Type="http://schemas.openxmlformats.org/officeDocument/2006/relationships/slideLayout" Target="../slideLayouts/slideLayout7.xml"/></Relationships>
</file>

<file path=ppt/slides/_rels/slide1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6.jpeg"/><Relationship Id="rId1" Type="http://schemas.openxmlformats.org/officeDocument/2006/relationships/slideLayout" Target="../slideLayouts/slideLayout7.xml"/></Relationships>
</file>

<file path=ppt/slides/_rels/slide1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7.jpeg"/><Relationship Id="rId1" Type="http://schemas.openxmlformats.org/officeDocument/2006/relationships/slideLayout" Target="../slideLayouts/slideLayout7.xml"/></Relationships>
</file>

<file path=ppt/slides/_rels/slide1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8.jpeg"/><Relationship Id="rId1" Type="http://schemas.openxmlformats.org/officeDocument/2006/relationships/slideLayout" Target="../slideLayouts/slideLayout7.xml"/></Relationships>
</file>

<file path=ppt/slides/_rels/slide1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9.jpeg"/><Relationship Id="rId1" Type="http://schemas.openxmlformats.org/officeDocument/2006/relationships/slideLayout" Target="../slideLayouts/slideLayout7.xml"/></Relationships>
</file>

<file path=ppt/slides/_rels/slide1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0.jpeg"/><Relationship Id="rId1" Type="http://schemas.openxmlformats.org/officeDocument/2006/relationships/slideLayout" Target="../slideLayouts/slideLayout7.xml"/></Relationships>
</file>

<file path=ppt/slides/_rels/slide1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1.jpeg"/><Relationship Id="rId1" Type="http://schemas.openxmlformats.org/officeDocument/2006/relationships/slideLayout" Target="../slideLayouts/slideLayout7.xml"/></Relationships>
</file>

<file path=ppt/slides/_rels/slide1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2.jpeg"/><Relationship Id="rId1" Type="http://schemas.openxmlformats.org/officeDocument/2006/relationships/slideLayout" Target="../slideLayouts/slideLayout7.xml"/></Relationships>
</file>

<file path=ppt/slides/_rels/slide1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3.jpeg"/><Relationship Id="rId1" Type="http://schemas.openxmlformats.org/officeDocument/2006/relationships/slideLayout" Target="../slideLayouts/slideLayout7.xml"/></Relationships>
</file>

<file path=ppt/slides/_rels/slide1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4.jpeg"/><Relationship Id="rId1" Type="http://schemas.openxmlformats.org/officeDocument/2006/relationships/slideLayout" Target="../slideLayouts/slideLayout7.xml"/></Relationships>
</file>

<file path=ppt/slides/_rels/slide1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5.jpeg"/><Relationship Id="rId1" Type="http://schemas.openxmlformats.org/officeDocument/2006/relationships/slideLayout" Target="../slideLayouts/slideLayout7.xml"/></Relationships>
</file>

<file path=ppt/slides/_rels/slide1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6.jpeg"/><Relationship Id="rId1" Type="http://schemas.openxmlformats.org/officeDocument/2006/relationships/slideLayout" Target="../slideLayouts/slideLayout7.xml"/></Relationships>
</file>

<file path=ppt/slides/_rels/slide1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7.jpeg"/><Relationship Id="rId1" Type="http://schemas.openxmlformats.org/officeDocument/2006/relationships/slideLayout" Target="../slideLayouts/slideLayout7.xml"/></Relationships>
</file>

<file path=ppt/slides/_rels/slide1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8.jpeg"/><Relationship Id="rId1" Type="http://schemas.openxmlformats.org/officeDocument/2006/relationships/slideLayout" Target="../slideLayouts/slideLayout7.xml"/></Relationships>
</file>

<file path=ppt/slides/_rels/slide1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9.jpeg"/><Relationship Id="rId1" Type="http://schemas.openxmlformats.org/officeDocument/2006/relationships/slideLayout" Target="../slideLayouts/slideLayout7.xml"/></Relationships>
</file>

<file path=ppt/slides/_rels/slide1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0.jpeg"/><Relationship Id="rId1" Type="http://schemas.openxmlformats.org/officeDocument/2006/relationships/slideLayout" Target="../slideLayouts/slideLayout7.xml"/></Relationships>
</file>

<file path=ppt/slides/_rels/slide1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1.jpeg"/><Relationship Id="rId1" Type="http://schemas.openxmlformats.org/officeDocument/2006/relationships/slideLayout" Target="../slideLayouts/slideLayout7.xml"/></Relationships>
</file>

<file path=ppt/slides/_rels/slide1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2.jpeg"/><Relationship Id="rId1" Type="http://schemas.openxmlformats.org/officeDocument/2006/relationships/slideLayout" Target="../slideLayouts/slideLayout7.xml"/></Relationships>
</file>

<file path=ppt/slides/_rels/slide1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3.jpeg"/><Relationship Id="rId1" Type="http://schemas.openxmlformats.org/officeDocument/2006/relationships/slideLayout" Target="../slideLayouts/slideLayout7.xml"/></Relationships>
</file>

<file path=ppt/slides/_rels/slide1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4.jpeg"/><Relationship Id="rId1" Type="http://schemas.openxmlformats.org/officeDocument/2006/relationships/slideLayout" Target="../slideLayouts/slideLayout7.xml"/></Relationships>
</file>

<file path=ppt/slides/_rels/slide1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5.jpeg"/><Relationship Id="rId1" Type="http://schemas.openxmlformats.org/officeDocument/2006/relationships/slideLayout" Target="../slideLayouts/slideLayout7.xml"/></Relationships>
</file>

<file path=ppt/slides/_rels/slide1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6.jpeg"/><Relationship Id="rId1" Type="http://schemas.openxmlformats.org/officeDocument/2006/relationships/slideLayout" Target="../slideLayouts/slideLayout7.xml"/></Relationships>
</file>

<file path=ppt/slides/_rels/slide1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7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Users\bichenes\Desktop\Planet'Mini%20Bourgogne\A.PMB%202013\tri%20R.N\music\38%20le%20casse.mp3" TargetMode="External"/><Relationship Id="rId4" Type="http://schemas.openxmlformats.org/officeDocument/2006/relationships/image" Target="../media/image148.png"/></Relationships>
</file>

<file path=ppt/slides/_rels/slide1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9.jpeg"/><Relationship Id="rId1" Type="http://schemas.openxmlformats.org/officeDocument/2006/relationships/slideLayout" Target="../slideLayouts/slideLayout7.xml"/></Relationships>
</file>

<file path=ppt/slides/_rels/slide1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0.jpeg"/><Relationship Id="rId1" Type="http://schemas.openxmlformats.org/officeDocument/2006/relationships/slideLayout" Target="../slideLayouts/slideLayout7.xml"/></Relationships>
</file>

<file path=ppt/slides/_rels/slide1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1.jpeg"/><Relationship Id="rId1" Type="http://schemas.openxmlformats.org/officeDocument/2006/relationships/slideLayout" Target="../slideLayouts/slideLayout7.xml"/></Relationships>
</file>

<file path=ppt/slides/_rels/slide1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2.jpeg"/><Relationship Id="rId1" Type="http://schemas.openxmlformats.org/officeDocument/2006/relationships/slideLayout" Target="../slideLayouts/slideLayout7.xml"/></Relationships>
</file>

<file path=ppt/slides/_rels/slide1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3.jpeg"/><Relationship Id="rId1" Type="http://schemas.openxmlformats.org/officeDocument/2006/relationships/slideLayout" Target="../slideLayouts/slideLayout7.xml"/></Relationships>
</file>

<file path=ppt/slides/_rels/slide1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4.jpeg"/><Relationship Id="rId1" Type="http://schemas.openxmlformats.org/officeDocument/2006/relationships/slideLayout" Target="../slideLayouts/slideLayout7.xml"/></Relationships>
</file>

<file path=ppt/slides/_rels/slide1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5.jpeg"/><Relationship Id="rId1" Type="http://schemas.openxmlformats.org/officeDocument/2006/relationships/slideLayout" Target="../slideLayouts/slideLayout7.xml"/></Relationships>
</file>

<file path=ppt/slides/_rels/slide1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6.jpeg"/><Relationship Id="rId1" Type="http://schemas.openxmlformats.org/officeDocument/2006/relationships/slideLayout" Target="../slideLayouts/slideLayout7.xml"/></Relationships>
</file>

<file path=ppt/slides/_rels/slide1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7.jpeg"/><Relationship Id="rId1" Type="http://schemas.openxmlformats.org/officeDocument/2006/relationships/slideLayout" Target="../slideLayouts/slideLayout7.xml"/></Relationships>
</file>

<file path=ppt/slides/_rels/slide1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8.jpeg"/><Relationship Id="rId1" Type="http://schemas.openxmlformats.org/officeDocument/2006/relationships/slideLayout" Target="../slideLayouts/slideLayout7.xml"/></Relationships>
</file>

<file path=ppt/slides/_rels/slide1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9.jpeg"/><Relationship Id="rId1" Type="http://schemas.openxmlformats.org/officeDocument/2006/relationships/slideLayout" Target="../slideLayouts/slideLayout7.xml"/></Relationships>
</file>

<file path=ppt/slides/_rels/slide1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0.jpeg"/><Relationship Id="rId1" Type="http://schemas.openxmlformats.org/officeDocument/2006/relationships/slideLayout" Target="../slideLayouts/slideLayout7.xml"/></Relationships>
</file>

<file path=ppt/slides/_rels/slide1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1.jpeg"/><Relationship Id="rId1" Type="http://schemas.openxmlformats.org/officeDocument/2006/relationships/slideLayout" Target="../slideLayouts/slideLayout7.xml"/></Relationships>
</file>

<file path=ppt/slides/_rels/slide1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2.jpeg"/><Relationship Id="rId1" Type="http://schemas.openxmlformats.org/officeDocument/2006/relationships/slideLayout" Target="../slideLayouts/slideLayout7.xml"/></Relationships>
</file>

<file path=ppt/slides/_rels/slide1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3.jpeg"/><Relationship Id="rId1" Type="http://schemas.openxmlformats.org/officeDocument/2006/relationships/slideLayout" Target="../slideLayouts/slideLayout7.xml"/></Relationships>
</file>

<file path=ppt/slides/_rels/slide1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4.jpeg"/><Relationship Id="rId1" Type="http://schemas.openxmlformats.org/officeDocument/2006/relationships/slideLayout" Target="../slideLayouts/slideLayout7.xml"/></Relationships>
</file>

<file path=ppt/slides/_rels/slide1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5.jpeg"/><Relationship Id="rId1" Type="http://schemas.openxmlformats.org/officeDocument/2006/relationships/slideLayout" Target="../slideLayouts/slideLayout7.xml"/></Relationships>
</file>

<file path=ppt/slides/_rels/slide1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6.jpeg"/><Relationship Id="rId1" Type="http://schemas.openxmlformats.org/officeDocument/2006/relationships/slideLayout" Target="../slideLayouts/slideLayout7.xml"/></Relationships>
</file>

<file path=ppt/slides/_rels/slide1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7.jpeg"/><Relationship Id="rId1" Type="http://schemas.openxmlformats.org/officeDocument/2006/relationships/slideLayout" Target="../slideLayouts/slideLayout7.xml"/></Relationships>
</file>

<file path=ppt/slides/_rels/slide1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8.jpeg"/><Relationship Id="rId1" Type="http://schemas.openxmlformats.org/officeDocument/2006/relationships/slideLayout" Target="../slideLayouts/slideLayout7.xml"/></Relationships>
</file>

<file path=ppt/slides/_rels/slide1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9.jpeg"/><Relationship Id="rId1" Type="http://schemas.openxmlformats.org/officeDocument/2006/relationships/slideLayout" Target="../slideLayouts/slideLayout7.xml"/></Relationships>
</file>

<file path=ppt/slides/_rels/slide1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0.jpeg"/><Relationship Id="rId1" Type="http://schemas.openxmlformats.org/officeDocument/2006/relationships/slideLayout" Target="../slideLayouts/slideLayout7.xml"/></Relationships>
</file>

<file path=ppt/slides/_rels/slide1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1.jpeg"/><Relationship Id="rId1" Type="http://schemas.openxmlformats.org/officeDocument/2006/relationships/slideLayout" Target="../slideLayouts/slideLayout7.xml"/></Relationships>
</file>

<file path=ppt/slides/_rels/slide1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2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Users\bichenes\Desktop\Planet'Mini%20Bourgogne\A.PMB%202013\tri%20R.N\music\43%20les%20bronz&#233;s%20font%20du%20skis.mp3" TargetMode="External"/><Relationship Id="rId4" Type="http://schemas.openxmlformats.org/officeDocument/2006/relationships/image" Target="../media/image173.png"/></Relationships>
</file>

<file path=ppt/slides/_rels/slide1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4.jpeg"/><Relationship Id="rId1" Type="http://schemas.openxmlformats.org/officeDocument/2006/relationships/slideLayout" Target="../slideLayouts/slideLayout7.xml"/></Relationships>
</file>

<file path=ppt/slides/_rels/slide1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5.jpeg"/><Relationship Id="rId1" Type="http://schemas.openxmlformats.org/officeDocument/2006/relationships/slideLayout" Target="../slideLayouts/slideLayout7.xml"/></Relationships>
</file>

<file path=ppt/slides/_rels/slide1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6.jpeg"/><Relationship Id="rId1" Type="http://schemas.openxmlformats.org/officeDocument/2006/relationships/slideLayout" Target="../slideLayouts/slideLayout7.xml"/></Relationships>
</file>

<file path=ppt/slides/_rels/slide1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7.jpeg"/><Relationship Id="rId1" Type="http://schemas.openxmlformats.org/officeDocument/2006/relationships/slideLayout" Target="../slideLayouts/slideLayout7.xml"/></Relationships>
</file>

<file path=ppt/slides/_rels/slide1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8.jpeg"/><Relationship Id="rId1" Type="http://schemas.openxmlformats.org/officeDocument/2006/relationships/slideLayout" Target="../slideLayouts/slideLayout7.xml"/></Relationships>
</file>

<file path=ppt/slides/_rels/slide1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9.jpeg"/><Relationship Id="rId1" Type="http://schemas.openxmlformats.org/officeDocument/2006/relationships/slideLayout" Target="../slideLayouts/slideLayout7.xml"/></Relationships>
</file>

<file path=ppt/slides/_rels/slide1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0.jpeg"/><Relationship Id="rId1" Type="http://schemas.openxmlformats.org/officeDocument/2006/relationships/slideLayout" Target="../slideLayouts/slideLayout7.xml"/></Relationships>
</file>

<file path=ppt/slides/_rels/slide1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1.jpeg"/><Relationship Id="rId1" Type="http://schemas.openxmlformats.org/officeDocument/2006/relationships/slideLayout" Target="../slideLayouts/slideLayout7.xml"/></Relationships>
</file>

<file path=ppt/slides/_rels/slide1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2.jpeg"/><Relationship Id="rId1" Type="http://schemas.openxmlformats.org/officeDocument/2006/relationships/slideLayout" Target="../slideLayouts/slideLayout7.xml"/></Relationships>
</file>

<file path=ppt/slides/_rels/slide1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3.jpeg"/><Relationship Id="rId1" Type="http://schemas.openxmlformats.org/officeDocument/2006/relationships/slideLayout" Target="../slideLayouts/slideLayout7.xml"/></Relationships>
</file>

<file path=ppt/slides/_rels/slide1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4.jpeg"/><Relationship Id="rId1" Type="http://schemas.openxmlformats.org/officeDocument/2006/relationships/slideLayout" Target="../slideLayouts/slideLayout7.xml"/></Relationships>
</file>

<file path=ppt/slides/_rels/slide1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5.jpeg"/><Relationship Id="rId1" Type="http://schemas.openxmlformats.org/officeDocument/2006/relationships/slideLayout" Target="../slideLayouts/slideLayout7.xml"/></Relationships>
</file>

<file path=ppt/slides/_rels/slide1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6.jpeg"/><Relationship Id="rId1" Type="http://schemas.openxmlformats.org/officeDocument/2006/relationships/slideLayout" Target="../slideLayouts/slideLayout7.xml"/></Relationships>
</file>

<file path=ppt/slides/_rels/slide1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7.jpeg"/><Relationship Id="rId1" Type="http://schemas.openxmlformats.org/officeDocument/2006/relationships/slideLayout" Target="../slideLayouts/slideLayout7.xml"/></Relationships>
</file>

<file path=ppt/slides/_rels/slide1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8.jpeg"/><Relationship Id="rId1" Type="http://schemas.openxmlformats.org/officeDocument/2006/relationships/slideLayout" Target="../slideLayouts/slideLayout7.xml"/></Relationships>
</file>

<file path=ppt/slides/_rels/slide1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9.jpeg"/><Relationship Id="rId1" Type="http://schemas.openxmlformats.org/officeDocument/2006/relationships/slideLayout" Target="../slideLayouts/slideLayout7.xml"/></Relationships>
</file>

<file path=ppt/slides/_rels/slide1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0.jpeg"/><Relationship Id="rId1" Type="http://schemas.openxmlformats.org/officeDocument/2006/relationships/slideLayout" Target="../slideLayouts/slideLayout7.xml"/></Relationships>
</file>

<file path=ppt/slides/_rels/slide1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1.jpeg"/><Relationship Id="rId1" Type="http://schemas.openxmlformats.org/officeDocument/2006/relationships/slideLayout" Target="../slideLayouts/slideLayout7.xml"/></Relationships>
</file>

<file path=ppt/slides/_rels/slide1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2.jpeg"/><Relationship Id="rId1" Type="http://schemas.openxmlformats.org/officeDocument/2006/relationships/slideLayout" Target="../slideLayouts/slideLayout7.xml"/></Relationships>
</file>

<file path=ppt/slides/_rels/slide1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3.jpeg"/><Relationship Id="rId1" Type="http://schemas.openxmlformats.org/officeDocument/2006/relationships/slideLayout" Target="../slideLayouts/slideLayout7.xml"/></Relationships>
</file>

<file path=ppt/slides/_rels/slide1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4.jpeg"/><Relationship Id="rId1" Type="http://schemas.openxmlformats.org/officeDocument/2006/relationships/slideLayout" Target="../slideLayouts/slideLayout7.xml"/></Relationships>
</file>

<file path=ppt/slides/_rels/slide1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5.jpeg"/><Relationship Id="rId1" Type="http://schemas.openxmlformats.org/officeDocument/2006/relationships/slideLayout" Target="../slideLayouts/slideLayout7.xml"/></Relationships>
</file>

<file path=ppt/slides/_rels/slide1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6.jpeg"/><Relationship Id="rId1" Type="http://schemas.openxmlformats.org/officeDocument/2006/relationships/slideLayout" Target="../slideLayouts/slideLayout7.xml"/></Relationships>
</file>

<file path=ppt/slides/_rels/slide1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7.jpeg"/><Relationship Id="rId1" Type="http://schemas.openxmlformats.org/officeDocument/2006/relationships/slideLayout" Target="../slideLayouts/slideLayout7.xml"/></Relationships>
</file>

<file path=ppt/slides/_rels/slide1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8.jpeg"/><Relationship Id="rId1" Type="http://schemas.openxmlformats.org/officeDocument/2006/relationships/slideLayout" Target="../slideLayouts/slideLayout7.xml"/></Relationships>
</file>

<file path=ppt/slides/_rels/slide1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9.jpeg"/><Relationship Id="rId1" Type="http://schemas.openxmlformats.org/officeDocument/2006/relationships/slideLayout" Target="../slideLayouts/slideLayout7.xml"/></Relationships>
</file>

<file path=ppt/slides/_rels/slide1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0.jpeg"/><Relationship Id="rId1" Type="http://schemas.openxmlformats.org/officeDocument/2006/relationships/slideLayout" Target="../slideLayouts/slideLayout7.xml"/></Relationships>
</file>

<file path=ppt/slides/_rels/slide1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1.jpeg"/><Relationship Id="rId1" Type="http://schemas.openxmlformats.org/officeDocument/2006/relationships/slideLayout" Target="../slideLayouts/slideLayout7.xml"/></Relationships>
</file>

<file path=ppt/slides/_rels/slide1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2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Users\bichenes\Desktop\Planet'Mini%20Bourgogne\A.PMB%202013\tri%20R.N\music\14%20James%20Bond.mp3" TargetMode="External"/><Relationship Id="rId4" Type="http://schemas.openxmlformats.org/officeDocument/2006/relationships/image" Target="../media/image203.png"/></Relationships>
</file>

<file path=ppt/slides/_rels/slide1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4.jpeg"/><Relationship Id="rId1" Type="http://schemas.openxmlformats.org/officeDocument/2006/relationships/slideLayout" Target="../slideLayouts/slideLayout7.xml"/></Relationships>
</file>

<file path=ppt/slides/_rels/slide1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5.jpeg"/><Relationship Id="rId1" Type="http://schemas.openxmlformats.org/officeDocument/2006/relationships/slideLayout" Target="../slideLayouts/slideLayout7.xml"/></Relationships>
</file>

<file path=ppt/slides/_rels/slide1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6.jpeg"/><Relationship Id="rId1" Type="http://schemas.openxmlformats.org/officeDocument/2006/relationships/slideLayout" Target="../slideLayouts/slideLayout7.xml"/></Relationships>
</file>

<file path=ppt/slides/_rels/slide1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7.jpeg"/><Relationship Id="rId1" Type="http://schemas.openxmlformats.org/officeDocument/2006/relationships/slideLayout" Target="../slideLayouts/slideLayout7.xml"/></Relationships>
</file>

<file path=ppt/slides/_rels/slide2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8.jpeg"/><Relationship Id="rId1" Type="http://schemas.openxmlformats.org/officeDocument/2006/relationships/slideLayout" Target="../slideLayouts/slideLayout7.xml"/></Relationships>
</file>

<file path=ppt/slides/_rels/slide2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9.jpeg"/><Relationship Id="rId1" Type="http://schemas.openxmlformats.org/officeDocument/2006/relationships/slideLayout" Target="../slideLayouts/slideLayout7.xml"/></Relationships>
</file>

<file path=ppt/slides/_rels/slide2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0.jpeg"/><Relationship Id="rId1" Type="http://schemas.openxmlformats.org/officeDocument/2006/relationships/slideLayout" Target="../slideLayouts/slideLayout7.xml"/></Relationships>
</file>

<file path=ppt/slides/_rels/slide2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1.jpeg"/><Relationship Id="rId1" Type="http://schemas.openxmlformats.org/officeDocument/2006/relationships/slideLayout" Target="../slideLayouts/slideLayout7.xml"/></Relationships>
</file>

<file path=ppt/slides/_rels/slide2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2.jpeg"/><Relationship Id="rId1" Type="http://schemas.openxmlformats.org/officeDocument/2006/relationships/slideLayout" Target="../slideLayouts/slideLayout7.xml"/></Relationships>
</file>

<file path=ppt/slides/_rels/slide2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3.jpeg"/><Relationship Id="rId1" Type="http://schemas.openxmlformats.org/officeDocument/2006/relationships/slideLayout" Target="../slideLayouts/slideLayout7.xml"/></Relationships>
</file>

<file path=ppt/slides/_rels/slide2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4.jpeg"/><Relationship Id="rId1" Type="http://schemas.openxmlformats.org/officeDocument/2006/relationships/slideLayout" Target="../slideLayouts/slideLayout7.xml"/></Relationships>
</file>

<file path=ppt/slides/_rels/slide2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5.jpeg"/><Relationship Id="rId1" Type="http://schemas.openxmlformats.org/officeDocument/2006/relationships/slideLayout" Target="../slideLayouts/slideLayout7.xml"/></Relationships>
</file>

<file path=ppt/slides/_rels/slide20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6.jpeg"/><Relationship Id="rId1" Type="http://schemas.openxmlformats.org/officeDocument/2006/relationships/slideLayout" Target="../slideLayouts/slideLayout7.xml"/></Relationships>
</file>

<file path=ppt/slides/_rels/slide20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7.jpeg"/><Relationship Id="rId1" Type="http://schemas.openxmlformats.org/officeDocument/2006/relationships/slideLayout" Target="../slideLayouts/slideLayout7.xml"/></Relationships>
</file>

<file path=ppt/slides/_rels/slide2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8.jpeg"/><Relationship Id="rId1" Type="http://schemas.openxmlformats.org/officeDocument/2006/relationships/slideLayout" Target="../slideLayouts/slideLayout7.xml"/></Relationships>
</file>

<file path=ppt/slides/_rels/slide2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9.jpeg"/><Relationship Id="rId1" Type="http://schemas.openxmlformats.org/officeDocument/2006/relationships/slideLayout" Target="../slideLayouts/slideLayout7.xml"/></Relationships>
</file>

<file path=ppt/slides/_rels/slide2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0.jpeg"/><Relationship Id="rId1" Type="http://schemas.openxmlformats.org/officeDocument/2006/relationships/slideLayout" Target="../slideLayouts/slideLayout7.xml"/></Relationships>
</file>

<file path=ppt/slides/_rels/slide2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1.jpeg"/><Relationship Id="rId1" Type="http://schemas.openxmlformats.org/officeDocument/2006/relationships/slideLayout" Target="../slideLayouts/slideLayout7.xml"/></Relationships>
</file>

<file path=ppt/slides/_rels/slide2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2.jpeg"/><Relationship Id="rId1" Type="http://schemas.openxmlformats.org/officeDocument/2006/relationships/slideLayout" Target="../slideLayouts/slideLayout7.xml"/></Relationships>
</file>

<file path=ppt/slides/_rels/slide2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3.jpeg"/><Relationship Id="rId1" Type="http://schemas.openxmlformats.org/officeDocument/2006/relationships/slideLayout" Target="../slideLayouts/slideLayout7.xml"/></Relationships>
</file>

<file path=ppt/slides/_rels/slide2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4.jpeg"/><Relationship Id="rId1" Type="http://schemas.openxmlformats.org/officeDocument/2006/relationships/slideLayout" Target="../slideLayouts/slideLayout7.xml"/></Relationships>
</file>

<file path=ppt/slides/_rels/slide2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5.jpeg"/><Relationship Id="rId1" Type="http://schemas.openxmlformats.org/officeDocument/2006/relationships/slideLayout" Target="../slideLayouts/slideLayout7.xml"/></Relationships>
</file>

<file path=ppt/slides/_rels/slide2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6.jpeg"/><Relationship Id="rId1" Type="http://schemas.openxmlformats.org/officeDocument/2006/relationships/slideLayout" Target="../slideLayouts/slideLayout7.xml"/></Relationships>
</file>

<file path=ppt/slides/_rels/slide2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7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Users\bichenes\Desktop\Planet'Mini%20Bourgogne\A.PMB%202013\tri%20R.N\music\40%20le%20jouet.mp3" TargetMode="External"/><Relationship Id="rId4" Type="http://schemas.openxmlformats.org/officeDocument/2006/relationships/image" Target="../media/image228.png"/></Relationships>
</file>

<file path=ppt/slides/_rels/slide2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9.jpeg"/><Relationship Id="rId1" Type="http://schemas.openxmlformats.org/officeDocument/2006/relationships/slideLayout" Target="../slideLayouts/slideLayout7.xml"/></Relationships>
</file>

<file path=ppt/slides/_rels/slide2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0.jpeg"/><Relationship Id="rId1" Type="http://schemas.openxmlformats.org/officeDocument/2006/relationships/slideLayout" Target="../slideLayouts/slideLayout7.xml"/></Relationships>
</file>

<file path=ppt/slides/_rels/slide2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1.jpeg"/><Relationship Id="rId1" Type="http://schemas.openxmlformats.org/officeDocument/2006/relationships/slideLayout" Target="../slideLayouts/slideLayout7.xml"/></Relationships>
</file>

<file path=ppt/slides/_rels/slide2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2.jpeg"/><Relationship Id="rId1" Type="http://schemas.openxmlformats.org/officeDocument/2006/relationships/slideLayout" Target="../slideLayouts/slideLayout7.xml"/></Relationships>
</file>

<file path=ppt/slides/_rels/slide2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3.jpeg"/><Relationship Id="rId1" Type="http://schemas.openxmlformats.org/officeDocument/2006/relationships/slideLayout" Target="../slideLayouts/slideLayout7.xml"/></Relationships>
</file>

<file path=ppt/slides/_rels/slide2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4.jpeg"/><Relationship Id="rId1" Type="http://schemas.openxmlformats.org/officeDocument/2006/relationships/slideLayout" Target="../slideLayouts/slideLayout7.xml"/></Relationships>
</file>

<file path=ppt/slides/_rels/slide2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5.jpeg"/><Relationship Id="rId1" Type="http://schemas.openxmlformats.org/officeDocument/2006/relationships/slideLayout" Target="../slideLayouts/slideLayout7.xml"/></Relationships>
</file>

<file path=ppt/slides/_rels/slide2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6.jpeg"/><Relationship Id="rId1" Type="http://schemas.openxmlformats.org/officeDocument/2006/relationships/slideLayout" Target="../slideLayouts/slideLayout7.xml"/></Relationships>
</file>

<file path=ppt/slides/_rels/slide2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7.jpeg"/><Relationship Id="rId1" Type="http://schemas.openxmlformats.org/officeDocument/2006/relationships/slideLayout" Target="../slideLayouts/slideLayout7.xml"/></Relationships>
</file>

<file path=ppt/slides/_rels/slide2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8.jpeg"/><Relationship Id="rId1" Type="http://schemas.openxmlformats.org/officeDocument/2006/relationships/slideLayout" Target="../slideLayouts/slideLayout7.xml"/></Relationships>
</file>

<file path=ppt/slides/_rels/slide2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9.jpeg"/><Relationship Id="rId1" Type="http://schemas.openxmlformats.org/officeDocument/2006/relationships/slideLayout" Target="../slideLayouts/slideLayout7.xml"/></Relationships>
</file>

<file path=ppt/slides/_rels/slide2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0.jpeg"/><Relationship Id="rId1" Type="http://schemas.openxmlformats.org/officeDocument/2006/relationships/slideLayout" Target="../slideLayouts/slideLayout7.xml"/></Relationships>
</file>

<file path=ppt/slides/_rels/slide2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1.jpeg"/><Relationship Id="rId1" Type="http://schemas.openxmlformats.org/officeDocument/2006/relationships/slideLayout" Target="../slideLayouts/slideLayout7.xml"/></Relationships>
</file>

<file path=ppt/slides/_rels/slide2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2.jpeg"/><Relationship Id="rId1" Type="http://schemas.openxmlformats.org/officeDocument/2006/relationships/slideLayout" Target="../slideLayouts/slideLayout7.xml"/></Relationships>
</file>

<file path=ppt/slides/_rels/slide2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3.jpeg"/><Relationship Id="rId1" Type="http://schemas.openxmlformats.org/officeDocument/2006/relationships/slideLayout" Target="../slideLayouts/slideLayout7.xml"/></Relationships>
</file>

<file path=ppt/slides/_rels/slide2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4.jpeg"/><Relationship Id="rId1" Type="http://schemas.openxmlformats.org/officeDocument/2006/relationships/slideLayout" Target="../slideLayouts/slideLayout7.xml"/></Relationships>
</file>

<file path=ppt/slides/_rels/slide2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5.jpeg"/><Relationship Id="rId1" Type="http://schemas.openxmlformats.org/officeDocument/2006/relationships/slideLayout" Target="../slideLayouts/slideLayout7.xml"/></Relationships>
</file>

<file path=ppt/slides/_rels/slide2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6.jpeg"/><Relationship Id="rId1" Type="http://schemas.openxmlformats.org/officeDocument/2006/relationships/slideLayout" Target="../slideLayouts/slideLayout7.xml"/></Relationships>
</file>

<file path=ppt/slides/_rels/slide2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7.jpeg"/><Relationship Id="rId1" Type="http://schemas.openxmlformats.org/officeDocument/2006/relationships/slideLayout" Target="../slideLayouts/slideLayout7.xml"/></Relationships>
</file>

<file path=ppt/slides/_rels/slide2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8.jpeg"/><Relationship Id="rId1" Type="http://schemas.openxmlformats.org/officeDocument/2006/relationships/slideLayout" Target="../slideLayouts/slideLayout7.xml"/></Relationships>
</file>

<file path=ppt/slides/_rels/slide2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9.jpeg"/><Relationship Id="rId1" Type="http://schemas.openxmlformats.org/officeDocument/2006/relationships/slideLayout" Target="../slideLayouts/slideLayout7.xml"/></Relationships>
</file>

<file path=ppt/slides/_rels/slide2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0.jpeg"/><Relationship Id="rId1" Type="http://schemas.openxmlformats.org/officeDocument/2006/relationships/slideLayout" Target="../slideLayouts/slideLayout7.xml"/></Relationships>
</file>

<file path=ppt/slides/_rels/slide2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152,,,,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rcRect l="11719" t="4166" r="5468" b="3125"/>
          <a:stretch>
            <a:fillRect/>
          </a:stretch>
        </p:blipFill>
        <p:spPr>
          <a:xfrm>
            <a:off x="857224" y="214290"/>
            <a:ext cx="7572428" cy="6357982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itre 2"/>
          <p:cNvSpPr>
            <a:spLocks noGrp="1"/>
          </p:cNvSpPr>
          <p:nvPr>
            <p:ph type="ctrTitle"/>
          </p:nvPr>
        </p:nvSpPr>
        <p:spPr>
          <a:xfrm>
            <a:off x="1857356" y="1928802"/>
            <a:ext cx="5429288" cy="928695"/>
          </a:xfrm>
        </p:spPr>
        <p:txBody>
          <a:bodyPr/>
          <a:lstStyle/>
          <a:p>
            <a:r>
              <a:rPr lang="fr-FR" b="1" dirty="0" smtClean="0"/>
              <a:t>RALLYE DE NOEL</a:t>
            </a:r>
            <a:endParaRPr lang="fr-FR" b="1" dirty="0"/>
          </a:p>
        </p:txBody>
      </p:sp>
      <p:sp>
        <p:nvSpPr>
          <p:cNvPr id="4" name="Sous-titre 3"/>
          <p:cNvSpPr>
            <a:spLocks noGrp="1"/>
          </p:cNvSpPr>
          <p:nvPr>
            <p:ph type="subTitle" idx="1"/>
          </p:nvPr>
        </p:nvSpPr>
        <p:spPr>
          <a:xfrm>
            <a:off x="1571604" y="5286388"/>
            <a:ext cx="5143536" cy="781040"/>
          </a:xfrm>
        </p:spPr>
        <p:txBody>
          <a:bodyPr>
            <a:normAutofit/>
          </a:bodyPr>
          <a:lstStyle/>
          <a:p>
            <a:r>
              <a:rPr lang="fr-FR" sz="4000" b="1" dirty="0" smtClean="0">
                <a:solidFill>
                  <a:srgbClr val="FF0000"/>
                </a:solidFill>
              </a:rPr>
              <a:t>7/8/9 Décembre 2012</a:t>
            </a:r>
            <a:endParaRPr lang="fr-FR" sz="4000" b="1" dirty="0">
              <a:solidFill>
                <a:srgbClr val="FF0000"/>
              </a:solidFill>
            </a:endParaRPr>
          </a:p>
        </p:txBody>
      </p:sp>
      <p:sp>
        <p:nvSpPr>
          <p:cNvPr id="5" name="Titre 2"/>
          <p:cNvSpPr txBox="1">
            <a:spLocks/>
          </p:cNvSpPr>
          <p:nvPr/>
        </p:nvSpPr>
        <p:spPr>
          <a:xfrm>
            <a:off x="714348" y="714356"/>
            <a:ext cx="7715304" cy="14287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Planet’Mini</a:t>
            </a:r>
            <a:r>
              <a:rPr kumimoji="0" lang="fr-FR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Bourgogne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sz="4400" b="1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Vous présente le</a:t>
            </a:r>
            <a:endParaRPr kumimoji="0" lang="fr-FR" sz="44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8" name="09 chapeau melon &amp; bottes de cuir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539552" y="18864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23"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002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0" y="369888"/>
            <a:ext cx="9144000" cy="6116637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0" y="5500702"/>
            <a:ext cx="885831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Une petite pause : </a:t>
            </a:r>
            <a:r>
              <a:rPr lang="fr-FR" sz="5400" b="1" cap="none" spc="0" dirty="0" err="1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ess</a:t>
            </a:r>
            <a:r>
              <a:rPr lang="fr-FR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. café</a:t>
            </a:r>
            <a:endParaRPr lang="fr-FR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85688" y="571480"/>
            <a:ext cx="864403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Vendredi 7 décembre</a:t>
            </a:r>
            <a:endParaRPr lang="fr-FR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00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69888"/>
            <a:ext cx="9144000" cy="6116637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571472" y="1643050"/>
            <a:ext cx="726949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On monte les pneus clou</a:t>
            </a:r>
          </a:p>
          <a:p>
            <a:pPr algn="ctr"/>
            <a:r>
              <a:rPr lang="fr-FR" sz="54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Pour David</a:t>
            </a:r>
            <a:endParaRPr lang="fr-FR" sz="5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006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69888"/>
            <a:ext cx="9144000" cy="61166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00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69888"/>
            <a:ext cx="9144000" cy="6116637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214282" y="1071546"/>
            <a:ext cx="871543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On est bientôt arrivé</a:t>
            </a:r>
            <a:endParaRPr lang="fr-FR" sz="54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01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69888"/>
            <a:ext cx="9144000" cy="6116637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142844" y="928670"/>
            <a:ext cx="878727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On se réchauffe, super accueil</a:t>
            </a:r>
            <a:endParaRPr lang="fr-FR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01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116637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2768985" y="357166"/>
            <a:ext cx="637501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fr-FR" sz="5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Les pâtes bolognaises</a:t>
            </a:r>
            <a:endParaRPr lang="fr-FR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016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4643438" y="4500570"/>
            <a:ext cx="405938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Les chambres</a:t>
            </a:r>
            <a:endParaRPr lang="fr-FR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01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69888"/>
            <a:ext cx="9144000" cy="61166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01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-428652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0" y="-142900"/>
            <a:ext cx="9235798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Samedi matin 8 décembre</a:t>
            </a:r>
          </a:p>
          <a:p>
            <a:pPr algn="ctr"/>
            <a:r>
              <a:rPr lang="fr-FR" sz="54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Première vue au réveil, sublime</a:t>
            </a:r>
            <a:endParaRPr lang="fr-FR" sz="54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02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02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69888"/>
            <a:ext cx="9144000" cy="6116637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1000100" y="1071546"/>
            <a:ext cx="6970819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Encore un peu de neige</a:t>
            </a:r>
          </a:p>
          <a:p>
            <a:pPr algn="ctr"/>
            <a:r>
              <a:rPr lang="fr-FR" sz="54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Et cette nuit il a fait   - 7</a:t>
            </a:r>
            <a:endParaRPr lang="fr-FR" sz="5400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027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69888"/>
            <a:ext cx="9144000" cy="61166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03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69888"/>
            <a:ext cx="9144000" cy="61166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03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69888"/>
            <a:ext cx="9144000" cy="61166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034,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036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69888"/>
            <a:ext cx="9144000" cy="61166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037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69888"/>
            <a:ext cx="9144000" cy="61166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04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214290"/>
            <a:ext cx="9144000" cy="6116637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Rectangle 3"/>
          <p:cNvSpPr/>
          <p:nvPr/>
        </p:nvSpPr>
        <p:spPr>
          <a:xfrm>
            <a:off x="1428728" y="214290"/>
            <a:ext cx="6608156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Après un bon p’tit </a:t>
            </a:r>
            <a:r>
              <a:rPr lang="fr-FR" sz="54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dèj</a:t>
            </a:r>
            <a:r>
              <a:rPr lang="fr-FR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</a:t>
            </a:r>
          </a:p>
          <a:p>
            <a:pPr algn="ctr"/>
            <a:r>
              <a:rPr lang="fr-FR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Nous sommes prêts</a:t>
            </a:r>
            <a:endParaRPr lang="fr-FR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04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69888"/>
            <a:ext cx="9144000" cy="61166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04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69888"/>
            <a:ext cx="9144000" cy="6116637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1877460" y="4786322"/>
            <a:ext cx="726654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fr-FR" sz="5400" b="1" cap="none" spc="0" dirty="0" smtClean="0">
                <a:ln w="11430"/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Départ pour les Marchés</a:t>
            </a:r>
          </a:p>
          <a:p>
            <a:pPr algn="ctr"/>
            <a:r>
              <a:rPr lang="fr-FR" sz="5400" b="1" cap="none" spc="0" dirty="0" smtClean="0">
                <a:ln w="11430"/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de</a:t>
            </a:r>
            <a:r>
              <a:rPr lang="fr-FR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fr-FR" sz="5400" b="1" cap="none" spc="0" dirty="0" smtClean="0">
                <a:ln w="11430"/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Colmar</a:t>
            </a:r>
            <a:endParaRPr lang="fr-FR" sz="5400" b="1" cap="none" spc="0" dirty="0">
              <a:ln w="11430"/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04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69888"/>
            <a:ext cx="9144000" cy="61166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052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0" y="369888"/>
            <a:ext cx="9144000" cy="6116637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928662" y="5500702"/>
            <a:ext cx="776943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A la découverte de Colmar</a:t>
            </a:r>
            <a:endParaRPr lang="fr-FR" sz="5400" b="1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pic>
        <p:nvPicPr>
          <p:cNvPr id="6" name="08 Le grand blond avec une chaussure noire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4427984" y="3356992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33"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05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057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69888"/>
            <a:ext cx="9144000" cy="61166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05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69888"/>
            <a:ext cx="9144000" cy="6116637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571472" y="5572140"/>
            <a:ext cx="77519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Merci Cécile pour la photo</a:t>
            </a:r>
            <a:endParaRPr lang="fr-FR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05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69888"/>
            <a:ext cx="9144000" cy="6116637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0" y="4572008"/>
            <a:ext cx="3571868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r-FR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Eux n’ont pas froid ! !</a:t>
            </a:r>
            <a:endParaRPr lang="fr-FR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06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69888"/>
            <a:ext cx="9144000" cy="61166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06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69888"/>
            <a:ext cx="9144000" cy="61166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06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69888"/>
            <a:ext cx="9144000" cy="61166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066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067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07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69888"/>
            <a:ext cx="9144000" cy="6116637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0" y="571480"/>
            <a:ext cx="914400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On se réchauffe comme on peut ! ! !</a:t>
            </a:r>
            <a:endParaRPr lang="fr-FR" sz="54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07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69888"/>
            <a:ext cx="9144000" cy="61166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07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69888"/>
            <a:ext cx="9144000" cy="61166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07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69888"/>
            <a:ext cx="9144000" cy="6116637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0" y="3071810"/>
            <a:ext cx="3857620" cy="34290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r-FR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Attention c’est Clément qui tient le plan</a:t>
            </a:r>
            <a:endParaRPr lang="fr-FR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076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077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07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07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69888"/>
            <a:ext cx="9144000" cy="61166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08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69888"/>
            <a:ext cx="9144000" cy="61166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08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08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08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09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09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2786050" y="4929198"/>
            <a:ext cx="367286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Encore ! ! ! !</a:t>
            </a:r>
            <a:endParaRPr lang="fr-FR" sz="5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096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09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09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10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10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69888"/>
            <a:ext cx="9144000" cy="61166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10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69888"/>
            <a:ext cx="9144000" cy="61166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10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2840351" y="1071546"/>
            <a:ext cx="643189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r-FR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Reprenons des forces</a:t>
            </a:r>
            <a:endParaRPr lang="fr-FR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10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69888"/>
            <a:ext cx="9144000" cy="61166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107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69888"/>
            <a:ext cx="9144000" cy="6116637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71406" y="4714884"/>
            <a:ext cx="9072594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Rassemblement</a:t>
            </a:r>
            <a:r>
              <a:rPr lang="fr-FR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 pour le départ du rallye à MITTELWIHR</a:t>
            </a:r>
            <a:endParaRPr lang="fr-FR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357166"/>
            <a:ext cx="91440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002060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Samedi 8 décembre 14 h</a:t>
            </a:r>
            <a:endParaRPr lang="fr-FR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002060"/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109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0" y="369888"/>
            <a:ext cx="9144000" cy="6116637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214282" y="4714884"/>
            <a:ext cx="870719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Rencontre avec des nouveaux</a:t>
            </a:r>
          </a:p>
          <a:p>
            <a:pPr algn="ctr"/>
            <a:r>
              <a:rPr lang="fr-FR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Amis-</a:t>
            </a:r>
            <a:r>
              <a:rPr lang="fr-FR" sz="5400" b="1" cap="none" spc="0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miniacs</a:t>
            </a:r>
            <a:endParaRPr lang="fr-FR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5" name="05 Borsalino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22"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11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69888"/>
            <a:ext cx="9144000" cy="61166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11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11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2500298" y="785794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11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11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116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117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11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11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0" y="5715016"/>
            <a:ext cx="570201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Un style bien perso</a:t>
            </a:r>
            <a:endParaRPr lang="fr-FR" sz="54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12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12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12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2500298" y="5214950"/>
            <a:ext cx="424026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Prévoyant ! ! !</a:t>
            </a:r>
            <a:endParaRPr lang="fr-FR" sz="5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12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69888"/>
            <a:ext cx="9144000" cy="6116637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0" y="1214422"/>
            <a:ext cx="914400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Pour commencer le</a:t>
            </a:r>
            <a:r>
              <a:rPr lang="fr-FR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 rallye</a:t>
            </a:r>
          </a:p>
          <a:p>
            <a:pPr algn="ctr"/>
            <a:r>
              <a:rPr lang="fr-FR" sz="54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Nous passons </a:t>
            </a:r>
            <a:r>
              <a:rPr lang="fr-FR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dans les vignes</a:t>
            </a:r>
            <a:endParaRPr lang="fr-FR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12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69888"/>
            <a:ext cx="9144000" cy="61166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126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12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13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13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13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13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135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0" y="369888"/>
            <a:ext cx="9144000" cy="6116637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Chicken Reel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  <p:pic>
        <p:nvPicPr>
          <p:cNvPr id="5" name="60 L'arnaque.mp3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6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numSld="34" showWhenStopped="0">
                <p:cTn id="8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136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 rot="16200000">
            <a:off x="1154882" y="916763"/>
            <a:ext cx="6762797" cy="5072098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 rot="20259542">
            <a:off x="2293297" y="2839277"/>
            <a:ext cx="4600872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r-FR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Visite d ’un sabotier</a:t>
            </a:r>
            <a:endParaRPr lang="fr-FR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138,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13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13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14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14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14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14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214282" y="3929066"/>
            <a:ext cx="654249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Attention les doigts ! !</a:t>
            </a:r>
            <a:endParaRPr lang="fr-FR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146,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147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14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428596" y="1214422"/>
            <a:ext cx="265996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Attentifs</a:t>
            </a:r>
            <a:endParaRPr lang="fr-FR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149,,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149,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1500166" y="214290"/>
            <a:ext cx="3622658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La </a:t>
            </a:r>
            <a:r>
              <a:rPr lang="fr-FR" sz="54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t</a:t>
            </a:r>
            <a:r>
              <a:rPr lang="fr-FR" sz="54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ennis de</a:t>
            </a:r>
          </a:p>
          <a:p>
            <a:pPr algn="ctr"/>
            <a:r>
              <a:rPr lang="fr-FR" sz="54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l’an 3000</a:t>
            </a:r>
            <a:endParaRPr lang="fr-FR" sz="54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15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2285984" y="5786454"/>
            <a:ext cx="672171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fr-FR" sz="5400" b="1" cap="none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Le sabot des </a:t>
            </a:r>
            <a:r>
              <a:rPr lang="fr-FR" sz="5400" b="1" cap="none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dammes</a:t>
            </a:r>
            <a:endParaRPr lang="fr-FR" sz="5400" b="1" cap="none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151,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15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152,,,,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785786" y="1857364"/>
            <a:ext cx="629031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Départ pour Munster</a:t>
            </a:r>
            <a:endParaRPr lang="fr-FR" sz="5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152,,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142844" y="428604"/>
            <a:ext cx="665740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Un p’tit coup de </a:t>
            </a:r>
            <a:r>
              <a:rPr lang="fr-FR" sz="5400" b="1" cap="none" spc="0" dirty="0" err="1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ju</a:t>
            </a:r>
            <a:r>
              <a:rPr lang="fr-FR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 ! ! !</a:t>
            </a:r>
            <a:endParaRPr lang="fr-FR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152,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15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0" y="0"/>
            <a:ext cx="914346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Au marché de Noël de Munster</a:t>
            </a:r>
            <a:endParaRPr lang="fr-FR" sz="5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15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156,,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157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15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162,,,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162,,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162,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16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166,,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166,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166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85815" y="0"/>
            <a:ext cx="905818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r-FR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Bonne idée pour se réchauffer</a:t>
            </a:r>
            <a:endParaRPr lang="fr-FR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66,,,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167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642910" y="642918"/>
            <a:ext cx="827745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fr-FR" sz="5400" b="1" cap="none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Retour au Chalet Le </a:t>
            </a:r>
            <a:r>
              <a:rPr lang="fr-FR" sz="5400" b="1" cap="none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Valtan</a:t>
            </a:r>
            <a:endParaRPr lang="fr-FR" sz="5400" b="1" cap="none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168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0" y="369888"/>
            <a:ext cx="9144000" cy="6116637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7 la soupe au choux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34"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17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17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69888"/>
            <a:ext cx="9144000" cy="6116637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928662" y="428604"/>
            <a:ext cx="6734793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Sur grand écran nos</a:t>
            </a:r>
          </a:p>
          <a:p>
            <a:pPr algn="ctr"/>
            <a:r>
              <a:rPr lang="fr-FR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Épreuves de la journée</a:t>
            </a:r>
            <a:endParaRPr lang="fr-FR" sz="5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17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69888"/>
            <a:ext cx="9144000" cy="61166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177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214282" y="1643050"/>
            <a:ext cx="245221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Passons</a:t>
            </a:r>
          </a:p>
          <a:p>
            <a:pPr algn="ctr"/>
            <a:r>
              <a:rPr lang="fr-FR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à table</a:t>
            </a:r>
            <a:endParaRPr lang="fr-FR" sz="54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17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0" y="5500702"/>
            <a:ext cx="885831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Notre repas du samedi soir</a:t>
            </a:r>
            <a:endParaRPr lang="fr-FR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17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18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181,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2672099" y="1000108"/>
            <a:ext cx="592822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Finit</a:t>
            </a:r>
            <a:r>
              <a:rPr lang="fr-FR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ion des plaques</a:t>
            </a:r>
            <a:endParaRPr lang="fr-FR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18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69888"/>
            <a:ext cx="9144000" cy="6116637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214282" y="428604"/>
            <a:ext cx="872258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Distribution des récompenses</a:t>
            </a:r>
            <a:endParaRPr lang="fr-FR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18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69888"/>
            <a:ext cx="9144000" cy="61166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18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69888"/>
            <a:ext cx="9144000" cy="61166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18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69888"/>
            <a:ext cx="9144000" cy="61166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187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69888"/>
            <a:ext cx="9144000" cy="61166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1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18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69888"/>
            <a:ext cx="9144000" cy="61166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1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18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69888"/>
            <a:ext cx="9144000" cy="61166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1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19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69888"/>
            <a:ext cx="9144000" cy="61166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1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19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69888"/>
            <a:ext cx="9144000" cy="61166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1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192,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1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19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69888"/>
            <a:ext cx="9144000" cy="6116637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3000364" y="857232"/>
            <a:ext cx="569963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Reprenons le festin</a:t>
            </a:r>
            <a:endParaRPr lang="fr-FR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FF0000"/>
              </a:solidFill>
              <a:effectLst/>
            </a:endParaRPr>
          </a:p>
        </p:txBody>
      </p:sp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1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19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214282" y="214290"/>
            <a:ext cx="8572604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Et oui nous sommes déjà le</a:t>
            </a:r>
          </a:p>
          <a:p>
            <a:pPr algn="ctr"/>
            <a:r>
              <a:rPr lang="fr-FR" sz="54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Dimanche 9 avant le fromage</a:t>
            </a:r>
            <a:endParaRPr lang="fr-FR" sz="5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1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196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142844" y="500042"/>
            <a:ext cx="7534242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Dominique nous découpe</a:t>
            </a:r>
          </a:p>
          <a:p>
            <a:pPr algn="ctr"/>
            <a:r>
              <a:rPr lang="fr-FR" sz="54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Le brie de Montargis</a:t>
            </a:r>
            <a:endParaRPr lang="fr-FR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1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19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1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19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1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20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2071670" y="214290"/>
            <a:ext cx="499393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Un p’tit Crément</a:t>
            </a:r>
          </a:p>
          <a:p>
            <a:pPr algn="ctr"/>
            <a:r>
              <a:rPr lang="fr-FR" sz="54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Pour l’occasion</a:t>
            </a:r>
            <a:endParaRPr lang="fr-FR" sz="54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1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20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1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20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1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20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1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20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1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206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1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20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1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209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1714480" y="5715016"/>
            <a:ext cx="528221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Aller ! ! ! Au dodo</a:t>
            </a:r>
            <a:endParaRPr lang="fr-FR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7" name="38 le casse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25"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21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3214678" y="4071942"/>
            <a:ext cx="5750292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Belle vue au réveil</a:t>
            </a:r>
          </a:p>
          <a:p>
            <a:pPr algn="ctr"/>
            <a:r>
              <a:rPr lang="fr-FR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du dimanche matin</a:t>
            </a:r>
            <a:endParaRPr lang="fr-FR" sz="5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1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21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1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216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1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217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1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22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3000364" y="214290"/>
            <a:ext cx="5808129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r-FR" sz="5400" b="1" cap="none" spc="50" dirty="0" smtClean="0">
                <a:ln w="11430"/>
                <a:solidFill>
                  <a:srgbClr val="FFFF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P’tit </a:t>
            </a:r>
            <a:r>
              <a:rPr lang="fr-FR" sz="5400" b="1" cap="none" spc="50" dirty="0" err="1" smtClean="0">
                <a:ln w="11430"/>
                <a:solidFill>
                  <a:srgbClr val="FFFF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dèj</a:t>
            </a:r>
            <a:r>
              <a:rPr lang="fr-FR" sz="5400" b="1" cap="none" spc="50" dirty="0" smtClean="0">
                <a:ln w="11430"/>
                <a:solidFill>
                  <a:srgbClr val="FFFF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. Bien garni</a:t>
            </a:r>
          </a:p>
          <a:p>
            <a:pPr algn="ctr"/>
            <a:r>
              <a:rPr lang="fr-FR" sz="5400" b="1" cap="none" spc="50" dirty="0" smtClean="0">
                <a:ln w="11430"/>
                <a:solidFill>
                  <a:srgbClr val="FFFF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dimanche matin</a:t>
            </a:r>
            <a:endParaRPr lang="fr-FR" sz="5400" b="1" cap="none" spc="50" dirty="0">
              <a:ln w="11430"/>
              <a:solidFill>
                <a:srgbClr val="FFFF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1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221,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1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22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1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22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1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226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1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227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0" y="285728"/>
            <a:ext cx="900118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Mais que se passe-t-il </a:t>
            </a:r>
            <a:r>
              <a:rPr lang="fr-FR" sz="5400" b="1" cap="none" spc="0" dirty="0" err="1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déhors</a:t>
            </a:r>
            <a:r>
              <a:rPr lang="fr-FR" sz="54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 ?</a:t>
            </a:r>
            <a:endParaRPr lang="fr-FR" sz="54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1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22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1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22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1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23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1500166" y="5103674"/>
            <a:ext cx="6544292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r-FR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On se prépare pour la</a:t>
            </a:r>
          </a:p>
          <a:p>
            <a:pPr algn="ctr"/>
            <a:r>
              <a:rPr lang="fr-FR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Suite du rallye</a:t>
            </a:r>
            <a:endParaRPr lang="fr-FR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1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23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1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23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1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23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1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23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1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23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1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236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1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23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1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23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1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24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1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24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1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243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43 les bronzés font du skis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29"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24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142844" y="285728"/>
            <a:ext cx="709970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Départ, chacun son tour</a:t>
            </a:r>
            <a:endParaRPr lang="fr-FR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1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24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1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246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1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24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1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25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1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25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1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25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0" y="5103674"/>
            <a:ext cx="5383205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r-FR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Sommes-nous sur</a:t>
            </a:r>
          </a:p>
          <a:p>
            <a:pPr algn="ctr"/>
            <a:r>
              <a:rPr lang="fr-FR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la bonne route ?</a:t>
            </a:r>
            <a:endParaRPr lang="fr-FR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1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25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1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25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1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256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1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257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2357422" y="5429264"/>
            <a:ext cx="405066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MAGNIFIQUE</a:t>
            </a:r>
            <a:endParaRPr lang="fr-FR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1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25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1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26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1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26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1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26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1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26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571472" y="4643446"/>
            <a:ext cx="789305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 ’est pas toujours facile ! !</a:t>
            </a:r>
            <a:endParaRPr lang="fr-FR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1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26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1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266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69888"/>
            <a:ext cx="9144000" cy="61166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1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26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69888"/>
            <a:ext cx="9144000" cy="6116637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214282" y="5214950"/>
            <a:ext cx="885370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r-FR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Arrêt pipi pour tout le monde</a:t>
            </a:r>
            <a:endParaRPr lang="fr-FR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1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27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1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27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1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27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1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27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69888"/>
            <a:ext cx="9144000" cy="6116637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3792790" y="5500702"/>
            <a:ext cx="535121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Pose de la caméra</a:t>
            </a:r>
            <a:endParaRPr lang="fr-FR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1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27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69888"/>
            <a:ext cx="9144000" cy="61166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1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27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1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27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285720" y="5786454"/>
            <a:ext cx="752366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r-FR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Aie !! un arbre en travers</a:t>
            </a:r>
            <a:endParaRPr lang="fr-FR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1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28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0" y="5103674"/>
            <a:ext cx="914400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Pour une mini pas de soucis</a:t>
            </a:r>
            <a:endParaRPr lang="fr-FR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1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28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69888"/>
            <a:ext cx="9144000" cy="61166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1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286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0" y="5214950"/>
            <a:ext cx="919258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Nous arrivons au circuit de Kart</a:t>
            </a:r>
            <a:endParaRPr lang="fr-FR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6" name="14 James Bond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24"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287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69888"/>
            <a:ext cx="9144000" cy="61166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1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28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69888"/>
            <a:ext cx="9144000" cy="6116637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49138" y="4786322"/>
            <a:ext cx="5940152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Une sortie de route,</a:t>
            </a:r>
          </a:p>
          <a:p>
            <a:pPr algn="ctr"/>
            <a:r>
              <a:rPr lang="fr-FR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on pousse</a:t>
            </a:r>
            <a:endParaRPr lang="fr-FR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1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29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1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29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2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29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2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29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2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29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2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29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2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297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2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29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69888"/>
            <a:ext cx="9144000" cy="6116637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1928794" y="5286388"/>
            <a:ext cx="702102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Un café est le bien venu</a:t>
            </a:r>
            <a:endParaRPr lang="fr-FR" sz="5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2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30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2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30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2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306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69888"/>
            <a:ext cx="9144000" cy="61166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2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31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2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31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69888"/>
            <a:ext cx="9144000" cy="6116637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0" y="5500702"/>
            <a:ext cx="582300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On rentre au Chalet</a:t>
            </a:r>
            <a:endParaRPr lang="fr-FR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2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31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69888"/>
            <a:ext cx="9144000" cy="61166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2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31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69888"/>
            <a:ext cx="9144000" cy="61166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2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31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2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316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2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317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2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31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2143108" y="5643578"/>
            <a:ext cx="642893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Que de belles images</a:t>
            </a:r>
            <a:endParaRPr lang="fr-FR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2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32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2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32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2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325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40 le jouet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25"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327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0" y="0"/>
            <a:ext cx="8858312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00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Bientôt notre repas du dimanche midi</a:t>
            </a:r>
            <a:endParaRPr lang="fr-FR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00"/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2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33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69888"/>
            <a:ext cx="9144000" cy="6116637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357158" y="500042"/>
            <a:ext cx="848777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Aujourd’hui, Clément a 7 ans</a:t>
            </a:r>
            <a:endParaRPr lang="fr-FR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2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33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69888"/>
            <a:ext cx="9144000" cy="6116637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1357290" y="857232"/>
            <a:ext cx="713451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Encore des cadeaux ! ! ! </a:t>
            </a:r>
            <a:endParaRPr lang="fr-FR" sz="54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2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33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69888"/>
            <a:ext cx="9144000" cy="61166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2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33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69888"/>
            <a:ext cx="9144000" cy="61166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2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33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69888"/>
            <a:ext cx="9144000" cy="61166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2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33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69888"/>
            <a:ext cx="9144000" cy="61166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2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336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69888"/>
            <a:ext cx="9144000" cy="61166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2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337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69888"/>
            <a:ext cx="9144000" cy="61166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2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33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69888"/>
            <a:ext cx="9144000" cy="61166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2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33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69888"/>
            <a:ext cx="9144000" cy="6116637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33429" y="285728"/>
            <a:ext cx="9110571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Récompense pour le vainqueur</a:t>
            </a:r>
          </a:p>
          <a:p>
            <a:pPr algn="ctr"/>
            <a:r>
              <a:rPr lang="fr-FR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Au jeu de musique, </a:t>
            </a:r>
            <a:r>
              <a:rPr lang="fr-FR" sz="54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félicitation</a:t>
            </a:r>
            <a:endParaRPr lang="fr-FR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2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34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69888"/>
            <a:ext cx="9144000" cy="6116637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285720" y="500042"/>
            <a:ext cx="8515472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Deuxième au jeu de musique</a:t>
            </a:r>
          </a:p>
          <a:p>
            <a:pPr algn="ctr"/>
            <a:r>
              <a:rPr lang="fr-FR" sz="54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Bravo ! !</a:t>
            </a:r>
            <a:endParaRPr lang="fr-FR" sz="54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2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34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69888"/>
            <a:ext cx="9144000" cy="6116637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0" y="5572140"/>
            <a:ext cx="494045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Bientôt le retour</a:t>
            </a:r>
            <a:endParaRPr lang="fr-FR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2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34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69888"/>
            <a:ext cx="9144000" cy="61166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2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34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69888"/>
            <a:ext cx="9144000" cy="61166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2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34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69888"/>
            <a:ext cx="9144000" cy="6116637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214282" y="5572140"/>
            <a:ext cx="266521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r-FR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En route</a:t>
            </a:r>
            <a:endParaRPr lang="fr-FR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2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346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2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34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2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34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2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35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69888"/>
            <a:ext cx="9144000" cy="6116637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214282" y="428604"/>
            <a:ext cx="811472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Dominique en pleine action</a:t>
            </a:r>
            <a:endParaRPr lang="fr-FR" sz="5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2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35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69888"/>
            <a:ext cx="9144000" cy="6116637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2617470" y="428604"/>
            <a:ext cx="652653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On rechange les roues</a:t>
            </a:r>
          </a:p>
          <a:p>
            <a:pPr algn="ctr"/>
            <a:r>
              <a:rPr lang="fr-FR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Car plus de neige</a:t>
            </a:r>
            <a:endParaRPr lang="fr-FR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2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35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214282" y="214290"/>
            <a:ext cx="3602332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r-FR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Paré</a:t>
            </a:r>
            <a:r>
              <a:rPr lang="fr-FR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fr-FR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pour</a:t>
            </a:r>
            <a:r>
              <a:rPr lang="fr-FR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fr-FR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le</a:t>
            </a:r>
            <a:endParaRPr lang="fr-FR" sz="5400" b="1" cap="none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fr-FR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retour</a:t>
            </a:r>
            <a:endParaRPr lang="fr-FR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14282" y="5786454"/>
            <a:ext cx="867439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r-FR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Fin de notre super week-end</a:t>
            </a:r>
            <a:endParaRPr lang="fr-FR" sz="5400" b="1" cap="none" spc="50" dirty="0">
              <a:ln w="11430"/>
              <a:solidFill>
                <a:srgbClr val="FFFF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 advTm="4000">
    <p:random/>
  </p:transition>
  <p:timing>
    <p:tnLst>
      <p:par>
        <p:cTn id="1" dur="indefinite" restart="never" nodeType="tmRoot"/>
      </p:par>
    </p:tnLst>
  </p:timing>
</p:sld>
</file>

<file path=ppt/slides/slide2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57158" y="214290"/>
            <a:ext cx="8429684" cy="6432530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fr-FR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UN GRAND MERCI </a:t>
            </a:r>
          </a:p>
          <a:p>
            <a:pPr algn="ctr"/>
            <a:r>
              <a:rPr lang="fr-FR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AUX ORGANISATEURS DE CE WEEK-END</a:t>
            </a:r>
          </a:p>
          <a:p>
            <a:pPr algn="ctr"/>
            <a:r>
              <a:rPr lang="fr-FR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DEUX JOURS OU NOUS AVONS DÉCOUVERT :</a:t>
            </a:r>
          </a:p>
          <a:p>
            <a:pPr algn="ctr"/>
            <a:endParaRPr lang="fr-FR" sz="24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r>
              <a:rPr lang="fr-FR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UNE SUPERBE RÉGION</a:t>
            </a:r>
          </a:p>
          <a:p>
            <a:r>
              <a:rPr lang="fr-FR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DES NOUVEAUX MINIACS</a:t>
            </a:r>
          </a:p>
          <a:p>
            <a:r>
              <a:rPr lang="fr-FR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LA TENUE DE ROUTE DE NOS MINI SUR LA NEIGE</a:t>
            </a:r>
          </a:p>
          <a:p>
            <a:endParaRPr lang="fr-FR" sz="24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r>
              <a:rPr lang="fr-FR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ACCUEIL, HEBERGEMENT, REPAS, ROAD-BOOK, </a:t>
            </a:r>
          </a:p>
          <a:p>
            <a:r>
              <a:rPr lang="fr-FR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ANNIMATIONS, RÉCOMPENSES, ETC……</a:t>
            </a:r>
          </a:p>
          <a:p>
            <a:endParaRPr lang="fr-FR" sz="24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r>
              <a:rPr lang="fr-FR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TOUT ETAIT PARFAIT, ENCORE </a:t>
            </a:r>
            <a:r>
              <a:rPr lang="fr-FR" sz="4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MERCI </a:t>
            </a:r>
            <a:r>
              <a:rPr lang="fr-FR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AU</a:t>
            </a:r>
            <a:endParaRPr lang="fr-FR" sz="40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ctr"/>
            <a:r>
              <a:rPr lang="fr-FR" sz="4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COLMAR MINI CLUB</a:t>
            </a:r>
            <a:endParaRPr lang="fr-FR" sz="32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advClick="0" advTm="60000">
    <p:rand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813</TotalTime>
  <Words>463</Words>
  <Application>Microsoft Office PowerPoint</Application>
  <PresentationFormat>Affichage à l'écran (4:3)</PresentationFormat>
  <Paragraphs>113</Paragraphs>
  <Slides>242</Slides>
  <Notes>2</Notes>
  <HiddenSlides>0</HiddenSlides>
  <MMClips>10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242</vt:i4>
      </vt:variant>
    </vt:vector>
  </HeadingPairs>
  <TitlesOfParts>
    <vt:vector size="243" baseType="lpstr">
      <vt:lpstr>Thème Office</vt:lpstr>
      <vt:lpstr>RALLYE DE NOEL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  <vt:lpstr>Diapositive 63</vt:lpstr>
      <vt:lpstr>Diapositive 64</vt:lpstr>
      <vt:lpstr>Diapositive 65</vt:lpstr>
      <vt:lpstr>Diapositive 66</vt:lpstr>
      <vt:lpstr>Diapositive 67</vt:lpstr>
      <vt:lpstr>Diapositive 68</vt:lpstr>
      <vt:lpstr>Diapositive 69</vt:lpstr>
      <vt:lpstr>Diapositive 70</vt:lpstr>
      <vt:lpstr>Diapositive 71</vt:lpstr>
      <vt:lpstr>Diapositive 72</vt:lpstr>
      <vt:lpstr>Diapositive 73</vt:lpstr>
      <vt:lpstr>Diapositive 74</vt:lpstr>
      <vt:lpstr>Diapositive 75</vt:lpstr>
      <vt:lpstr>Diapositive 76</vt:lpstr>
      <vt:lpstr>Diapositive 77</vt:lpstr>
      <vt:lpstr>Diapositive 78</vt:lpstr>
      <vt:lpstr>Diapositive 79</vt:lpstr>
      <vt:lpstr>Diapositive 80</vt:lpstr>
      <vt:lpstr>Diapositive 81</vt:lpstr>
      <vt:lpstr>Diapositive 82</vt:lpstr>
      <vt:lpstr>Diapositive 83</vt:lpstr>
      <vt:lpstr>Diapositive 84</vt:lpstr>
      <vt:lpstr>Diapositive 85</vt:lpstr>
      <vt:lpstr>Diapositive 86</vt:lpstr>
      <vt:lpstr>Diapositive 87</vt:lpstr>
      <vt:lpstr>Diapositive 88</vt:lpstr>
      <vt:lpstr>Diapositive 89</vt:lpstr>
      <vt:lpstr>Diapositive 90</vt:lpstr>
      <vt:lpstr>Diapositive 91</vt:lpstr>
      <vt:lpstr>Diapositive 92</vt:lpstr>
      <vt:lpstr>Diapositive 93</vt:lpstr>
      <vt:lpstr>Diapositive 94</vt:lpstr>
      <vt:lpstr>Diapositive 95</vt:lpstr>
      <vt:lpstr>Diapositive 96</vt:lpstr>
      <vt:lpstr>Diapositive 97</vt:lpstr>
      <vt:lpstr>Diapositive 98</vt:lpstr>
      <vt:lpstr>Diapositive 99</vt:lpstr>
      <vt:lpstr>Diapositive 100</vt:lpstr>
      <vt:lpstr>Diapositive 101</vt:lpstr>
      <vt:lpstr>Diapositive 102</vt:lpstr>
      <vt:lpstr>Diapositive 103</vt:lpstr>
      <vt:lpstr>Diapositive 104</vt:lpstr>
      <vt:lpstr>Diapositive 105</vt:lpstr>
      <vt:lpstr>Diapositive 106</vt:lpstr>
      <vt:lpstr>Diapositive 107</vt:lpstr>
      <vt:lpstr>Diapositive 108</vt:lpstr>
      <vt:lpstr>Diapositive 109</vt:lpstr>
      <vt:lpstr>Diapositive 110</vt:lpstr>
      <vt:lpstr>Diapositive 111</vt:lpstr>
      <vt:lpstr>Diapositive 112</vt:lpstr>
      <vt:lpstr>Diapositive 113</vt:lpstr>
      <vt:lpstr>Diapositive 114</vt:lpstr>
      <vt:lpstr>Diapositive 115</vt:lpstr>
      <vt:lpstr>Diapositive 116</vt:lpstr>
      <vt:lpstr>Diapositive 117</vt:lpstr>
      <vt:lpstr>Diapositive 118</vt:lpstr>
      <vt:lpstr>Diapositive 119</vt:lpstr>
      <vt:lpstr>Diapositive 120</vt:lpstr>
      <vt:lpstr>Diapositive 121</vt:lpstr>
      <vt:lpstr>Diapositive 122</vt:lpstr>
      <vt:lpstr>Diapositive 123</vt:lpstr>
      <vt:lpstr>Diapositive 124</vt:lpstr>
      <vt:lpstr>Diapositive 125</vt:lpstr>
      <vt:lpstr>Diapositive 126</vt:lpstr>
      <vt:lpstr>Diapositive 127</vt:lpstr>
      <vt:lpstr>Diapositive 128</vt:lpstr>
      <vt:lpstr>Diapositive 129</vt:lpstr>
      <vt:lpstr>Diapositive 130</vt:lpstr>
      <vt:lpstr>Diapositive 131</vt:lpstr>
      <vt:lpstr>Diapositive 132</vt:lpstr>
      <vt:lpstr>Diapositive 133</vt:lpstr>
      <vt:lpstr>Diapositive 134</vt:lpstr>
      <vt:lpstr>Diapositive 135</vt:lpstr>
      <vt:lpstr>Diapositive 136</vt:lpstr>
      <vt:lpstr>Diapositive 137</vt:lpstr>
      <vt:lpstr>Diapositive 138</vt:lpstr>
      <vt:lpstr>Diapositive 139</vt:lpstr>
      <vt:lpstr>Diapositive 140</vt:lpstr>
      <vt:lpstr>Diapositive 141</vt:lpstr>
      <vt:lpstr>Diapositive 142</vt:lpstr>
      <vt:lpstr>Diapositive 143</vt:lpstr>
      <vt:lpstr>Diapositive 144</vt:lpstr>
      <vt:lpstr>Diapositive 145</vt:lpstr>
      <vt:lpstr>Diapositive 146</vt:lpstr>
      <vt:lpstr>Diapositive 147</vt:lpstr>
      <vt:lpstr>Diapositive 148</vt:lpstr>
      <vt:lpstr>Diapositive 149</vt:lpstr>
      <vt:lpstr>Diapositive 150</vt:lpstr>
      <vt:lpstr>Diapositive 151</vt:lpstr>
      <vt:lpstr>Diapositive 152</vt:lpstr>
      <vt:lpstr>Diapositive 153</vt:lpstr>
      <vt:lpstr>Diapositive 154</vt:lpstr>
      <vt:lpstr>Diapositive 155</vt:lpstr>
      <vt:lpstr>Diapositive 156</vt:lpstr>
      <vt:lpstr>Diapositive 157</vt:lpstr>
      <vt:lpstr>Diapositive 158</vt:lpstr>
      <vt:lpstr>Diapositive 159</vt:lpstr>
      <vt:lpstr>Diapositive 160</vt:lpstr>
      <vt:lpstr>Diapositive 161</vt:lpstr>
      <vt:lpstr>Diapositive 162</vt:lpstr>
      <vt:lpstr>Diapositive 163</vt:lpstr>
      <vt:lpstr>Diapositive 164</vt:lpstr>
      <vt:lpstr>Diapositive 165</vt:lpstr>
      <vt:lpstr>Diapositive 166</vt:lpstr>
      <vt:lpstr>Diapositive 167</vt:lpstr>
      <vt:lpstr>Diapositive 168</vt:lpstr>
      <vt:lpstr>Diapositive 169</vt:lpstr>
      <vt:lpstr>Diapositive 170</vt:lpstr>
      <vt:lpstr>Diapositive 171</vt:lpstr>
      <vt:lpstr>Diapositive 172</vt:lpstr>
      <vt:lpstr>Diapositive 173</vt:lpstr>
      <vt:lpstr>Diapositive 174</vt:lpstr>
      <vt:lpstr>Diapositive 175</vt:lpstr>
      <vt:lpstr>Diapositive 176</vt:lpstr>
      <vt:lpstr>Diapositive 177</vt:lpstr>
      <vt:lpstr>Diapositive 178</vt:lpstr>
      <vt:lpstr>Diapositive 179</vt:lpstr>
      <vt:lpstr>Diapositive 180</vt:lpstr>
      <vt:lpstr>Diapositive 181</vt:lpstr>
      <vt:lpstr>Diapositive 182</vt:lpstr>
      <vt:lpstr>Diapositive 183</vt:lpstr>
      <vt:lpstr>Diapositive 184</vt:lpstr>
      <vt:lpstr>Diapositive 185</vt:lpstr>
      <vt:lpstr>Diapositive 186</vt:lpstr>
      <vt:lpstr>Diapositive 187</vt:lpstr>
      <vt:lpstr>Diapositive 188</vt:lpstr>
      <vt:lpstr>Diapositive 189</vt:lpstr>
      <vt:lpstr>Diapositive 190</vt:lpstr>
      <vt:lpstr>Diapositive 191</vt:lpstr>
      <vt:lpstr>Diapositive 192</vt:lpstr>
      <vt:lpstr>Diapositive 193</vt:lpstr>
      <vt:lpstr>Diapositive 194</vt:lpstr>
      <vt:lpstr>Diapositive 195</vt:lpstr>
      <vt:lpstr>Diapositive 196</vt:lpstr>
      <vt:lpstr>Diapositive 197</vt:lpstr>
      <vt:lpstr>Diapositive 198</vt:lpstr>
      <vt:lpstr>Diapositive 199</vt:lpstr>
      <vt:lpstr>Diapositive 200</vt:lpstr>
      <vt:lpstr>Diapositive 201</vt:lpstr>
      <vt:lpstr>Diapositive 202</vt:lpstr>
      <vt:lpstr>Diapositive 203</vt:lpstr>
      <vt:lpstr>Diapositive 204</vt:lpstr>
      <vt:lpstr>Diapositive 205</vt:lpstr>
      <vt:lpstr>Diapositive 206</vt:lpstr>
      <vt:lpstr>Diapositive 207</vt:lpstr>
      <vt:lpstr>Diapositive 208</vt:lpstr>
      <vt:lpstr>Diapositive 209</vt:lpstr>
      <vt:lpstr>Diapositive 210</vt:lpstr>
      <vt:lpstr>Diapositive 211</vt:lpstr>
      <vt:lpstr>Diapositive 212</vt:lpstr>
      <vt:lpstr>Diapositive 213</vt:lpstr>
      <vt:lpstr>Diapositive 214</vt:lpstr>
      <vt:lpstr>Diapositive 215</vt:lpstr>
      <vt:lpstr>Diapositive 216</vt:lpstr>
      <vt:lpstr>Diapositive 217</vt:lpstr>
      <vt:lpstr>Diapositive 218</vt:lpstr>
      <vt:lpstr>Diapositive 219</vt:lpstr>
      <vt:lpstr>Diapositive 220</vt:lpstr>
      <vt:lpstr>Diapositive 221</vt:lpstr>
      <vt:lpstr>Diapositive 222</vt:lpstr>
      <vt:lpstr>Diapositive 223</vt:lpstr>
      <vt:lpstr>Diapositive 224</vt:lpstr>
      <vt:lpstr>Diapositive 225</vt:lpstr>
      <vt:lpstr>Diapositive 226</vt:lpstr>
      <vt:lpstr>Diapositive 227</vt:lpstr>
      <vt:lpstr>Diapositive 228</vt:lpstr>
      <vt:lpstr>Diapositive 229</vt:lpstr>
      <vt:lpstr>Diapositive 230</vt:lpstr>
      <vt:lpstr>Diapositive 231</vt:lpstr>
      <vt:lpstr>Diapositive 232</vt:lpstr>
      <vt:lpstr>Diapositive 233</vt:lpstr>
      <vt:lpstr>Diapositive 234</vt:lpstr>
      <vt:lpstr>Diapositive 235</vt:lpstr>
      <vt:lpstr>Diapositive 236</vt:lpstr>
      <vt:lpstr>Diapositive 237</vt:lpstr>
      <vt:lpstr>Diapositive 238</vt:lpstr>
      <vt:lpstr>Diapositive 239</vt:lpstr>
      <vt:lpstr>Diapositive 240</vt:lpstr>
      <vt:lpstr>Diapositive 241</vt:lpstr>
      <vt:lpstr>Diapositive 242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Album photo</dc:title>
  <dc:creator>bichenes</dc:creator>
  <cp:lastModifiedBy>bichenes</cp:lastModifiedBy>
  <cp:revision>72</cp:revision>
  <dcterms:created xsi:type="dcterms:W3CDTF">2013-01-09T21:28:45Z</dcterms:created>
  <dcterms:modified xsi:type="dcterms:W3CDTF">2013-10-25T13:53:50Z</dcterms:modified>
</cp:coreProperties>
</file>