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4" d="100"/>
          <a:sy n="64" d="100"/>
        </p:scale>
        <p:origin x="-91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458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33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407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50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45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854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05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575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202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87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71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FBF34-2493-4B75-9A05-91B7E1DE213F}" type="datetimeFigureOut">
              <a:rPr lang="fr-FR" smtClean="0"/>
              <a:pPr/>
              <a:t>08/12/2013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CF885-6C99-4FB8-9DDB-4AADA3215A2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1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0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89412" y="2366682"/>
            <a:ext cx="67907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LES PLUS BEAUX DETOURS DE FRANCE</a:t>
            </a:r>
          </a:p>
          <a:p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             Roussillon et Midi-Pyrénées</a:t>
            </a:r>
          </a:p>
          <a:p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Limoux – Prades – Revel – Gaillac - Lectoure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00400" y="5849471"/>
            <a:ext cx="5782235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28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926420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FFC000"/>
            </a:gs>
            <a:gs pos="100000">
              <a:schemeClr val="accent6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141" y="314324"/>
            <a:ext cx="5956487" cy="59564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012142" y="5613009"/>
            <a:ext cx="610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débutons par LIMOUX, proche de Carcassonne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  <p:pic>
        <p:nvPicPr>
          <p:cNvPr id="4" name="Carol Cole - Restless Spiri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2541624" y="2828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Carol Cole - Restless Spirit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Carol Cole - Restless Spi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3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924" y="196948"/>
            <a:ext cx="9703247" cy="64570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082018" y="5809957"/>
            <a:ext cx="8342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              LIMOUX    </a:t>
            </a:r>
            <a:r>
              <a:rPr lang="fr-FR" sz="24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Au pied des Pyrénées, en pays Cathare (Aude)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06070" y="4760259"/>
            <a:ext cx="1519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église St Martin</a:t>
            </a:r>
            <a:endParaRPr lang="fr-FR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9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bg1">
                <a:lumMod val="50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06" y="520504"/>
            <a:ext cx="4970586" cy="37279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797" y="3000385"/>
            <a:ext cx="4885957" cy="32456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308294" y="4754880"/>
            <a:ext cx="447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              le Pont Neuf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527409" y="1069145"/>
            <a:ext cx="4773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Hôtels particuliers, maisons à colombages et ouvrages médiévaux.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95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1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34000">
              <a:schemeClr val="accent4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55" y="2686928"/>
            <a:ext cx="5008099" cy="3756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63" y="774311"/>
            <a:ext cx="5196632" cy="34037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1139483" y="984738"/>
            <a:ext cx="4797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Basilique Saint Hilaire, le cloître avec le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bassin Trilobé.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1628">
            <a:off x="5542909" y="3227295"/>
            <a:ext cx="2464412" cy="32829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8153842" y="5432612"/>
            <a:ext cx="2966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Eglise Saint Martin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13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2">
                <a:lumMod val="75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289" y="706022"/>
            <a:ext cx="38100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089" y="706022"/>
            <a:ext cx="3746989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319" y="3854840"/>
            <a:ext cx="2600887" cy="24503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711" y="4151526"/>
            <a:ext cx="2475914" cy="185693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05908" y="3563522"/>
            <a:ext cx="7399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Musées Petiet (peintures fin 19éme) et celui du Piano</a:t>
            </a:r>
            <a:endParaRPr lang="fr-FR" sz="24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108960" y="6161649"/>
            <a:ext cx="682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Le   Carnaval                              la blanquette de Limoux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00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6">
                <a:lumMod val="75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418" y="612433"/>
            <a:ext cx="4692001" cy="31436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900332" y="3896751"/>
            <a:ext cx="53879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aux environs : ruines de l’abbaye d’Alet les bains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Aussi de St Hilaire de St Polycarpe et des châteaux Cathares d’Aigues, Puivert, Puilaurens.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8062">
            <a:off x="6288258" y="1132152"/>
            <a:ext cx="5286650" cy="354942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033846" y="5219114"/>
            <a:ext cx="4065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Un joli détour Cathare.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7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1000">
        <p:blinds dir="vert"/>
      </p:transition>
    </mc:Choice>
    <mc:Fallback xmlns="">
      <p:transition spd="slow" advClick="0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35" y="712693"/>
            <a:ext cx="6779828" cy="44020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11680" y="5289452"/>
            <a:ext cx="7976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sur les contreforts du Canigou, capitale du Conflent : PRADES</a:t>
            </a:r>
          </a:p>
          <a:p>
            <a:r>
              <a:rPr lang="fr-FR" sz="2800" i="1" dirty="0">
                <a:solidFill>
                  <a:srgbClr val="FFFF00"/>
                </a:solidFill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                       (</a:t>
            </a:r>
            <a:r>
              <a:rPr lang="fr-FR" sz="2800" i="1" smtClean="0">
                <a:solidFill>
                  <a:srgbClr val="FFFF00"/>
                </a:solidFill>
                <a:latin typeface="Brush Script MT" panose="03060802040406070304" pitchFamily="66" charset="0"/>
              </a:rPr>
              <a:t>Pyrénées Orientales)</a:t>
            </a:r>
            <a:endParaRPr lang="fr-FR" sz="2800" i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480455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FFC000"/>
            </a:gs>
            <a:gs pos="71000">
              <a:schemeClr val="accent3">
                <a:lumMod val="95000"/>
                <a:lumOff val="5000"/>
              </a:schemeClr>
            </a:gs>
            <a:gs pos="30000">
              <a:schemeClr val="accent3">
                <a:lumMod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677" y="402688"/>
            <a:ext cx="7620000" cy="571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885071" y="5655212"/>
            <a:ext cx="8904849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Ruelles, façades décorées, porches encadrés de marbre rose, font le charme de cette ville.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tx2">
                <a:lumMod val="60000"/>
                <a:lumOff val="4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4" y="176462"/>
            <a:ext cx="9792544" cy="6499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111188" y="5922498"/>
            <a:ext cx="8243047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Saint Pierre, avec retables baroques, Trésor (mobilier) et le Christ noir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1182">
            <a:off x="1402496" y="493997"/>
            <a:ext cx="2672293" cy="281481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rot="21015265">
            <a:off x="1754199" y="2964492"/>
            <a:ext cx="2292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   Le Christ noir</a:t>
            </a:r>
            <a:endParaRPr lang="fr-FR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97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4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409" y="464234"/>
            <a:ext cx="3863760" cy="5957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226" y="1268144"/>
            <a:ext cx="4445000" cy="4152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6330462" y="5598942"/>
            <a:ext cx="4740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Saint Pierre de Prades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Retable et Trésor.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68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accent4">
                <a:lumMod val="75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096" y="604178"/>
            <a:ext cx="3140809" cy="46965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74" y="604178"/>
            <a:ext cx="4611712" cy="39660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264" y="3772547"/>
            <a:ext cx="2127461" cy="269859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20838" y="4909625"/>
            <a:ext cx="384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à colombages Jacomet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(inscrite aux Monuments historiques)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3163" y="5500468"/>
            <a:ext cx="31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Fontaine et Blason de Prades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65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7" y="647602"/>
            <a:ext cx="4445000" cy="3340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264" y="647602"/>
            <a:ext cx="2992921" cy="3340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207" y="2716223"/>
            <a:ext cx="2684218" cy="3867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144367" y="4276578"/>
            <a:ext cx="3976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Oratoires, fontaines et anciens lavoirs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 </a:t>
            </a:r>
            <a:r>
              <a:rPr lang="fr-FR" sz="2400" dirty="0" smtClean="0">
                <a:latin typeface="Brush Script MT" panose="03060802040406070304" pitchFamily="66" charset="0"/>
              </a:rPr>
              <a:t>dans cette localité du Conflent</a:t>
            </a:r>
          </a:p>
          <a:p>
            <a:r>
              <a:rPr lang="fr-FR" sz="2400" dirty="0">
                <a:latin typeface="Brush Script MT" panose="03060802040406070304" pitchFamily="66" charset="0"/>
              </a:rPr>
              <a:t> </a:t>
            </a:r>
            <a:r>
              <a:rPr lang="fr-FR" sz="2400" dirty="0" smtClean="0">
                <a:latin typeface="Brush Script MT" panose="03060802040406070304" pitchFamily="66" charset="0"/>
              </a:rPr>
              <a:t>proche de Perpignan.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525022" y="4501662"/>
            <a:ext cx="23571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Un beau détour au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pied </a:t>
            </a:r>
            <a:r>
              <a:rPr lang="fr-FR" sz="2400" i="1" smtClean="0">
                <a:latin typeface="Brush Script MT" panose="03060802040406070304" pitchFamily="66" charset="0"/>
              </a:rPr>
              <a:t>du Canigou.</a:t>
            </a:r>
            <a:endParaRPr lang="fr-FR" sz="2400" i="1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45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0070C0"/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012" y="251012"/>
            <a:ext cx="6284259" cy="6284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5613009" y="5430129"/>
            <a:ext cx="3460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REVEL en Haute Garonne</a:t>
            </a:r>
          </a:p>
          <a:p>
            <a:r>
              <a:rPr lang="fr-FR" sz="2800" i="1" dirty="0"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latin typeface="Brush Script MT" panose="03060802040406070304" pitchFamily="66" charset="0"/>
              </a:rPr>
              <a:t>à l’est de Toulouse.</a:t>
            </a:r>
          </a:p>
        </p:txBody>
      </p:sp>
    </p:spTree>
    <p:extLst>
      <p:ext uri="{BB962C8B-B14F-4D97-AF65-F5344CB8AC3E}">
        <p14:creationId xmlns:p14="http://schemas.microsoft.com/office/powerpoint/2010/main" val="36610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882">
              <a:srgbClr val="7E9990"/>
            </a:gs>
            <a:gs pos="35000">
              <a:srgbClr val="15ACE0"/>
            </a:gs>
            <a:gs pos="40000">
              <a:srgbClr val="328FA8"/>
            </a:gs>
            <a:gs pos="21000">
              <a:srgbClr val="00B0F0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988" y="995288"/>
            <a:ext cx="4220309" cy="28135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589649" y="4740812"/>
            <a:ext cx="4389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Grand site de Midi-Pyrénées entre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Bastide et Canal du Midi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    Halles du 14éme siècle.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1271">
            <a:off x="6127117" y="1859003"/>
            <a:ext cx="5201678" cy="38996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01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1">
                <a:lumMod val="60000"/>
                <a:lumOff val="4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198" y="407962"/>
            <a:ext cx="7268308" cy="5451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574388" y="5964702"/>
            <a:ext cx="7469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Eglise de Notre Dame avec statues du Christ et des douze apôtres.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35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B05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922" y="815926"/>
            <a:ext cx="8691716" cy="30667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800665" y="4065563"/>
            <a:ext cx="8468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                       Garlandes de maisons médiévales à Revel.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037" y="4710108"/>
            <a:ext cx="2200275" cy="1619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4895557" y="5120640"/>
            <a:ext cx="55989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Localité d’Artisanat de meubles d’art.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Un beau détour proche du Canal </a:t>
            </a:r>
            <a:r>
              <a:rPr lang="fr-FR" sz="2400" i="1" smtClean="0">
                <a:latin typeface="Brush Script MT" panose="03060802040406070304" pitchFamily="66" charset="0"/>
              </a:rPr>
              <a:t>du Midi.</a:t>
            </a:r>
            <a:endParaRPr lang="fr-FR" sz="2400" i="1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6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366" y="796336"/>
            <a:ext cx="4591050" cy="50241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114" y="1965511"/>
            <a:ext cx="4969808" cy="24451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6274191" y="4670474"/>
            <a:ext cx="48577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proche de Toulouse, dans le Tarn</a:t>
            </a:r>
          </a:p>
          <a:p>
            <a:r>
              <a:rPr lang="fr-FR" sz="2800" i="1" dirty="0">
                <a:latin typeface="Brush Script MT" panose="03060802040406070304" pitchFamily="66" charset="0"/>
              </a:rPr>
              <a:t> </a:t>
            </a:r>
            <a:r>
              <a:rPr lang="fr-FR" sz="2800" i="1" dirty="0" smtClean="0">
                <a:latin typeface="Brush Script MT" panose="03060802040406070304" pitchFamily="66" charset="0"/>
              </a:rPr>
              <a:t>             GAILLAC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39388"/>
      </p:ext>
    </p:extLst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C00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78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34" y="249700"/>
            <a:ext cx="8539089" cy="64043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546252" y="5669280"/>
            <a:ext cx="7160456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Localité au vin renommé (AOC) avec place moyenâgeuse du Griffoul.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79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5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90" y="819442"/>
            <a:ext cx="7315201" cy="5486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699803" y="5697415"/>
            <a:ext cx="5570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Abbaye Saint Michel (12éme siècle) avec Musée.</a:t>
            </a:r>
            <a:endParaRPr lang="fr-FR" sz="2400" i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14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92D050"/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" y="538089"/>
            <a:ext cx="5040000" cy="37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206" y="2131975"/>
            <a:ext cx="5040000" cy="3621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589648" y="4473526"/>
            <a:ext cx="4608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Château de Foucaud du 17éme avec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parc à l’italienne et Français.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et Musée </a:t>
            </a:r>
            <a:r>
              <a:rPr lang="fr-FR" sz="2400" i="1" smtClean="0">
                <a:latin typeface="Brush Script MT" panose="03060802040406070304" pitchFamily="66" charset="0"/>
              </a:rPr>
              <a:t>des Beaux-Arts.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10289" y="1041009"/>
            <a:ext cx="4698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Pierre de Biens en centre-ville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10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368" y="801858"/>
            <a:ext cx="5011616" cy="33410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7839635" y="4142936"/>
            <a:ext cx="3428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 Yversen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385046" y="914400"/>
            <a:ext cx="4171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Musées des Beaux Arts et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d’Histoire naturelle </a:t>
            </a:r>
            <a:r>
              <a:rPr lang="fr-FR" sz="2400" i="1" smtClean="0">
                <a:latin typeface="Brush Script MT" panose="03060802040406070304" pitchFamily="66" charset="0"/>
              </a:rPr>
              <a:t>en ville.</a:t>
            </a:r>
            <a:endParaRPr lang="fr-FR" sz="2400" i="1" dirty="0" smtClean="0">
              <a:latin typeface="Brush Script MT" panose="03060802040406070304" pitchFamily="66" charset="0"/>
            </a:endParaRPr>
          </a:p>
          <a:p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13719" y="5162843"/>
            <a:ext cx="6923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La localité de Gaillac a pour emblème le coq. et mérite le détour.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1984">
            <a:off x="1707397" y="2152230"/>
            <a:ext cx="2483971" cy="330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3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75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247" y="385968"/>
            <a:ext cx="6003614" cy="55576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475914" y="5943599"/>
            <a:ext cx="718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i="1" dirty="0" smtClean="0">
                <a:latin typeface="Brush Script MT" panose="03060802040406070304" pitchFamily="66" charset="0"/>
              </a:rPr>
              <a:t> entre Toulouse et Bordeaux, dans le Gers : LECTOURE</a:t>
            </a:r>
            <a:endParaRPr lang="fr-FR" sz="28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84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259" y="0"/>
            <a:ext cx="10058400" cy="684365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14731" y="5472332"/>
            <a:ext cx="808892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Sur un éperon rocheux sur les collines de Gascogne ancienne cité gallo-romaine,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38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61" y="425547"/>
            <a:ext cx="5584874" cy="41886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893" y="3301688"/>
            <a:ext cx="3654083" cy="324482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01" y="594360"/>
            <a:ext cx="4213202" cy="318307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44061" y="4924101"/>
            <a:ext cx="3474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 Remparts autour de la ville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sur 3kms.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623495" y="4768948"/>
            <a:ext cx="3010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Maisons à colombages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et immeubles du 18éme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7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251" y="429503"/>
            <a:ext cx="5296906" cy="400181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" y="2056415"/>
            <a:ext cx="4957689" cy="440242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942535" y="5992838"/>
            <a:ext cx="4845148" cy="46600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280160" y="1153551"/>
            <a:ext cx="4276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Ancienne porte d’accès à la ville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443003" y="4740812"/>
            <a:ext cx="4885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Hôtels particuliers  et ruelles (carrelots)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          en cœur de ville.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85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2">
                <a:lumMod val="75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581" y="2729132"/>
            <a:ext cx="4971049" cy="375563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06" y="391501"/>
            <a:ext cx="5261173" cy="39437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928468" y="4979963"/>
            <a:ext cx="4839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Cathédrale Saint Gervais et son clocher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     haut de 45m.    La nef.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81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75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4" y="391366"/>
            <a:ext cx="4251374" cy="31325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08" y="391366"/>
            <a:ext cx="3983612" cy="31325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262" y="3817864"/>
            <a:ext cx="3593143" cy="271462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6351">
            <a:off x="1252024" y="4219206"/>
            <a:ext cx="2096219" cy="2307764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765366" y="3896751"/>
            <a:ext cx="32074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Ancien Palais épiscopal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(Mairie actuelle)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Musée Archéologique</a:t>
            </a: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Office de Tourisme et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blason de la localité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de Lectoure.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20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accent1">
                <a:lumMod val="60000"/>
                <a:lumOff val="4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5" y="830720"/>
            <a:ext cx="3906129" cy="33788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527" y="1168344"/>
            <a:ext cx="4669595" cy="3500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37" y="3689883"/>
            <a:ext cx="2884366" cy="24920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1252025" y="4445391"/>
            <a:ext cx="3137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Basilique Saint Geny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halte sur le chemin de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Compostelle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863840" y="4935929"/>
            <a:ext cx="3137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rush Script MT" panose="03060802040406070304" pitchFamily="66" charset="0"/>
              </a:rPr>
              <a:t>Fontaine de Diane</a:t>
            </a:r>
            <a:endParaRPr lang="fr-FR" sz="24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0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2">
                <a:lumMod val="60000"/>
                <a:lumOff val="4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77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123" y="630464"/>
            <a:ext cx="4800522" cy="36039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857">
            <a:off x="9895420" y="3828171"/>
            <a:ext cx="1189922" cy="13100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79" y="2377441"/>
            <a:ext cx="4849649" cy="36857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477108" y="1575582"/>
            <a:ext cx="4107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Halles au grain  Lectoure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316394" y="5188451"/>
            <a:ext cx="4304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Château des Comtes d’Armagnac</a:t>
            </a:r>
          </a:p>
          <a:p>
            <a:r>
              <a:rPr lang="fr-FR" sz="2400" i="1" dirty="0">
                <a:latin typeface="Brush Script MT" panose="03060802040406070304" pitchFamily="66" charset="0"/>
              </a:rPr>
              <a:t> </a:t>
            </a:r>
            <a:r>
              <a:rPr lang="fr-FR" sz="2400" i="1" dirty="0" smtClean="0">
                <a:latin typeface="Brush Script MT" panose="03060802040406070304" pitchFamily="66" charset="0"/>
              </a:rPr>
              <a:t>  et le blason.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0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4"/>
            </a:gs>
            <a:gs pos="46000">
              <a:schemeClr val="accent1">
                <a:lumMod val="95000"/>
                <a:lumOff val="5000"/>
              </a:schemeClr>
            </a:gs>
            <a:gs pos="69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77" y="728883"/>
            <a:ext cx="8636000" cy="3543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0166">
            <a:off x="969498" y="3798082"/>
            <a:ext cx="3810000" cy="2413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5120640" y="4515729"/>
            <a:ext cx="5434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Brush Script MT" panose="03060802040406070304" pitchFamily="66" charset="0"/>
              </a:rPr>
              <a:t>Lectoure est aussi un centre Thermal apprécié.</a:t>
            </a:r>
          </a:p>
          <a:p>
            <a:endParaRPr lang="fr-FR" sz="2400" i="1" dirty="0">
              <a:latin typeface="Brush Script MT" panose="03060802040406070304" pitchFamily="66" charset="0"/>
            </a:endParaRPr>
          </a:p>
          <a:p>
            <a:r>
              <a:rPr lang="fr-FR" sz="2400" i="1" dirty="0" smtClean="0">
                <a:latin typeface="Brush Script MT" panose="03060802040406070304" pitchFamily="66" charset="0"/>
              </a:rPr>
              <a:t>Un superbe détour en région Midi Pyrénées.</a:t>
            </a:r>
            <a:endParaRPr lang="fr-FR" sz="2400" i="1" dirty="0">
              <a:latin typeface="Brush Script MT" panose="03060802040406070304" pitchFamily="66" charset="0"/>
            </a:endParaRPr>
          </a:p>
        </p:txBody>
      </p:sp>
      <p:sp>
        <p:nvSpPr>
          <p:cNvPr id="5" name="Organigramme : Bande perforée 4"/>
          <p:cNvSpPr/>
          <p:nvPr/>
        </p:nvSpPr>
        <p:spPr>
          <a:xfrm>
            <a:off x="9664028" y="5968155"/>
            <a:ext cx="1781298" cy="724395"/>
          </a:xfrm>
          <a:prstGeom prst="flowChartPunchedTap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 i n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773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522</Words>
  <Application>Microsoft Office PowerPoint</Application>
  <PresentationFormat>Personnalisé</PresentationFormat>
  <Paragraphs>104</Paragraphs>
  <Slides>31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Monique</cp:lastModifiedBy>
  <cp:revision>34</cp:revision>
  <dcterms:created xsi:type="dcterms:W3CDTF">2013-11-01T14:43:09Z</dcterms:created>
  <dcterms:modified xsi:type="dcterms:W3CDTF">2013-12-08T15:17:14Z</dcterms:modified>
</cp:coreProperties>
</file>