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1"/>
  </p:notesMasterIdLst>
  <p:handoutMasterIdLst>
    <p:handoutMasterId r:id="rId52"/>
  </p:handoutMasterIdLst>
  <p:sldIdLst>
    <p:sldId id="256" r:id="rId2"/>
    <p:sldId id="291" r:id="rId3"/>
    <p:sldId id="292" r:id="rId4"/>
    <p:sldId id="300" r:id="rId5"/>
    <p:sldId id="308" r:id="rId6"/>
    <p:sldId id="309" r:id="rId7"/>
    <p:sldId id="310" r:id="rId8"/>
    <p:sldId id="312" r:id="rId9"/>
    <p:sldId id="276" r:id="rId10"/>
    <p:sldId id="313" r:id="rId11"/>
    <p:sldId id="314" r:id="rId12"/>
    <p:sldId id="311" r:id="rId13"/>
    <p:sldId id="315" r:id="rId14"/>
    <p:sldId id="316" r:id="rId15"/>
    <p:sldId id="317" r:id="rId16"/>
    <p:sldId id="318" r:id="rId17"/>
    <p:sldId id="319" r:id="rId18"/>
    <p:sldId id="324" r:id="rId19"/>
    <p:sldId id="263" r:id="rId20"/>
    <p:sldId id="327" r:id="rId21"/>
    <p:sldId id="350" r:id="rId22"/>
    <p:sldId id="299" r:id="rId23"/>
    <p:sldId id="321" r:id="rId24"/>
    <p:sldId id="322" r:id="rId25"/>
    <p:sldId id="328" r:id="rId26"/>
    <p:sldId id="323" r:id="rId27"/>
    <p:sldId id="329" r:id="rId28"/>
    <p:sldId id="330" r:id="rId29"/>
    <p:sldId id="325" r:id="rId30"/>
    <p:sldId id="262" r:id="rId31"/>
    <p:sldId id="331" r:id="rId32"/>
    <p:sldId id="332" r:id="rId33"/>
    <p:sldId id="333" r:id="rId34"/>
    <p:sldId id="334" r:id="rId35"/>
    <p:sldId id="335" r:id="rId36"/>
    <p:sldId id="344" r:id="rId37"/>
    <p:sldId id="338" r:id="rId38"/>
    <p:sldId id="342" r:id="rId39"/>
    <p:sldId id="341" r:id="rId40"/>
    <p:sldId id="345" r:id="rId41"/>
    <p:sldId id="265" r:id="rId42"/>
    <p:sldId id="266" r:id="rId43"/>
    <p:sldId id="346" r:id="rId44"/>
    <p:sldId id="348" r:id="rId45"/>
    <p:sldId id="349" r:id="rId46"/>
    <p:sldId id="272" r:id="rId47"/>
    <p:sldId id="273" r:id="rId48"/>
    <p:sldId id="274" r:id="rId49"/>
    <p:sldId id="298" r:id="rId5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C7C2F"/>
    <a:srgbClr val="2D4347"/>
    <a:srgbClr val="0F2C35"/>
    <a:srgbClr val="9A692B"/>
    <a:srgbClr val="884618"/>
    <a:srgbClr val="17323A"/>
    <a:srgbClr val="1D424F"/>
    <a:srgbClr val="A9622C"/>
    <a:srgbClr val="A15521"/>
    <a:srgbClr val="12333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Style à thème 2 - Accentuation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392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E5876-EBB3-2240-B4A5-548A02E5F98C}" type="datetimeFigureOut">
              <a:rPr lang="fr-FR" smtClean="0"/>
              <a:pPr/>
              <a:t>17/11/2013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999BD-25F0-0146-9844-FA3ED1A8F78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087437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635AB-874B-4950-8524-EC167EE6ACD6}" type="datetimeFigureOut">
              <a:rPr lang="fr-FR" smtClean="0"/>
              <a:pPr/>
              <a:t>17/11/2013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7209C-6F8B-4ACA-9F08-BF515679A9F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37284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7209C-6F8B-4ACA-9F08-BF515679A9FD}" type="slidenum">
              <a:rPr lang="fr-FR" smtClean="0"/>
              <a:pPr/>
              <a:t>41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17/11/2013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  <p:pic>
        <p:nvPicPr>
          <p:cNvPr id="8" name="Picture 2" descr="C:\Users\ZAK\Desktop\11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6165304"/>
            <a:ext cx="2396352" cy="504375"/>
          </a:xfrm>
          <a:prstGeom prst="rect">
            <a:avLst/>
          </a:prstGeom>
          <a:noFill/>
        </p:spPr>
      </p:pic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634399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17/11/2013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3382263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17/11/2013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3266452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17/11/2013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1997018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17/11/2013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3572273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17/11/2013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3595588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17/11/2013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976561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17/11/2013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1221414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17/11/2013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287395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17/11/2013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2717390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17/11/2013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2763443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17/11/2013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="" xmlns:p14="http://schemas.microsoft.com/office/powerpoint/2010/main" val="212520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13" Type="http://schemas.openxmlformats.org/officeDocument/2006/relationships/image" Target="../media/image59.jpeg"/><Relationship Id="rId18" Type="http://schemas.openxmlformats.org/officeDocument/2006/relationships/image" Target="../media/image6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12" Type="http://schemas.openxmlformats.org/officeDocument/2006/relationships/image" Target="../media/image58.jpeg"/><Relationship Id="rId17" Type="http://schemas.openxmlformats.org/officeDocument/2006/relationships/image" Target="../media/image63.jpeg"/><Relationship Id="rId2" Type="http://schemas.openxmlformats.org/officeDocument/2006/relationships/image" Target="../media/image1.png"/><Relationship Id="rId16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11" Type="http://schemas.openxmlformats.org/officeDocument/2006/relationships/image" Target="../media/image57.jpeg"/><Relationship Id="rId5" Type="http://schemas.openxmlformats.org/officeDocument/2006/relationships/image" Target="../media/image51.jpeg"/><Relationship Id="rId15" Type="http://schemas.openxmlformats.org/officeDocument/2006/relationships/image" Target="../media/image61.jpeg"/><Relationship Id="rId10" Type="http://schemas.openxmlformats.org/officeDocument/2006/relationships/image" Target="../media/image56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Relationship Id="rId14" Type="http://schemas.openxmlformats.org/officeDocument/2006/relationships/image" Target="../media/image6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3.png"/><Relationship Id="rId7" Type="http://schemas.openxmlformats.org/officeDocument/2006/relationships/image" Target="../media/image77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png"/><Relationship Id="rId9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3.png"/><Relationship Id="rId7" Type="http://schemas.openxmlformats.org/officeDocument/2006/relationships/image" Target="../media/image77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10" Type="http://schemas.openxmlformats.org/officeDocument/2006/relationships/image" Target="../media/image1.png"/><Relationship Id="rId4" Type="http://schemas.openxmlformats.org/officeDocument/2006/relationships/image" Target="../media/image74.png"/><Relationship Id="rId9" Type="http://schemas.openxmlformats.org/officeDocument/2006/relationships/image" Target="../media/image7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7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jpeg"/><Relationship Id="rId4" Type="http://schemas.openxmlformats.org/officeDocument/2006/relationships/image" Target="../media/image7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75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3.png"/><Relationship Id="rId7" Type="http://schemas.openxmlformats.org/officeDocument/2006/relationships/image" Target="../media/image77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png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13" Type="http://schemas.openxmlformats.org/officeDocument/2006/relationships/image" Target="../media/image56.jpeg"/><Relationship Id="rId3" Type="http://schemas.openxmlformats.org/officeDocument/2006/relationships/image" Target="../media/image82.png"/><Relationship Id="rId7" Type="http://schemas.openxmlformats.org/officeDocument/2006/relationships/image" Target="../media/image58.jpeg"/><Relationship Id="rId12" Type="http://schemas.openxmlformats.org/officeDocument/2006/relationships/image" Target="../media/image55.jpe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11" Type="http://schemas.openxmlformats.org/officeDocument/2006/relationships/image" Target="../media/image53.jpeg"/><Relationship Id="rId5" Type="http://schemas.openxmlformats.org/officeDocument/2006/relationships/image" Target="../media/image51.jpeg"/><Relationship Id="rId10" Type="http://schemas.openxmlformats.org/officeDocument/2006/relationships/image" Target="../media/image49.jpeg"/><Relationship Id="rId4" Type="http://schemas.openxmlformats.org/officeDocument/2006/relationships/image" Target="../media/image50.jpeg"/><Relationship Id="rId9" Type="http://schemas.openxmlformats.org/officeDocument/2006/relationships/image" Target="../media/image83.jpeg"/><Relationship Id="rId14" Type="http://schemas.openxmlformats.org/officeDocument/2006/relationships/image" Target="../media/image64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ZAK\Desktop\1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348880"/>
            <a:ext cx="8499762" cy="17889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ZAK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ZAK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399"/>
            <a:ext cx="9144000" cy="70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ZAK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ZAK\Desktop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ZAK\Desktop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ZAK\Desktop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ZAK\Desktop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1484784"/>
            <a:ext cx="7790914" cy="2769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7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حان دورك لتحقيق النجاح </a:t>
            </a:r>
          </a:p>
          <a:p>
            <a:pPr algn="ctr"/>
            <a:endParaRPr lang="fr-FR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fr-FR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fr-FR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ar-SA" sz="5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على بركة الله</a:t>
            </a:r>
            <a:endParaRPr lang="fr-FR" sz="50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2" descr="C:\Users\ZAK\Desktop\1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6165304"/>
            <a:ext cx="2341614" cy="492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12333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 sz="2400">
                <a:latin typeface="Avenir Black"/>
                <a:cs typeface="Avenir Black"/>
              </a:defRPr>
            </a:lvl1pPr>
          </a:lstStyle>
          <a:p>
            <a:r>
              <a:rPr lang="ar-SA" sz="5000" b="1" dirty="0" smtClean="0"/>
              <a:t>طريقة التسويق المعتمدة</a:t>
            </a:r>
            <a:endParaRPr lang="fr-FR" sz="5000" b="1" dirty="0"/>
          </a:p>
        </p:txBody>
      </p:sp>
      <p:sp>
        <p:nvSpPr>
          <p:cNvPr id="5" name="Rectangle 4"/>
          <p:cNvSpPr/>
          <p:nvPr/>
        </p:nvSpPr>
        <p:spPr>
          <a:xfrm>
            <a:off x="2627784" y="836712"/>
            <a:ext cx="3392274" cy="10080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algn="r">
              <a:lnSpc>
                <a:spcPct val="140000"/>
              </a:lnSpc>
            </a:pPr>
            <a:r>
              <a:rPr lang="ar-SA" sz="4800" b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cs typeface="Avenir Black"/>
              </a:rPr>
              <a:t>التسويق الشبكي</a:t>
            </a:r>
            <a:endParaRPr lang="fr-FR" sz="4500" b="1" u="sng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venir Black"/>
              <a:cs typeface="Avenir Black"/>
            </a:endParaRPr>
          </a:p>
        </p:txBody>
      </p:sp>
      <p:pic>
        <p:nvPicPr>
          <p:cNvPr id="14338" name="Picture 2" descr="C:\Users\ZAK\Desktop\téléchargement (1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2276872"/>
            <a:ext cx="1257300" cy="1771650"/>
          </a:xfrm>
          <a:prstGeom prst="rect">
            <a:avLst/>
          </a:prstGeom>
          <a:noFill/>
        </p:spPr>
      </p:pic>
      <p:pic>
        <p:nvPicPr>
          <p:cNvPr id="14339" name="Picture 3" descr="C:\Users\ZAK\Desktop\téléchargement (1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348880"/>
            <a:ext cx="1343025" cy="1771650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-180528" y="4293096"/>
            <a:ext cx="38164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500" i="1" dirty="0" smtClean="0"/>
              <a:t>التسويق الشبكي ساهم في تنمية الاقتصاد الأمريكي و منح الملايين من الناس فرصة لتحقيق دخل إضافي</a:t>
            </a:r>
            <a:endParaRPr lang="fr-FR" sz="2500" i="1" dirty="0"/>
          </a:p>
        </p:txBody>
      </p:sp>
      <p:sp>
        <p:nvSpPr>
          <p:cNvPr id="9" name="ZoneTexte 8"/>
          <p:cNvSpPr txBox="1"/>
          <p:nvPr/>
        </p:nvSpPr>
        <p:spPr>
          <a:xfrm>
            <a:off x="0" y="5733256"/>
            <a:ext cx="1162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rgbClr val="C00000"/>
                </a:solidFill>
              </a:rPr>
              <a:t>Bill </a:t>
            </a:r>
            <a:r>
              <a:rPr lang="fr-FR" i="1" dirty="0" err="1" smtClean="0">
                <a:solidFill>
                  <a:srgbClr val="C00000"/>
                </a:solidFill>
              </a:rPr>
              <a:t>clinton</a:t>
            </a:r>
            <a:endParaRPr lang="fr-FR" i="1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58178" y="4437112"/>
            <a:ext cx="378582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500" dirty="0" smtClean="0"/>
              <a:t>لو كانت لدي الفرصة لتكرار نجاحي سأختار التسويق الشبكي</a:t>
            </a:r>
            <a:endParaRPr lang="fr-FR" sz="2500" dirty="0"/>
          </a:p>
        </p:txBody>
      </p:sp>
      <p:sp>
        <p:nvSpPr>
          <p:cNvPr id="11" name="ZoneTexte 10"/>
          <p:cNvSpPr txBox="1"/>
          <p:nvPr/>
        </p:nvSpPr>
        <p:spPr>
          <a:xfrm>
            <a:off x="5436096" y="5661248"/>
            <a:ext cx="1060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rgbClr val="C00000"/>
                </a:solidFill>
              </a:rPr>
              <a:t>Bill Gates</a:t>
            </a:r>
            <a:endParaRPr lang="fr-FR" i="1" dirty="0">
              <a:solidFill>
                <a:srgbClr val="C0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563888" y="2924944"/>
            <a:ext cx="20162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شهادات حية</a:t>
            </a:r>
            <a:endParaRPr lang="fr-FR" sz="3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4" name="Picture 2" descr="C:\Users\ZAK\Desktop\1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6165304"/>
            <a:ext cx="2341614" cy="492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allAtOnce"/>
      <p:bldP spid="8" grpId="0" build="allAtOnce"/>
      <p:bldP spid="9" grpId="0" build="allAtOnce"/>
      <p:bldP spid="10" grpId="0" build="allAtOnce"/>
      <p:bldP spid="11" grpId="0" build="allAtOnce"/>
      <p:bldP spid="12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ZAK\Desktop\1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6248514"/>
            <a:ext cx="2341614" cy="492854"/>
          </a:xfrm>
          <a:prstGeom prst="rect">
            <a:avLst/>
          </a:prstGeom>
          <a:noFill/>
        </p:spPr>
      </p:pic>
      <p:sp>
        <p:nvSpPr>
          <p:cNvPr id="35" name="Ellipse 34"/>
          <p:cNvSpPr/>
          <p:nvPr/>
        </p:nvSpPr>
        <p:spPr>
          <a:xfrm>
            <a:off x="611560" y="0"/>
            <a:ext cx="1008112" cy="1152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الشركة</a:t>
            </a:r>
            <a:endParaRPr lang="fr-FR" dirty="0"/>
          </a:p>
        </p:txBody>
      </p:sp>
      <p:sp>
        <p:nvSpPr>
          <p:cNvPr id="36" name="Ellipse 35"/>
          <p:cNvSpPr/>
          <p:nvPr/>
        </p:nvSpPr>
        <p:spPr>
          <a:xfrm>
            <a:off x="7164288" y="0"/>
            <a:ext cx="1008112" cy="1152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200" dirty="0" smtClean="0"/>
              <a:t>المستهلك النهائي</a:t>
            </a:r>
            <a:endParaRPr lang="fr-FR" sz="1200" dirty="0"/>
          </a:p>
        </p:txBody>
      </p:sp>
      <p:cxnSp>
        <p:nvCxnSpPr>
          <p:cNvPr id="37" name="Connecteur droit avec flèche 36"/>
          <p:cNvCxnSpPr/>
          <p:nvPr/>
        </p:nvCxnSpPr>
        <p:spPr>
          <a:xfrm>
            <a:off x="1691680" y="576064"/>
            <a:ext cx="172819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>
            <a:off x="3563888" y="576064"/>
            <a:ext cx="172819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>
            <a:off x="5364088" y="576064"/>
            <a:ext cx="172819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1979712" y="21602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الإشهار</a:t>
            </a:r>
            <a:endParaRPr lang="fr-FR" dirty="0"/>
          </a:p>
        </p:txBody>
      </p:sp>
      <p:sp>
        <p:nvSpPr>
          <p:cNvPr id="52" name="Rectangle 51"/>
          <p:cNvSpPr/>
          <p:nvPr/>
        </p:nvSpPr>
        <p:spPr>
          <a:xfrm>
            <a:off x="4139952" y="216024"/>
            <a:ext cx="514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 smtClean="0"/>
              <a:t>النقل</a:t>
            </a:r>
            <a:endParaRPr lang="fr-FR" dirty="0"/>
          </a:p>
        </p:txBody>
      </p:sp>
      <p:sp>
        <p:nvSpPr>
          <p:cNvPr id="53" name="ZoneTexte 52"/>
          <p:cNvSpPr txBox="1"/>
          <p:nvPr/>
        </p:nvSpPr>
        <p:spPr>
          <a:xfrm>
            <a:off x="5796136" y="21602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نقط البيع</a:t>
            </a:r>
            <a:endParaRPr lang="fr-FR" dirty="0"/>
          </a:p>
        </p:txBody>
      </p:sp>
      <p:sp>
        <p:nvSpPr>
          <p:cNvPr id="54" name="ZoneTexte 53"/>
          <p:cNvSpPr txBox="1"/>
          <p:nvPr/>
        </p:nvSpPr>
        <p:spPr>
          <a:xfrm>
            <a:off x="2987824" y="2132856"/>
            <a:ext cx="2952328" cy="523220"/>
          </a:xfrm>
          <a:prstGeom prst="rect">
            <a:avLst/>
          </a:prstGeom>
          <a:solidFill>
            <a:srgbClr val="1E424F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التسويق التقليدي</a:t>
            </a:r>
            <a:endParaRPr lang="fr-F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5" name="Cylindre 54"/>
          <p:cNvSpPr/>
          <p:nvPr/>
        </p:nvSpPr>
        <p:spPr>
          <a:xfrm>
            <a:off x="683568" y="1152128"/>
            <a:ext cx="864096" cy="936104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err="1" smtClean="0"/>
              <a:t>المنتوج</a:t>
            </a:r>
            <a:r>
              <a:rPr lang="ar-SA" dirty="0" smtClean="0"/>
              <a:t> 1</a:t>
            </a:r>
            <a:r>
              <a:rPr lang="fr-FR" dirty="0" smtClean="0"/>
              <a:t>$</a:t>
            </a:r>
            <a:endParaRPr lang="fr-FR" dirty="0"/>
          </a:p>
        </p:txBody>
      </p:sp>
      <p:sp>
        <p:nvSpPr>
          <p:cNvPr id="56" name="Cylindre 55"/>
          <p:cNvSpPr/>
          <p:nvPr/>
        </p:nvSpPr>
        <p:spPr>
          <a:xfrm>
            <a:off x="7308304" y="1152128"/>
            <a:ext cx="864096" cy="936104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err="1" smtClean="0"/>
              <a:t>المنتوج</a:t>
            </a:r>
            <a:r>
              <a:rPr lang="ar-SA" dirty="0" smtClean="0"/>
              <a:t> </a:t>
            </a:r>
            <a:r>
              <a:rPr lang="fr-FR" dirty="0" smtClean="0"/>
              <a:t>6</a:t>
            </a:r>
            <a:r>
              <a:rPr lang="ar-SA" dirty="0" err="1" smtClean="0"/>
              <a:t>$</a:t>
            </a:r>
            <a:endParaRPr lang="fr-FR" dirty="0"/>
          </a:p>
        </p:txBody>
      </p:sp>
      <p:sp>
        <p:nvSpPr>
          <p:cNvPr id="59" name="ZoneTexte 58"/>
          <p:cNvSpPr txBox="1"/>
          <p:nvPr/>
        </p:nvSpPr>
        <p:spPr>
          <a:xfrm>
            <a:off x="3635896" y="1628800"/>
            <a:ext cx="30243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500" b="1" dirty="0" err="1" smtClean="0"/>
              <a:t>الفرق </a:t>
            </a:r>
            <a:r>
              <a:rPr lang="ar-SA" sz="2500" b="1" dirty="0" smtClean="0"/>
              <a:t>: 5$</a:t>
            </a:r>
            <a:endParaRPr lang="fr-FR" sz="2500" b="1" dirty="0"/>
          </a:p>
        </p:txBody>
      </p:sp>
      <p:cxnSp>
        <p:nvCxnSpPr>
          <p:cNvPr id="60" name="Connecteur droit avec flèche 59"/>
          <p:cNvCxnSpPr/>
          <p:nvPr/>
        </p:nvCxnSpPr>
        <p:spPr>
          <a:xfrm flipH="1" flipV="1">
            <a:off x="2915816" y="864096"/>
            <a:ext cx="93610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/>
          <p:nvPr/>
        </p:nvCxnSpPr>
        <p:spPr>
          <a:xfrm flipH="1" flipV="1">
            <a:off x="4355976" y="620688"/>
            <a:ext cx="72008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Connecteur droit avec flèche 61"/>
          <p:cNvCxnSpPr/>
          <p:nvPr/>
        </p:nvCxnSpPr>
        <p:spPr>
          <a:xfrm flipV="1">
            <a:off x="5148064" y="936104"/>
            <a:ext cx="57606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Ellipse 63"/>
          <p:cNvSpPr/>
          <p:nvPr/>
        </p:nvSpPr>
        <p:spPr>
          <a:xfrm>
            <a:off x="611560" y="3284984"/>
            <a:ext cx="1008112" cy="1152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الشركة</a:t>
            </a:r>
            <a:endParaRPr lang="fr-FR" dirty="0"/>
          </a:p>
        </p:txBody>
      </p:sp>
      <p:sp>
        <p:nvSpPr>
          <p:cNvPr id="65" name="Ellipse 64"/>
          <p:cNvSpPr/>
          <p:nvPr/>
        </p:nvSpPr>
        <p:spPr>
          <a:xfrm>
            <a:off x="7164288" y="3284984"/>
            <a:ext cx="1008112" cy="11521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200" dirty="0" smtClean="0"/>
              <a:t>المستهلك النهائي</a:t>
            </a:r>
            <a:endParaRPr lang="fr-FR" sz="1200" dirty="0"/>
          </a:p>
        </p:txBody>
      </p:sp>
      <p:cxnSp>
        <p:nvCxnSpPr>
          <p:cNvPr id="69" name="Connecteur droit avec flèche 68"/>
          <p:cNvCxnSpPr/>
          <p:nvPr/>
        </p:nvCxnSpPr>
        <p:spPr>
          <a:xfrm>
            <a:off x="1691680" y="3861048"/>
            <a:ext cx="172819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0" name="Connecteur droit avec flèche 69"/>
          <p:cNvCxnSpPr/>
          <p:nvPr/>
        </p:nvCxnSpPr>
        <p:spPr>
          <a:xfrm>
            <a:off x="3563888" y="3861048"/>
            <a:ext cx="172819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1" name="Connecteur droit avec flèche 70"/>
          <p:cNvCxnSpPr/>
          <p:nvPr/>
        </p:nvCxnSpPr>
        <p:spPr>
          <a:xfrm>
            <a:off x="5364088" y="3861048"/>
            <a:ext cx="172819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2" name="ZoneTexte 71"/>
          <p:cNvSpPr txBox="1"/>
          <p:nvPr/>
        </p:nvSpPr>
        <p:spPr>
          <a:xfrm>
            <a:off x="1979712" y="350100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الإشهار</a:t>
            </a:r>
            <a:endParaRPr lang="fr-FR" dirty="0"/>
          </a:p>
        </p:txBody>
      </p:sp>
      <p:sp>
        <p:nvSpPr>
          <p:cNvPr id="73" name="Rectangle 72"/>
          <p:cNvSpPr/>
          <p:nvPr/>
        </p:nvSpPr>
        <p:spPr>
          <a:xfrm>
            <a:off x="4139952" y="3501008"/>
            <a:ext cx="514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 smtClean="0"/>
              <a:t>النقل</a:t>
            </a:r>
            <a:endParaRPr lang="fr-FR" dirty="0"/>
          </a:p>
        </p:txBody>
      </p:sp>
      <p:sp>
        <p:nvSpPr>
          <p:cNvPr id="74" name="ZoneTexte 73"/>
          <p:cNvSpPr txBox="1"/>
          <p:nvPr/>
        </p:nvSpPr>
        <p:spPr>
          <a:xfrm>
            <a:off x="5796136" y="350100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نقط البيع</a:t>
            </a:r>
            <a:endParaRPr lang="fr-FR" dirty="0"/>
          </a:p>
        </p:txBody>
      </p:sp>
      <p:sp>
        <p:nvSpPr>
          <p:cNvPr id="75" name="ZoneTexte 74"/>
          <p:cNvSpPr txBox="1"/>
          <p:nvPr/>
        </p:nvSpPr>
        <p:spPr>
          <a:xfrm>
            <a:off x="3059832" y="6334780"/>
            <a:ext cx="2952328" cy="523220"/>
          </a:xfrm>
          <a:prstGeom prst="rect">
            <a:avLst/>
          </a:prstGeom>
          <a:solidFill>
            <a:srgbClr val="1E424F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التسويق الشبكي</a:t>
            </a:r>
            <a:endParaRPr lang="fr-F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6" name="Cylindre 75"/>
          <p:cNvSpPr/>
          <p:nvPr/>
        </p:nvSpPr>
        <p:spPr>
          <a:xfrm>
            <a:off x="683568" y="4437112"/>
            <a:ext cx="864096" cy="936104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err="1" smtClean="0"/>
              <a:t>المنتوج</a:t>
            </a:r>
            <a:r>
              <a:rPr lang="ar-SA" dirty="0" smtClean="0"/>
              <a:t> 1</a:t>
            </a:r>
            <a:r>
              <a:rPr lang="fr-FR" dirty="0" smtClean="0"/>
              <a:t>$</a:t>
            </a:r>
            <a:endParaRPr lang="fr-FR" dirty="0"/>
          </a:p>
        </p:txBody>
      </p:sp>
      <p:sp>
        <p:nvSpPr>
          <p:cNvPr id="77" name="Cylindre 76"/>
          <p:cNvSpPr/>
          <p:nvPr/>
        </p:nvSpPr>
        <p:spPr>
          <a:xfrm>
            <a:off x="7308304" y="4437112"/>
            <a:ext cx="864096" cy="936104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err="1" smtClean="0"/>
              <a:t>المنتوج</a:t>
            </a:r>
            <a:r>
              <a:rPr lang="ar-SA" dirty="0" smtClean="0"/>
              <a:t> </a:t>
            </a:r>
            <a:r>
              <a:rPr lang="fr-FR" dirty="0" smtClean="0"/>
              <a:t>3</a:t>
            </a:r>
            <a:r>
              <a:rPr lang="ar-SA" dirty="0" err="1" smtClean="0"/>
              <a:t>$</a:t>
            </a:r>
            <a:endParaRPr lang="fr-FR" dirty="0"/>
          </a:p>
        </p:txBody>
      </p:sp>
      <p:cxnSp>
        <p:nvCxnSpPr>
          <p:cNvPr id="78" name="Connecteur droit 77"/>
          <p:cNvCxnSpPr/>
          <p:nvPr/>
        </p:nvCxnSpPr>
        <p:spPr>
          <a:xfrm>
            <a:off x="2051720" y="2969568"/>
            <a:ext cx="4896544" cy="18002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9" name="Connecteur droit 78"/>
          <p:cNvCxnSpPr/>
          <p:nvPr/>
        </p:nvCxnSpPr>
        <p:spPr>
          <a:xfrm flipH="1">
            <a:off x="2267744" y="2852936"/>
            <a:ext cx="4176464" cy="213285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0" name="Flèche à angle droit 79"/>
          <p:cNvSpPr/>
          <p:nvPr/>
        </p:nvSpPr>
        <p:spPr>
          <a:xfrm>
            <a:off x="4788024" y="5373216"/>
            <a:ext cx="3096344" cy="360040"/>
          </a:xfrm>
          <a:prstGeom prst="bent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Flèche à angle droit 80"/>
          <p:cNvSpPr/>
          <p:nvPr/>
        </p:nvSpPr>
        <p:spPr>
          <a:xfrm flipH="1">
            <a:off x="971600" y="5373216"/>
            <a:ext cx="2808312" cy="360040"/>
          </a:xfrm>
          <a:prstGeom prst="bent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Sourire 81"/>
          <p:cNvSpPr/>
          <p:nvPr/>
        </p:nvSpPr>
        <p:spPr>
          <a:xfrm>
            <a:off x="3779912" y="5373216"/>
            <a:ext cx="1008112" cy="648072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ZoneTexte 82"/>
          <p:cNvSpPr txBox="1"/>
          <p:nvPr/>
        </p:nvSpPr>
        <p:spPr>
          <a:xfrm>
            <a:off x="3923928" y="494116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موزع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7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0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allAtOnce" animBg="1"/>
      <p:bldP spid="36" grpId="0" build="allAtOnce" animBg="1"/>
      <p:bldP spid="40" grpId="0"/>
      <p:bldP spid="52" grpId="0"/>
      <p:bldP spid="53" grpId="0"/>
      <p:bldP spid="54" grpId="0" build="allAtOnce" animBg="1"/>
      <p:bldP spid="55" grpId="0" build="allAtOnce" animBg="1"/>
      <p:bldP spid="56" grpId="0" build="allAtOnce" animBg="1"/>
      <p:bldP spid="59" grpId="0" build="allAtOnce"/>
      <p:bldP spid="64" grpId="0" build="allAtOnce" animBg="1"/>
      <p:bldP spid="65" grpId="0" build="allAtOnce" animBg="1"/>
      <p:bldP spid="72" grpId="0"/>
      <p:bldP spid="73" grpId="0"/>
      <p:bldP spid="74" grpId="0"/>
      <p:bldP spid="75" grpId="0" build="allAtOnce" animBg="1"/>
      <p:bldP spid="76" grpId="0" build="allAtOnce" animBg="1"/>
      <p:bldP spid="77" grpId="0" build="allAtOnce" animBg="1"/>
      <p:bldP spid="80" grpId="0" animBg="1"/>
      <p:bldP spid="81" grpId="0" animBg="1"/>
      <p:bldP spid="82" grpId="0" animBg="1"/>
      <p:bldP spid="8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C:\Users\ZAK\Desktop\imag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5368" y="1054596"/>
            <a:ext cx="2664296" cy="2604211"/>
          </a:xfrm>
          <a:prstGeom prst="rect">
            <a:avLst/>
          </a:prstGeom>
          <a:noFill/>
        </p:spPr>
      </p:pic>
      <p:pic>
        <p:nvPicPr>
          <p:cNvPr id="4105" name="Picture 9" descr="C:\Users\ZAK\Desktop\images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998812"/>
            <a:ext cx="3051782" cy="2102339"/>
          </a:xfrm>
          <a:prstGeom prst="rect">
            <a:avLst/>
          </a:prstGeom>
          <a:noFill/>
        </p:spPr>
      </p:pic>
      <p:pic>
        <p:nvPicPr>
          <p:cNvPr id="4106" name="Picture 10" descr="C:\Users\ZAK\Desktop\images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7296" y="3070820"/>
            <a:ext cx="3168352" cy="210839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-27384"/>
            <a:ext cx="9180512" cy="980728"/>
          </a:xfrm>
          <a:prstGeom prst="rect">
            <a:avLst/>
          </a:prstGeom>
          <a:solidFill>
            <a:srgbClr val="12333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101" name="Picture 5" descr="C:\Users\ZAK\Desktop\defaulggt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03640" y="1054596"/>
            <a:ext cx="3168352" cy="2693100"/>
          </a:xfrm>
          <a:prstGeom prst="rect">
            <a:avLst/>
          </a:prstGeom>
          <a:noFill/>
        </p:spPr>
      </p:pic>
      <p:pic>
        <p:nvPicPr>
          <p:cNvPr id="4099" name="Picture 3" descr="C:\Users\ZAK\Desktop\images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4943028"/>
            <a:ext cx="4512962" cy="1647056"/>
          </a:xfrm>
          <a:prstGeom prst="rect">
            <a:avLst/>
          </a:prstGeom>
          <a:noFill/>
        </p:spPr>
      </p:pic>
      <p:pic>
        <p:nvPicPr>
          <p:cNvPr id="4102" name="Picture 6" descr="C:\Users\ZAK\Desktop\default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67336" y="4943028"/>
            <a:ext cx="3168352" cy="1656184"/>
          </a:xfrm>
          <a:prstGeom prst="rect">
            <a:avLst/>
          </a:prstGeom>
          <a:noFill/>
        </p:spPr>
      </p:pic>
      <p:pic>
        <p:nvPicPr>
          <p:cNvPr id="4100" name="Picture 4" descr="C:\Users\ZAK\Desktop\images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31632" y="4653136"/>
            <a:ext cx="3240360" cy="1960959"/>
          </a:xfrm>
          <a:prstGeom prst="rect">
            <a:avLst/>
          </a:prstGeom>
          <a:noFill/>
        </p:spPr>
      </p:pic>
      <p:pic>
        <p:nvPicPr>
          <p:cNvPr id="4104" name="Picture 8" descr="C:\Users\ZAK\Desktop\images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31632" y="3142828"/>
            <a:ext cx="3240360" cy="1901011"/>
          </a:xfrm>
          <a:prstGeom prst="rect">
            <a:avLst/>
          </a:prstGeom>
          <a:noFill/>
        </p:spPr>
      </p:pic>
      <p:pic>
        <p:nvPicPr>
          <p:cNvPr id="4098" name="Picture 2" descr="C:\Users\ZAK\Desktop\default.jp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7504" y="1033300"/>
            <a:ext cx="3419872" cy="2051922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411760" y="0"/>
            <a:ext cx="41537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ar-SA" sz="60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تحقيق </a:t>
            </a:r>
            <a:r>
              <a:rPr lang="ar-SA" sz="6000" b="1" i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حلمنآ...</a:t>
            </a:r>
            <a:endParaRPr lang="fr-FR" sz="6000" b="1" i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12333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 sz="2400">
                <a:latin typeface="Avenir Black"/>
                <a:cs typeface="Avenir Black"/>
              </a:defRPr>
            </a:lvl1pPr>
          </a:lstStyle>
          <a:p>
            <a:r>
              <a:rPr lang="ar-SA" sz="5000" b="1" dirty="0" smtClean="0"/>
              <a:t>طريقة التسويق المعتمدة</a:t>
            </a:r>
            <a:endParaRPr lang="fr-FR" sz="5000" b="1" dirty="0"/>
          </a:p>
        </p:txBody>
      </p:sp>
      <p:sp>
        <p:nvSpPr>
          <p:cNvPr id="5" name="Rectangle 4"/>
          <p:cNvSpPr/>
          <p:nvPr/>
        </p:nvSpPr>
        <p:spPr>
          <a:xfrm>
            <a:off x="1115616" y="908720"/>
            <a:ext cx="6353021" cy="10080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algn="r">
              <a:lnSpc>
                <a:spcPct val="140000"/>
              </a:lnSpc>
            </a:pPr>
            <a:r>
              <a:rPr lang="ar-SA" sz="4800" b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cs typeface="Avenir Black"/>
              </a:rPr>
              <a:t>إحصائيات عن التسويق الشبكي</a:t>
            </a:r>
            <a:endParaRPr lang="fr-FR" sz="4500" b="1" u="sng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venir Black"/>
              <a:cs typeface="Avenir Black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80112" y="2132856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r-SA" dirty="0" smtClean="0">
                <a:solidFill>
                  <a:srgbClr val="C00000"/>
                </a:solidFill>
              </a:rPr>
              <a:t>- </a:t>
            </a:r>
            <a:r>
              <a:rPr lang="ar-SA" dirty="0" err="1" smtClean="0">
                <a:solidFill>
                  <a:srgbClr val="C00000"/>
                </a:solidFill>
              </a:rPr>
              <a:t>الأرجنتين </a:t>
            </a:r>
            <a:r>
              <a:rPr lang="ar-SA" dirty="0" smtClean="0">
                <a:solidFill>
                  <a:srgbClr val="C00000"/>
                </a:solidFill>
              </a:rPr>
              <a:t>- 570،000 موزع.</a:t>
            </a:r>
          </a:p>
          <a:p>
            <a:pPr algn="ctr"/>
            <a:r>
              <a:rPr lang="ar-SA" dirty="0" smtClean="0">
                <a:solidFill>
                  <a:srgbClr val="C00000"/>
                </a:solidFill>
              </a:rPr>
              <a:t>- </a:t>
            </a:r>
            <a:r>
              <a:rPr lang="ar-SA" dirty="0" err="1" smtClean="0">
                <a:solidFill>
                  <a:srgbClr val="C00000"/>
                </a:solidFill>
              </a:rPr>
              <a:t>استراليا </a:t>
            </a:r>
            <a:r>
              <a:rPr lang="ar-SA" dirty="0" smtClean="0">
                <a:solidFill>
                  <a:srgbClr val="C00000"/>
                </a:solidFill>
              </a:rPr>
              <a:t>- 650،000 موزع.</a:t>
            </a:r>
          </a:p>
          <a:p>
            <a:pPr algn="ctr"/>
            <a:r>
              <a:rPr lang="ar-SA" dirty="0" smtClean="0">
                <a:solidFill>
                  <a:srgbClr val="C00000"/>
                </a:solidFill>
              </a:rPr>
              <a:t>- </a:t>
            </a:r>
            <a:r>
              <a:rPr lang="ar-SA" dirty="0" err="1" smtClean="0">
                <a:solidFill>
                  <a:srgbClr val="C00000"/>
                </a:solidFill>
              </a:rPr>
              <a:t>البرازيل </a:t>
            </a:r>
            <a:r>
              <a:rPr lang="ar-SA" dirty="0" smtClean="0">
                <a:solidFill>
                  <a:srgbClr val="C00000"/>
                </a:solidFill>
              </a:rPr>
              <a:t>- 1174000 موزع.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</a:rPr>
              <a:t>       </a:t>
            </a:r>
            <a:r>
              <a:rPr lang="ar-SA" dirty="0" smtClean="0">
                <a:solidFill>
                  <a:srgbClr val="C00000"/>
                </a:solidFill>
              </a:rPr>
              <a:t>- </a:t>
            </a:r>
            <a:r>
              <a:rPr lang="ar-SA" dirty="0" err="1" smtClean="0">
                <a:solidFill>
                  <a:srgbClr val="C00000"/>
                </a:solidFill>
              </a:rPr>
              <a:t>كندا </a:t>
            </a:r>
            <a:r>
              <a:rPr lang="ar-SA" dirty="0" smtClean="0">
                <a:solidFill>
                  <a:srgbClr val="C00000"/>
                </a:solidFill>
              </a:rPr>
              <a:t>- 891،000 موزع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</a:rPr>
              <a:t>   </a:t>
            </a:r>
            <a:r>
              <a:rPr lang="ar-SA" dirty="0" smtClean="0">
                <a:solidFill>
                  <a:srgbClr val="C00000"/>
                </a:solidFill>
              </a:rPr>
              <a:t>- </a:t>
            </a:r>
            <a:r>
              <a:rPr lang="ar-SA" dirty="0" err="1" smtClean="0">
                <a:solidFill>
                  <a:srgbClr val="C00000"/>
                </a:solidFill>
              </a:rPr>
              <a:t>فرنسا </a:t>
            </a:r>
            <a:r>
              <a:rPr lang="ar-SA" dirty="0" smtClean="0">
                <a:solidFill>
                  <a:srgbClr val="C00000"/>
                </a:solidFill>
              </a:rPr>
              <a:t>- 300،000 موزع.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</a:rPr>
              <a:t>    </a:t>
            </a:r>
            <a:r>
              <a:rPr lang="ar-SA" dirty="0" smtClean="0">
                <a:solidFill>
                  <a:srgbClr val="C00000"/>
                </a:solidFill>
              </a:rPr>
              <a:t>- </a:t>
            </a:r>
            <a:r>
              <a:rPr lang="ar-SA" dirty="0" err="1" smtClean="0">
                <a:solidFill>
                  <a:srgbClr val="C00000"/>
                </a:solidFill>
              </a:rPr>
              <a:t>ألمانيا </a:t>
            </a:r>
            <a:r>
              <a:rPr lang="ar-SA" dirty="0" smtClean="0">
                <a:solidFill>
                  <a:srgbClr val="C00000"/>
                </a:solidFill>
              </a:rPr>
              <a:t>- 337.000 موزع.</a:t>
            </a:r>
            <a:endParaRPr lang="fr-FR" dirty="0" smtClean="0">
              <a:solidFill>
                <a:srgbClr val="C00000"/>
              </a:solidFill>
            </a:endParaRPr>
          </a:p>
          <a:p>
            <a:pPr algn="ctr"/>
            <a:r>
              <a:rPr lang="ar-SA" dirty="0" smtClean="0">
                <a:solidFill>
                  <a:srgbClr val="C00000"/>
                </a:solidFill>
              </a:rPr>
              <a:t>- </a:t>
            </a:r>
            <a:r>
              <a:rPr lang="ar-SA" dirty="0" err="1" smtClean="0">
                <a:solidFill>
                  <a:srgbClr val="C00000"/>
                </a:solidFill>
              </a:rPr>
              <a:t>إندونيسيا </a:t>
            </a:r>
            <a:r>
              <a:rPr lang="ar-SA" dirty="0" smtClean="0">
                <a:solidFill>
                  <a:srgbClr val="C00000"/>
                </a:solidFill>
              </a:rPr>
              <a:t>- 4765353 موزع.</a:t>
            </a:r>
          </a:p>
          <a:p>
            <a:pPr algn="ctr"/>
            <a:r>
              <a:rPr lang="ar-SA" dirty="0" smtClean="0">
                <a:solidFill>
                  <a:srgbClr val="C00000"/>
                </a:solidFill>
              </a:rPr>
              <a:t>- </a:t>
            </a:r>
            <a:r>
              <a:rPr lang="ar-SA" dirty="0" err="1" smtClean="0">
                <a:solidFill>
                  <a:srgbClr val="C00000"/>
                </a:solidFill>
              </a:rPr>
              <a:t>اليابان </a:t>
            </a:r>
            <a:r>
              <a:rPr lang="ar-SA" dirty="0" smtClean="0">
                <a:solidFill>
                  <a:srgbClr val="C00000"/>
                </a:solidFill>
              </a:rPr>
              <a:t>- 2،000،000 موزع.</a:t>
            </a:r>
          </a:p>
          <a:p>
            <a:pPr algn="ctr"/>
            <a:r>
              <a:rPr lang="ar-SA" dirty="0" smtClean="0">
                <a:solidFill>
                  <a:srgbClr val="C00000"/>
                </a:solidFill>
              </a:rPr>
              <a:t>- </a:t>
            </a:r>
            <a:r>
              <a:rPr lang="ar-SA" dirty="0" err="1" smtClean="0">
                <a:solidFill>
                  <a:srgbClr val="C00000"/>
                </a:solidFill>
              </a:rPr>
              <a:t>كوريا </a:t>
            </a:r>
            <a:r>
              <a:rPr lang="ar-SA" dirty="0" smtClean="0">
                <a:solidFill>
                  <a:srgbClr val="C00000"/>
                </a:solidFill>
              </a:rPr>
              <a:t>- 3،050،000 موزع.</a:t>
            </a:r>
          </a:p>
          <a:p>
            <a:pPr algn="ctr"/>
            <a:r>
              <a:rPr lang="ar-SA" dirty="0" smtClean="0">
                <a:solidFill>
                  <a:srgbClr val="C00000"/>
                </a:solidFill>
              </a:rPr>
              <a:t>- </a:t>
            </a:r>
            <a:r>
              <a:rPr lang="ar-SA" dirty="0" err="1" smtClean="0">
                <a:solidFill>
                  <a:srgbClr val="C00000"/>
                </a:solidFill>
              </a:rPr>
              <a:t>ماليزيا </a:t>
            </a:r>
            <a:r>
              <a:rPr lang="ar-SA" dirty="0" smtClean="0">
                <a:solidFill>
                  <a:srgbClr val="C00000"/>
                </a:solidFill>
              </a:rPr>
              <a:t>- 3،000،000 موزع.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</a:rPr>
              <a:t> </a:t>
            </a:r>
            <a:r>
              <a:rPr lang="ar-SA" dirty="0" smtClean="0">
                <a:solidFill>
                  <a:srgbClr val="C00000"/>
                </a:solidFill>
              </a:rPr>
              <a:t>- </a:t>
            </a:r>
            <a:r>
              <a:rPr lang="ar-SA" dirty="0" err="1" smtClean="0">
                <a:solidFill>
                  <a:srgbClr val="C00000"/>
                </a:solidFill>
              </a:rPr>
              <a:t>المكسيك </a:t>
            </a:r>
            <a:r>
              <a:rPr lang="ar-SA" dirty="0" smtClean="0">
                <a:solidFill>
                  <a:srgbClr val="C00000"/>
                </a:solidFill>
              </a:rPr>
              <a:t>- 1،820،000 موزع.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</a:rPr>
              <a:t>  </a:t>
            </a:r>
            <a:r>
              <a:rPr lang="ar-SA" dirty="0" smtClean="0">
                <a:solidFill>
                  <a:srgbClr val="C00000"/>
                </a:solidFill>
              </a:rPr>
              <a:t>- </a:t>
            </a:r>
            <a:r>
              <a:rPr lang="ar-SA" dirty="0" err="1" smtClean="0">
                <a:solidFill>
                  <a:srgbClr val="C00000"/>
                </a:solidFill>
              </a:rPr>
              <a:t>الفلبين </a:t>
            </a:r>
            <a:r>
              <a:rPr lang="ar-SA" dirty="0" smtClean="0">
                <a:solidFill>
                  <a:srgbClr val="C00000"/>
                </a:solidFill>
              </a:rPr>
              <a:t>- 2000000 موزع.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</a:rPr>
              <a:t>     </a:t>
            </a:r>
            <a:r>
              <a:rPr lang="ar-SA" dirty="0" smtClean="0">
                <a:solidFill>
                  <a:srgbClr val="C00000"/>
                </a:solidFill>
              </a:rPr>
              <a:t>- </a:t>
            </a:r>
            <a:r>
              <a:rPr lang="ar-SA" dirty="0" err="1" smtClean="0">
                <a:solidFill>
                  <a:srgbClr val="C00000"/>
                </a:solidFill>
              </a:rPr>
              <a:t>تايوان </a:t>
            </a:r>
            <a:r>
              <a:rPr lang="ar-SA" dirty="0" smtClean="0">
                <a:solidFill>
                  <a:srgbClr val="C00000"/>
                </a:solidFill>
              </a:rPr>
              <a:t>- 3.2 مليون موزع.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</a:rPr>
              <a:t>    </a:t>
            </a:r>
            <a:r>
              <a:rPr lang="ar-SA" dirty="0" smtClean="0">
                <a:solidFill>
                  <a:srgbClr val="C00000"/>
                </a:solidFill>
              </a:rPr>
              <a:t>- </a:t>
            </a:r>
            <a:r>
              <a:rPr lang="ar-SA" dirty="0" err="1" smtClean="0">
                <a:solidFill>
                  <a:srgbClr val="C00000"/>
                </a:solidFill>
              </a:rPr>
              <a:t>تايلاند </a:t>
            </a:r>
            <a:r>
              <a:rPr lang="ar-SA" dirty="0" smtClean="0">
                <a:solidFill>
                  <a:srgbClr val="C00000"/>
                </a:solidFill>
              </a:rPr>
              <a:t>- 3.8 مليون موزع.</a:t>
            </a:r>
          </a:p>
          <a:p>
            <a:pPr algn="ctr"/>
            <a:r>
              <a:rPr lang="ar-SA" dirty="0" smtClean="0">
                <a:solidFill>
                  <a:srgbClr val="C00000"/>
                </a:solidFill>
              </a:rPr>
              <a:t>الولايات </a:t>
            </a:r>
            <a:r>
              <a:rPr lang="ar-SA" dirty="0" err="1" smtClean="0">
                <a:solidFill>
                  <a:srgbClr val="C00000"/>
                </a:solidFill>
              </a:rPr>
              <a:t>المتحدة </a:t>
            </a:r>
            <a:r>
              <a:rPr lang="ar-SA" dirty="0" smtClean="0">
                <a:solidFill>
                  <a:srgbClr val="C00000"/>
                </a:solidFill>
              </a:rPr>
              <a:t>: 11 مليون موزع </a:t>
            </a:r>
            <a:r>
              <a:rPr lang="fr-FR" dirty="0" smtClean="0">
                <a:solidFill>
                  <a:srgbClr val="C00000"/>
                </a:solidFill>
              </a:rPr>
              <a:t>-  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</a:rPr>
              <a:t> </a:t>
            </a:r>
            <a:r>
              <a:rPr lang="ar-SA" dirty="0" smtClean="0">
                <a:solidFill>
                  <a:srgbClr val="C00000"/>
                </a:solidFill>
              </a:rPr>
              <a:t>- </a:t>
            </a:r>
            <a:r>
              <a:rPr lang="ar-SA" dirty="0" err="1" smtClean="0">
                <a:solidFill>
                  <a:srgbClr val="C00000"/>
                </a:solidFill>
              </a:rPr>
              <a:t>فنزويلا </a:t>
            </a:r>
            <a:r>
              <a:rPr lang="ar-SA" dirty="0" smtClean="0">
                <a:solidFill>
                  <a:srgbClr val="C00000"/>
                </a:solidFill>
              </a:rPr>
              <a:t>- 502،000 موزع.</a:t>
            </a:r>
            <a:endParaRPr lang="fr-FR" dirty="0">
              <a:solidFill>
                <a:srgbClr val="C00000"/>
              </a:solidFill>
            </a:endParaRPr>
          </a:p>
        </p:txBody>
      </p:sp>
      <p:pic>
        <p:nvPicPr>
          <p:cNvPr id="15362" name="Picture 2" descr="C:\Users\ZAK\Desktop\images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429000"/>
            <a:ext cx="1728192" cy="1728192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72008" y="321297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r-SA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التسويق الشبكي أعطى عدد كبير من المليونير</a:t>
            </a:r>
            <a:r>
              <a:rPr lang="fr-FR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ar-SA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أكثر من أي صناعة أخرى</a:t>
            </a:r>
            <a:endParaRPr lang="fr-FR" sz="4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allAtOnce"/>
      <p:bldP spid="6" grpId="0" build="p"/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12333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 sz="2400">
                <a:latin typeface="Avenir Black"/>
                <a:cs typeface="Avenir Black"/>
              </a:defRPr>
            </a:lvl1pPr>
          </a:lstStyle>
          <a:p>
            <a:r>
              <a:rPr lang="ar-SA" sz="5000" b="1" dirty="0" err="1" smtClean="0"/>
              <a:t>العضويات</a:t>
            </a:r>
            <a:endParaRPr lang="fr-FR" sz="5000" b="1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3131840" y="1268760"/>
            <a:ext cx="2952328" cy="11521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b="1" dirty="0" smtClean="0"/>
              <a:t>PACK </a:t>
            </a:r>
            <a:r>
              <a:rPr lang="fr-FR" sz="2500" b="1" dirty="0" smtClean="0"/>
              <a:t>STARTER</a:t>
            </a:r>
            <a:endParaRPr lang="fr-FR" sz="2500" b="1" dirty="0" smtClean="0"/>
          </a:p>
        </p:txBody>
      </p:sp>
      <p:sp>
        <p:nvSpPr>
          <p:cNvPr id="6" name="Rectangle à coins arrondis 5"/>
          <p:cNvSpPr/>
          <p:nvPr/>
        </p:nvSpPr>
        <p:spPr>
          <a:xfrm>
            <a:off x="3131840" y="3212976"/>
            <a:ext cx="2952328" cy="115212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b="1" dirty="0" smtClean="0"/>
              <a:t>PACK </a:t>
            </a:r>
            <a:r>
              <a:rPr lang="fr-FR" sz="2500" b="1" dirty="0" smtClean="0"/>
              <a:t>ADVANCED</a:t>
            </a:r>
            <a:endParaRPr lang="fr-FR" sz="2500" b="1" dirty="0" smtClean="0"/>
          </a:p>
        </p:txBody>
      </p:sp>
      <p:sp>
        <p:nvSpPr>
          <p:cNvPr id="7" name="Rectangle à coins arrondis 6"/>
          <p:cNvSpPr/>
          <p:nvPr/>
        </p:nvSpPr>
        <p:spPr>
          <a:xfrm>
            <a:off x="3131840" y="5229200"/>
            <a:ext cx="2952328" cy="115212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b="1" dirty="0" smtClean="0"/>
              <a:t>PACK </a:t>
            </a:r>
            <a:r>
              <a:rPr lang="fr-FR" sz="2500" b="1" dirty="0" smtClean="0"/>
              <a:t>PLATINUIM</a:t>
            </a:r>
            <a:endParaRPr lang="fr-FR" sz="2500" b="1" dirty="0" smtClean="0"/>
          </a:p>
        </p:txBody>
      </p:sp>
      <p:pic>
        <p:nvPicPr>
          <p:cNvPr id="1026" name="Picture 2" descr="C:\Users\ZAK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1905001" cy="1466850"/>
          </a:xfrm>
          <a:prstGeom prst="rect">
            <a:avLst/>
          </a:prstGeom>
          <a:noFill/>
        </p:spPr>
      </p:pic>
      <p:pic>
        <p:nvPicPr>
          <p:cNvPr id="9" name="Picture 2" descr="C:\Users\ZAK\Desktop\1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6248514"/>
            <a:ext cx="2341614" cy="492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allAtOnce" animBg="1"/>
      <p:bldP spid="6" grpId="0" build="allAtOnce" animBg="1"/>
      <p:bldP spid="7" grpId="0" build="allAtOnce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12333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 sz="2400">
                <a:latin typeface="Avenir Black"/>
                <a:cs typeface="Avenir Black"/>
              </a:defRPr>
            </a:lvl1pPr>
          </a:lstStyle>
          <a:p>
            <a:r>
              <a:rPr lang="ar-SA" sz="5000" b="1" dirty="0" smtClean="0"/>
              <a:t>خدمات الشركة المتعلقة </a:t>
            </a:r>
            <a:r>
              <a:rPr lang="ar-SA" sz="5000" b="1" dirty="0" smtClean="0"/>
              <a:t>بعضوية </a:t>
            </a:r>
            <a:r>
              <a:rPr lang="ar-SA" sz="5000" b="1" dirty="0" err="1" smtClean="0"/>
              <a:t>ستارتر</a:t>
            </a:r>
            <a:endParaRPr lang="fr-FR" sz="5000" b="1" dirty="0"/>
          </a:p>
        </p:txBody>
      </p:sp>
      <p:pic>
        <p:nvPicPr>
          <p:cNvPr id="10" name="Picture 2" descr="C:\Users\ZAK\Desktop\1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6165304"/>
            <a:ext cx="2341614" cy="492854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3275856" y="908720"/>
            <a:ext cx="5303054" cy="950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algn="r">
              <a:lnSpc>
                <a:spcPct val="140000"/>
              </a:lnSpc>
            </a:pPr>
            <a:r>
              <a:rPr lang="ar-SA" sz="45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enir Black"/>
                <a:cs typeface="Avenir Black"/>
              </a:rPr>
              <a:t>الولوج إلى جامعة إلكترونية</a:t>
            </a:r>
            <a:endParaRPr lang="fr-FR" sz="4500" b="1" u="sng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venir Black"/>
              <a:cs typeface="Avenir Black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0" y="2924944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000" b="1" dirty="0" smtClean="0">
                <a:solidFill>
                  <a:schemeClr val="accent2">
                    <a:lumMod val="50000"/>
                  </a:schemeClr>
                </a:solidFill>
              </a:rPr>
              <a:t>جامعة إلكترونية تحتوي على مجالات تعليمية عديدة، من بينها </a:t>
            </a:r>
            <a:r>
              <a:rPr lang="ar-SA" sz="3000" b="1" i="1" u="sng" dirty="0" smtClean="0">
                <a:solidFill>
                  <a:srgbClr val="FF0000"/>
                </a:solidFill>
              </a:rPr>
              <a:t>الإعلاميات..اللغات..التجارة الإلكترونية </a:t>
            </a:r>
            <a:r>
              <a:rPr lang="fr-FR" sz="3000" b="1" i="1" u="sng" dirty="0" smtClean="0">
                <a:solidFill>
                  <a:srgbClr val="FF0000"/>
                </a:solidFill>
              </a:rPr>
              <a:t>..</a:t>
            </a:r>
            <a:r>
              <a:rPr lang="ar-SA" sz="3000" b="1" i="1" u="sng" dirty="0" smtClean="0">
                <a:solidFill>
                  <a:srgbClr val="FF0000"/>
                </a:solidFill>
              </a:rPr>
              <a:t> </a:t>
            </a:r>
            <a:r>
              <a:rPr lang="ar-SA" sz="3000" b="1" i="1" u="sng" dirty="0" err="1" smtClean="0">
                <a:solidFill>
                  <a:srgbClr val="FF0000"/>
                </a:solidFill>
              </a:rPr>
              <a:t>الأنترنت.</a:t>
            </a:r>
            <a:endParaRPr lang="fr-FR" sz="3000" b="1" i="1" u="sng" dirty="0" smtClean="0">
              <a:solidFill>
                <a:srgbClr val="FF0000"/>
              </a:solidFill>
            </a:endParaRPr>
          </a:p>
          <a:p>
            <a:pPr algn="ctr"/>
            <a:endParaRPr lang="ar-SA" sz="3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ar-SA" sz="3000" b="1" dirty="0" smtClean="0">
                <a:solidFill>
                  <a:schemeClr val="accent2">
                    <a:lumMod val="50000"/>
                  </a:schemeClr>
                </a:solidFill>
              </a:rPr>
              <a:t>يشرف عليها أساتذة ذوي كفاءة عالية، من خلال تقديم دروس و تمارين.</a:t>
            </a:r>
            <a:r>
              <a:rPr lang="fr-FR" sz="3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ar-SA" sz="3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fr-FR" sz="3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218" name="Picture 2" descr="C:\Users\ZAK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57800"/>
            <a:ext cx="2847976" cy="1600200"/>
          </a:xfrm>
          <a:prstGeom prst="rect">
            <a:avLst/>
          </a:prstGeom>
          <a:noFill/>
        </p:spPr>
      </p:pic>
      <p:pic>
        <p:nvPicPr>
          <p:cNvPr id="9219" name="Picture 3" descr="C:\Users\ZAK\Desktop\images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36712"/>
            <a:ext cx="2619375" cy="174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15" grpId="0" build="allAtOnce"/>
      <p:bldP spid="1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12333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 sz="2400">
                <a:latin typeface="Avenir Black"/>
                <a:cs typeface="Avenir Black"/>
              </a:defRPr>
            </a:lvl1pPr>
          </a:lstStyle>
          <a:p>
            <a:r>
              <a:rPr lang="ar-SA" sz="5000" b="1" dirty="0" smtClean="0"/>
              <a:t>خدمات الشركة المتعلقة </a:t>
            </a:r>
            <a:r>
              <a:rPr lang="ar-SA" sz="5000" b="1" dirty="0" smtClean="0"/>
              <a:t>بعضوية </a:t>
            </a:r>
            <a:r>
              <a:rPr lang="ar-SA" sz="5000" b="1" dirty="0" err="1" smtClean="0"/>
              <a:t>ستارتر</a:t>
            </a:r>
            <a:endParaRPr lang="fr-FR" sz="5000" b="1" dirty="0"/>
          </a:p>
        </p:txBody>
      </p:sp>
      <p:pic>
        <p:nvPicPr>
          <p:cNvPr id="10" name="Picture 2" descr="C:\Users\ZAK\Desktop\1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6165304"/>
            <a:ext cx="2341614" cy="492854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4598333" y="908720"/>
            <a:ext cx="3980577" cy="12370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algn="r">
              <a:lnSpc>
                <a:spcPct val="140000"/>
              </a:lnSpc>
            </a:pPr>
            <a:r>
              <a:rPr lang="ar-SA" sz="6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enir Black"/>
                <a:cs typeface="Avenir Black"/>
              </a:rPr>
              <a:t>مكتبة إلكترونية</a:t>
            </a:r>
            <a:endParaRPr lang="fr-FR" sz="6000" b="1" u="sng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venir Black"/>
              <a:cs typeface="Avenir Black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0" y="3284984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500" b="1" dirty="0" smtClean="0">
                <a:solidFill>
                  <a:schemeClr val="accent2">
                    <a:lumMod val="50000"/>
                  </a:schemeClr>
                </a:solidFill>
              </a:rPr>
              <a:t>مكتبة إلكترونية تحتوي على أكتر من ألف كتاب في مختلف المجالات</a:t>
            </a:r>
          </a:p>
          <a:p>
            <a:pPr algn="ctr"/>
            <a:endParaRPr lang="fr-FR" sz="3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42" name="Picture 2" descr="C:\Users\ZAK\Desktop\mkt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3275856" cy="1728041"/>
          </a:xfrm>
          <a:prstGeom prst="rect">
            <a:avLst/>
          </a:prstGeom>
          <a:noFill/>
        </p:spPr>
      </p:pic>
      <p:pic>
        <p:nvPicPr>
          <p:cNvPr id="10243" name="Picture 3" descr="C:\Users\ZAK\Desktop\images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14925"/>
            <a:ext cx="2619375" cy="174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15" grpId="0" build="allAtOnce"/>
      <p:bldP spid="1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12333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 sz="2400">
                <a:latin typeface="Avenir Black"/>
                <a:cs typeface="Avenir Black"/>
              </a:defRPr>
            </a:lvl1pPr>
          </a:lstStyle>
          <a:p>
            <a:r>
              <a:rPr lang="ar-SA" sz="5000" b="1" dirty="0" smtClean="0"/>
              <a:t>خدمات الشركة المتعلقة </a:t>
            </a:r>
            <a:r>
              <a:rPr lang="ar-SA" sz="5000" b="1" dirty="0" smtClean="0"/>
              <a:t>بعضوية </a:t>
            </a:r>
            <a:r>
              <a:rPr lang="ar-SA" sz="5000" b="1" dirty="0" err="1" smtClean="0"/>
              <a:t>ستارتر</a:t>
            </a:r>
            <a:endParaRPr lang="fr-FR" sz="5000" b="1" dirty="0"/>
          </a:p>
        </p:txBody>
      </p:sp>
      <p:pic>
        <p:nvPicPr>
          <p:cNvPr id="10" name="Picture 2" descr="C:\Users\ZAK\Desktop\1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6165304"/>
            <a:ext cx="2341614" cy="492854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4311396" y="908720"/>
            <a:ext cx="4267514" cy="10080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algn="r">
              <a:lnSpc>
                <a:spcPct val="140000"/>
              </a:lnSpc>
            </a:pPr>
            <a:r>
              <a:rPr lang="ar-SA" sz="4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enir Black"/>
                <a:cs typeface="Avenir Black"/>
              </a:rPr>
              <a:t>تدريب شامل بالفيديو</a:t>
            </a:r>
            <a:endParaRPr lang="fr-FR" sz="4500" b="1" u="sng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venir Black"/>
              <a:cs typeface="Avenir Black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0" y="2132856"/>
            <a:ext cx="9144000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300" b="1" dirty="0" smtClean="0">
                <a:solidFill>
                  <a:schemeClr val="accent2">
                    <a:lumMod val="50000"/>
                  </a:schemeClr>
                </a:solidFill>
              </a:rPr>
              <a:t>من خلال هذا التدريب سيمكنك اكتشاف خبايا و أسرار الربح من الانترنت من خلال سبع محاور</a:t>
            </a:r>
            <a:endParaRPr lang="fr-FR" sz="23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ar-SA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/>
            <a:r>
              <a:rPr lang="ar-SA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المحور </a:t>
            </a:r>
            <a:r>
              <a:rPr lang="ar-SA" sz="3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الأول </a:t>
            </a:r>
            <a:r>
              <a:rPr lang="ar-SA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حقيبة المسوق</a:t>
            </a:r>
          </a:p>
          <a:p>
            <a:pPr algn="r"/>
            <a:r>
              <a:rPr lang="ar-SA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المحور </a:t>
            </a:r>
            <a:r>
              <a:rPr lang="ar-SA" sz="3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الثاني </a:t>
            </a:r>
            <a:r>
              <a:rPr lang="ar-SA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 المدونات</a:t>
            </a:r>
          </a:p>
          <a:p>
            <a:pPr algn="r"/>
            <a:r>
              <a:rPr lang="ar-SA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المحور </a:t>
            </a:r>
            <a:r>
              <a:rPr lang="ar-SA" sz="3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الثالت</a:t>
            </a:r>
            <a:r>
              <a:rPr lang="ar-SA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ar-SA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المتاجر الإلكترونية</a:t>
            </a:r>
          </a:p>
          <a:p>
            <a:pPr algn="r"/>
            <a:r>
              <a:rPr lang="ar-SA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المحور </a:t>
            </a:r>
            <a:r>
              <a:rPr lang="ar-SA" sz="3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الرابع </a:t>
            </a:r>
            <a:r>
              <a:rPr lang="ar-SA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المواقع الإلكترونية</a:t>
            </a:r>
          </a:p>
          <a:p>
            <a:pPr algn="r"/>
            <a:r>
              <a:rPr lang="ar-SA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المحور </a:t>
            </a:r>
            <a:r>
              <a:rPr lang="ar-SA" sz="3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الخامس </a:t>
            </a:r>
            <a:r>
              <a:rPr lang="ar-SA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التصميم</a:t>
            </a:r>
          </a:p>
          <a:p>
            <a:pPr algn="r"/>
            <a:r>
              <a:rPr lang="ar-SA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المحور </a:t>
            </a:r>
            <a:r>
              <a:rPr lang="ar-SA" sz="3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السادس </a:t>
            </a:r>
            <a:r>
              <a:rPr lang="ar-SA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 تحرير الفيديو</a:t>
            </a:r>
          </a:p>
          <a:p>
            <a:pPr algn="r"/>
            <a:r>
              <a:rPr lang="ar-SA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المحور </a:t>
            </a:r>
            <a:r>
              <a:rPr lang="ar-SA" sz="3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السابع </a:t>
            </a:r>
            <a:r>
              <a:rPr lang="ar-SA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عالم </a:t>
            </a:r>
            <a:r>
              <a:rPr lang="ar-SA" sz="3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الفوركس</a:t>
            </a:r>
            <a:endParaRPr lang="fr-FR" sz="3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fr-FR" sz="3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266" name="Picture 2" descr="C:\Users\ZAK\Desktop\télécharge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1547664" cy="1330224"/>
          </a:xfrm>
          <a:prstGeom prst="rect">
            <a:avLst/>
          </a:prstGeom>
          <a:noFill/>
        </p:spPr>
      </p:pic>
      <p:pic>
        <p:nvPicPr>
          <p:cNvPr id="11267" name="Picture 3" descr="C:\Users\ZAK\Desktop\images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14925"/>
            <a:ext cx="2628900" cy="174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15" grpId="0"/>
      <p:bldP spid="1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12333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 sz="2400">
                <a:latin typeface="Avenir Black"/>
                <a:cs typeface="Avenir Black"/>
              </a:defRPr>
            </a:lvl1pPr>
          </a:lstStyle>
          <a:p>
            <a:r>
              <a:rPr lang="ar-SA" sz="5000" b="1" dirty="0" smtClean="0"/>
              <a:t>منتجات الشركة الخاصة </a:t>
            </a:r>
            <a:r>
              <a:rPr lang="ar-SA" sz="5000" b="1" dirty="0" smtClean="0"/>
              <a:t>بعضوية </a:t>
            </a:r>
            <a:r>
              <a:rPr lang="ar-SA" sz="5000" b="1" dirty="0" err="1" smtClean="0"/>
              <a:t>أدفانسد</a:t>
            </a:r>
            <a:endParaRPr lang="fr-FR" sz="5000" b="1" dirty="0"/>
          </a:p>
        </p:txBody>
      </p:sp>
      <p:sp>
        <p:nvSpPr>
          <p:cNvPr id="5" name="Rectangle 4"/>
          <p:cNvSpPr/>
          <p:nvPr/>
        </p:nvSpPr>
        <p:spPr>
          <a:xfrm>
            <a:off x="5868144" y="980728"/>
            <a:ext cx="3097322" cy="10080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algn="r">
              <a:lnSpc>
                <a:spcPct val="140000"/>
              </a:lnSpc>
            </a:pPr>
            <a:r>
              <a:rPr lang="ar-SA" sz="4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enir Black"/>
                <a:cs typeface="Avenir Black"/>
              </a:rPr>
              <a:t>موقع إلكتروني</a:t>
            </a:r>
            <a:endParaRPr lang="fr-FR" sz="4500" b="1" u="sng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venir Black"/>
              <a:cs typeface="Avenir Black"/>
            </a:endParaRPr>
          </a:p>
        </p:txBody>
      </p:sp>
      <p:pic>
        <p:nvPicPr>
          <p:cNvPr id="1026" name="Picture 2" descr="C:\Users\ZAK\Desktop\defaul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2466975" cy="1847850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0" y="3212976"/>
            <a:ext cx="889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b="1" dirty="0" smtClean="0">
                <a:solidFill>
                  <a:srgbClr val="C00000"/>
                </a:solidFill>
              </a:rPr>
              <a:t>موقع إلكتروني عبارة عن مدونة </a:t>
            </a:r>
            <a:r>
              <a:rPr lang="ar-SA" sz="4000" b="1" dirty="0" err="1" smtClean="0">
                <a:solidFill>
                  <a:srgbClr val="C00000"/>
                </a:solidFill>
              </a:rPr>
              <a:t>إحترافية</a:t>
            </a:r>
            <a:r>
              <a:rPr lang="ar-SA" sz="4000" b="1" dirty="0" smtClean="0">
                <a:solidFill>
                  <a:srgbClr val="C00000"/>
                </a:solidFill>
              </a:rPr>
              <a:t> خاصة بك</a:t>
            </a:r>
            <a:endParaRPr lang="fr-FR" sz="4000" b="1" dirty="0">
              <a:solidFill>
                <a:srgbClr val="C00000"/>
              </a:solidFill>
            </a:endParaRPr>
          </a:p>
        </p:txBody>
      </p:sp>
      <p:pic>
        <p:nvPicPr>
          <p:cNvPr id="1027" name="Picture 3" descr="C:\Users\ZAK\Desktop\default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365104"/>
            <a:ext cx="26670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/>
      <p:bldP spid="7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12333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 sz="2400">
                <a:latin typeface="Avenir Black"/>
                <a:cs typeface="Avenir Black"/>
              </a:defRPr>
            </a:lvl1pPr>
          </a:lstStyle>
          <a:p>
            <a:r>
              <a:rPr lang="ar-SA" sz="5000" b="1" dirty="0" smtClean="0"/>
              <a:t>منتجات الشركة الخاصة </a:t>
            </a:r>
            <a:r>
              <a:rPr lang="ar-SA" sz="5000" b="1" dirty="0" smtClean="0"/>
              <a:t>بعضوية </a:t>
            </a:r>
            <a:r>
              <a:rPr lang="ar-SA" sz="5000" b="1" dirty="0" err="1" smtClean="0"/>
              <a:t>بلاتينيوم</a:t>
            </a:r>
            <a:endParaRPr lang="fr-FR" sz="5000" b="1" dirty="0"/>
          </a:p>
        </p:txBody>
      </p:sp>
      <p:pic>
        <p:nvPicPr>
          <p:cNvPr id="10" name="Picture 2" descr="C:\Users\ZAK\Desktop\1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6165304"/>
            <a:ext cx="2341614" cy="492854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1588125" y="764704"/>
            <a:ext cx="7377341" cy="7219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 algn="r">
              <a:lnSpc>
                <a:spcPct val="140000"/>
              </a:lnSpc>
            </a:pPr>
            <a:r>
              <a:rPr lang="ar-SA" sz="33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enir Black"/>
                <a:cs typeface="Avenir Black"/>
              </a:rPr>
              <a:t>منتوج</a:t>
            </a:r>
            <a:r>
              <a:rPr lang="ar-SA" sz="33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enir Black"/>
                <a:cs typeface="Avenir Black"/>
              </a:rPr>
              <a:t> بقيمة </a:t>
            </a:r>
            <a:r>
              <a:rPr lang="ar-SA" sz="33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enir Black"/>
                <a:cs typeface="Avenir Black"/>
              </a:rPr>
              <a:t>50 $ </a:t>
            </a:r>
            <a:r>
              <a:rPr lang="ar-SA" sz="33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enir Black"/>
                <a:cs typeface="Avenir Black"/>
              </a:rPr>
              <a:t>+ الولوج إلى المتجر الإلكتروني</a:t>
            </a:r>
            <a:r>
              <a:rPr lang="fr-FR" sz="33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enir Black"/>
                <a:cs typeface="Avenir Black"/>
              </a:rPr>
              <a:t> </a:t>
            </a:r>
          </a:p>
        </p:txBody>
      </p:sp>
      <p:pic>
        <p:nvPicPr>
          <p:cNvPr id="12290" name="Picture 2" descr="C:\Users\ZAK\Desktop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852936"/>
            <a:ext cx="2592288" cy="806489"/>
          </a:xfrm>
          <a:prstGeom prst="rect">
            <a:avLst/>
          </a:prstGeom>
          <a:noFill/>
        </p:spPr>
      </p:pic>
      <p:pic>
        <p:nvPicPr>
          <p:cNvPr id="12291" name="Picture 3" descr="C:\Users\ZAK\Desktop\son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72816"/>
            <a:ext cx="1475656" cy="1168810"/>
          </a:xfrm>
          <a:prstGeom prst="rect">
            <a:avLst/>
          </a:prstGeom>
          <a:noFill/>
        </p:spPr>
      </p:pic>
      <p:pic>
        <p:nvPicPr>
          <p:cNvPr id="12292" name="Picture 4" descr="C:\Users\ZAK\Desktop\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996952"/>
            <a:ext cx="1475656" cy="1152128"/>
          </a:xfrm>
          <a:prstGeom prst="rect">
            <a:avLst/>
          </a:prstGeom>
          <a:noFill/>
        </p:spPr>
      </p:pic>
      <p:pic>
        <p:nvPicPr>
          <p:cNvPr id="12293" name="Picture 5" descr="C:\Users\ZAK\Desktop\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149080"/>
            <a:ext cx="1475656" cy="1276500"/>
          </a:xfrm>
          <a:prstGeom prst="rect">
            <a:avLst/>
          </a:prstGeom>
          <a:noFill/>
        </p:spPr>
      </p:pic>
      <p:pic>
        <p:nvPicPr>
          <p:cNvPr id="12294" name="Picture 6" descr="C:\Users\ZAK\Desktop\3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5" y="4653136"/>
            <a:ext cx="2195736" cy="1301497"/>
          </a:xfrm>
          <a:prstGeom prst="rect">
            <a:avLst/>
          </a:prstGeom>
          <a:noFill/>
        </p:spPr>
      </p:pic>
      <p:pic>
        <p:nvPicPr>
          <p:cNvPr id="12295" name="Picture 7" descr="C:\Users\ZAK\Desktop\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264" y="3429000"/>
            <a:ext cx="2195736" cy="1197951"/>
          </a:xfrm>
          <a:prstGeom prst="rect">
            <a:avLst/>
          </a:prstGeom>
          <a:noFill/>
        </p:spPr>
      </p:pic>
      <p:pic>
        <p:nvPicPr>
          <p:cNvPr id="12296" name="Picture 8" descr="C:\Users\ZAK\Desktop\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48264" y="2132856"/>
            <a:ext cx="2195736" cy="1247216"/>
          </a:xfrm>
          <a:prstGeom prst="rect">
            <a:avLst/>
          </a:prstGeom>
          <a:noFill/>
        </p:spPr>
      </p:pic>
      <p:pic>
        <p:nvPicPr>
          <p:cNvPr id="12297" name="Picture 9" descr="C:\Users\ZAK\Desktop\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75656" y="3645024"/>
            <a:ext cx="2592288" cy="1453203"/>
          </a:xfrm>
          <a:prstGeom prst="rect">
            <a:avLst/>
          </a:prstGeom>
          <a:noFill/>
        </p:spPr>
      </p:pic>
      <p:pic>
        <p:nvPicPr>
          <p:cNvPr id="12298" name="Picture 10" descr="C:\Users\ZAK\Desktop\images (4)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75656" y="5114925"/>
            <a:ext cx="2619375" cy="1743075"/>
          </a:xfrm>
          <a:prstGeom prst="rect">
            <a:avLst/>
          </a:prstGeom>
          <a:noFill/>
        </p:spPr>
      </p:pic>
      <p:pic>
        <p:nvPicPr>
          <p:cNvPr id="12299" name="Picture 11" descr="C:\Users\ZAK\Desktop\téléchargement (1)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836712"/>
            <a:ext cx="1475656" cy="902787"/>
          </a:xfrm>
          <a:prstGeom prst="rect">
            <a:avLst/>
          </a:prstGeom>
          <a:noFill/>
        </p:spPr>
      </p:pic>
      <p:pic>
        <p:nvPicPr>
          <p:cNvPr id="12300" name="Picture 12" descr="C:\Users\ZAK\Desktop\téléchargement (2)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445225"/>
            <a:ext cx="1475656" cy="1412776"/>
          </a:xfrm>
          <a:prstGeom prst="rect">
            <a:avLst/>
          </a:prstGeom>
          <a:noFill/>
        </p:spPr>
      </p:pic>
      <p:pic>
        <p:nvPicPr>
          <p:cNvPr id="12301" name="Picture 13" descr="C:\Users\ZAK\Desktop\téléchargement (3)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75656" y="1700808"/>
            <a:ext cx="1152128" cy="1152128"/>
          </a:xfrm>
          <a:prstGeom prst="rect">
            <a:avLst/>
          </a:prstGeom>
          <a:noFill/>
        </p:spPr>
      </p:pic>
      <p:pic>
        <p:nvPicPr>
          <p:cNvPr id="12302" name="Picture 14" descr="C:\Users\ZAK\Desktop\téléchargement (4)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627784" y="1772816"/>
            <a:ext cx="1368152" cy="1056964"/>
          </a:xfrm>
          <a:prstGeom prst="rect">
            <a:avLst/>
          </a:prstGeom>
          <a:noFill/>
        </p:spPr>
      </p:pic>
      <p:pic>
        <p:nvPicPr>
          <p:cNvPr id="12303" name="Picture 15" descr="C:\Users\ZAK\Desktop\téléchargement (5)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139952" y="2420888"/>
            <a:ext cx="2232248" cy="1137451"/>
          </a:xfrm>
          <a:prstGeom prst="rect">
            <a:avLst/>
          </a:prstGeom>
          <a:noFill/>
        </p:spPr>
      </p:pic>
      <p:pic>
        <p:nvPicPr>
          <p:cNvPr id="12304" name="Picture 16" descr="C:\Users\ZAK\Desktop\téléchargement (6)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067944" y="3573016"/>
            <a:ext cx="2647950" cy="1724025"/>
          </a:xfrm>
          <a:prstGeom prst="rect">
            <a:avLst/>
          </a:prstGeom>
          <a:noFill/>
        </p:spPr>
      </p:pic>
      <p:pic>
        <p:nvPicPr>
          <p:cNvPr id="12305" name="Picture 17" descr="C:\Users\ZAK\Desktop\téléchargement (7)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139952" y="5221944"/>
            <a:ext cx="2088232" cy="1636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15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12333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 sz="2400">
                <a:latin typeface="Avenir Black"/>
                <a:cs typeface="Avenir Black"/>
              </a:defRPr>
            </a:lvl1pPr>
          </a:lstStyle>
          <a:p>
            <a:r>
              <a:rPr lang="ar-SA" sz="5000" b="1" dirty="0" smtClean="0"/>
              <a:t>ثمن الولوج إلى المشروع</a:t>
            </a:r>
            <a:endParaRPr lang="fr-FR" sz="5000" b="1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6191672" y="1052736"/>
            <a:ext cx="2952328" cy="11521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b="1" dirty="0" smtClean="0"/>
              <a:t>PACK STARTER</a:t>
            </a:r>
          </a:p>
          <a:p>
            <a:pPr algn="ctr"/>
            <a:r>
              <a:rPr lang="fr-FR" sz="2500" b="1" dirty="0" smtClean="0"/>
              <a:t>47$</a:t>
            </a:r>
            <a:endParaRPr lang="fr-FR" sz="2500" b="1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3131840" y="1052736"/>
            <a:ext cx="2952328" cy="115212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b="1" dirty="0" smtClean="0"/>
              <a:t>PACK ADVANCED</a:t>
            </a:r>
          </a:p>
          <a:p>
            <a:pPr algn="ctr"/>
            <a:r>
              <a:rPr lang="fr-FR" sz="2500" b="1" dirty="0" smtClean="0"/>
              <a:t>120$</a:t>
            </a:r>
          </a:p>
          <a:p>
            <a:pPr algn="ctr"/>
            <a:r>
              <a:rPr lang="fr-FR" sz="2500" b="1" dirty="0" smtClean="0"/>
              <a:t>73$/ an</a:t>
            </a:r>
            <a:endParaRPr lang="fr-FR" sz="2500" b="1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0" y="1052736"/>
            <a:ext cx="2952328" cy="115212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b="1" dirty="0" smtClean="0"/>
              <a:t>PACK PLATINUIM</a:t>
            </a:r>
          </a:p>
          <a:p>
            <a:pPr algn="ctr"/>
            <a:r>
              <a:rPr lang="fr-FR" sz="2500" b="1" dirty="0" smtClean="0"/>
              <a:t>250$</a:t>
            </a:r>
          </a:p>
          <a:p>
            <a:pPr algn="ctr"/>
            <a:r>
              <a:rPr lang="fr-FR" sz="2500" b="1" dirty="0" smtClean="0"/>
              <a:t>73$/an</a:t>
            </a:r>
            <a:endParaRPr lang="fr-FR" sz="2500" b="1" dirty="0"/>
          </a:p>
        </p:txBody>
      </p:sp>
      <p:sp>
        <p:nvSpPr>
          <p:cNvPr id="11" name="Flèche vers le bas 10"/>
          <p:cNvSpPr/>
          <p:nvPr/>
        </p:nvSpPr>
        <p:spPr>
          <a:xfrm>
            <a:off x="7452320" y="2204864"/>
            <a:ext cx="360040" cy="57606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6228184" y="2780928"/>
            <a:ext cx="2915816" cy="129614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lnSpc>
                <a:spcPct val="140000"/>
              </a:lnSpc>
            </a:pPr>
            <a:r>
              <a:rPr lang="ar-S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venir Black"/>
                <a:cs typeface="Avenir Black"/>
              </a:rPr>
              <a:t>الجامعة الإلكترونية</a:t>
            </a:r>
            <a:endParaRPr lang="fr-FR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venir Black"/>
              <a:cs typeface="Avenir Black"/>
            </a:endParaRPr>
          </a:p>
          <a:p>
            <a:pPr marL="514350" indent="-514350" algn="ctr">
              <a:lnSpc>
                <a:spcPct val="140000"/>
              </a:lnSpc>
            </a:pPr>
            <a:r>
              <a:rPr lang="ar-S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venir Black"/>
                <a:cs typeface="Avenir Black"/>
              </a:rPr>
              <a:t>المكتبة الإلكترونية</a:t>
            </a:r>
            <a:endParaRPr lang="fr-FR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venir Black"/>
              <a:cs typeface="Avenir Black"/>
            </a:endParaRPr>
          </a:p>
          <a:p>
            <a:pPr marL="514350" indent="-514350" algn="ctr">
              <a:lnSpc>
                <a:spcPct val="140000"/>
              </a:lnSpc>
            </a:pPr>
            <a:r>
              <a:rPr lang="ar-S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venir Black"/>
                <a:cs typeface="Avenir Black"/>
              </a:rPr>
              <a:t>التدريب بالفيديو</a:t>
            </a:r>
            <a:endParaRPr lang="fr-FR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venir Black"/>
              <a:cs typeface="Avenir Black"/>
            </a:endParaRPr>
          </a:p>
        </p:txBody>
      </p:sp>
      <p:sp>
        <p:nvSpPr>
          <p:cNvPr id="13" name="Flèche vers le bas 12"/>
          <p:cNvSpPr/>
          <p:nvPr/>
        </p:nvSpPr>
        <p:spPr>
          <a:xfrm>
            <a:off x="7524328" y="4077072"/>
            <a:ext cx="360040" cy="57606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6228184" y="4653136"/>
            <a:ext cx="2915816" cy="9361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lnSpc>
                <a:spcPct val="140000"/>
              </a:lnSpc>
            </a:pPr>
            <a:r>
              <a:rPr lang="ar-S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venir Black"/>
                <a:cs typeface="Avenir Black"/>
              </a:rPr>
              <a:t>نظام الربح الأول</a:t>
            </a:r>
            <a:endParaRPr lang="fr-FR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venir Black"/>
              <a:cs typeface="Avenir Black"/>
            </a:endParaRPr>
          </a:p>
          <a:p>
            <a:pPr marL="514350" indent="-514350" algn="ctr">
              <a:lnSpc>
                <a:spcPct val="140000"/>
              </a:lnSpc>
            </a:pPr>
            <a:r>
              <a:rPr lang="fr-F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venir Black"/>
                <a:cs typeface="Avenir Black"/>
              </a:rPr>
              <a:t>Matrice 2*2</a:t>
            </a:r>
          </a:p>
        </p:txBody>
      </p:sp>
      <p:sp>
        <p:nvSpPr>
          <p:cNvPr id="15" name="Flèche vers le bas 14"/>
          <p:cNvSpPr/>
          <p:nvPr/>
        </p:nvSpPr>
        <p:spPr>
          <a:xfrm>
            <a:off x="4427984" y="2204864"/>
            <a:ext cx="360040" cy="576064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/>
          <p:cNvSpPr/>
          <p:nvPr/>
        </p:nvSpPr>
        <p:spPr>
          <a:xfrm>
            <a:off x="3203848" y="2780928"/>
            <a:ext cx="2915816" cy="194421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lnSpc>
                <a:spcPct val="140000"/>
              </a:lnSpc>
            </a:pPr>
            <a:r>
              <a:rPr lang="ar-S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venir Black"/>
                <a:cs typeface="Avenir Black"/>
              </a:rPr>
              <a:t>الجامعة الإلكترونية</a:t>
            </a:r>
            <a:endParaRPr lang="fr-FR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venir Black"/>
              <a:cs typeface="Avenir Black"/>
            </a:endParaRPr>
          </a:p>
          <a:p>
            <a:pPr marL="514350" indent="-514350" algn="ctr">
              <a:lnSpc>
                <a:spcPct val="140000"/>
              </a:lnSpc>
            </a:pPr>
            <a:r>
              <a:rPr lang="ar-S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venir Black"/>
                <a:cs typeface="Avenir Black"/>
              </a:rPr>
              <a:t>المكتبة الإلكترونية</a:t>
            </a:r>
            <a:endParaRPr lang="fr-FR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venir Black"/>
              <a:cs typeface="Avenir Black"/>
            </a:endParaRPr>
          </a:p>
          <a:p>
            <a:pPr marL="514350" indent="-514350" algn="ctr">
              <a:lnSpc>
                <a:spcPct val="140000"/>
              </a:lnSpc>
            </a:pPr>
            <a:r>
              <a:rPr lang="ar-S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venir Black"/>
                <a:cs typeface="Avenir Black"/>
              </a:rPr>
              <a:t>التدريب بالفيديو</a:t>
            </a:r>
            <a:endParaRPr lang="fr-FR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venir Black"/>
              <a:cs typeface="Avenir Black"/>
            </a:endParaRPr>
          </a:p>
          <a:p>
            <a:pPr marL="514350" indent="-514350" algn="ctr">
              <a:lnSpc>
                <a:spcPct val="140000"/>
              </a:lnSpc>
            </a:pPr>
            <a:r>
              <a:rPr lang="ar-SA" sz="2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venir Black"/>
                <a:cs typeface="Avenir Black"/>
              </a:rPr>
              <a:t>موقع إلكتروني</a:t>
            </a:r>
            <a:endParaRPr lang="fr-FR" sz="2000" u="sng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venir Black"/>
              <a:cs typeface="Avenir Black"/>
            </a:endParaRPr>
          </a:p>
          <a:p>
            <a:pPr marL="514350" indent="-514350" algn="ctr">
              <a:lnSpc>
                <a:spcPct val="140000"/>
              </a:lnSpc>
            </a:pPr>
            <a:endParaRPr lang="fr-FR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venir Black"/>
              <a:cs typeface="Avenir Black"/>
            </a:endParaRPr>
          </a:p>
        </p:txBody>
      </p:sp>
      <p:sp>
        <p:nvSpPr>
          <p:cNvPr id="17" name="Flèche vers le bas 16"/>
          <p:cNvSpPr/>
          <p:nvPr/>
        </p:nvSpPr>
        <p:spPr>
          <a:xfrm>
            <a:off x="4499992" y="4725144"/>
            <a:ext cx="360040" cy="576064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3203848" y="5301208"/>
            <a:ext cx="2952328" cy="79208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lnSpc>
                <a:spcPct val="140000"/>
              </a:lnSpc>
            </a:pPr>
            <a:r>
              <a:rPr lang="ar-S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venir Black"/>
                <a:cs typeface="Avenir Black"/>
              </a:rPr>
              <a:t>نظام الربح الأول و الثاني 2*2 و 4*12</a:t>
            </a:r>
            <a:r>
              <a:rPr lang="fr-F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venir Black"/>
                <a:cs typeface="Avenir Black"/>
              </a:rPr>
              <a:t>  </a:t>
            </a:r>
          </a:p>
        </p:txBody>
      </p:sp>
      <p:sp>
        <p:nvSpPr>
          <p:cNvPr id="19" name="Flèche vers le bas 18"/>
          <p:cNvSpPr/>
          <p:nvPr/>
        </p:nvSpPr>
        <p:spPr>
          <a:xfrm>
            <a:off x="1259632" y="2204864"/>
            <a:ext cx="360040" cy="43204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à coins arrondis 19"/>
          <p:cNvSpPr/>
          <p:nvPr/>
        </p:nvSpPr>
        <p:spPr>
          <a:xfrm>
            <a:off x="0" y="2636912"/>
            <a:ext cx="2915816" cy="252028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lnSpc>
                <a:spcPct val="140000"/>
              </a:lnSpc>
            </a:pPr>
            <a:r>
              <a:rPr lang="ar-S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venir Black"/>
                <a:cs typeface="Avenir Black"/>
              </a:rPr>
              <a:t>الجامعة الإلكترونية</a:t>
            </a:r>
            <a:endParaRPr lang="fr-FR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venir Black"/>
              <a:cs typeface="Avenir Black"/>
            </a:endParaRPr>
          </a:p>
          <a:p>
            <a:pPr marL="514350" indent="-514350" algn="ctr">
              <a:lnSpc>
                <a:spcPct val="140000"/>
              </a:lnSpc>
            </a:pPr>
            <a:r>
              <a:rPr lang="ar-S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venir Black"/>
                <a:cs typeface="Avenir Black"/>
              </a:rPr>
              <a:t>المكتبة الإلكترونية</a:t>
            </a:r>
            <a:endParaRPr lang="fr-FR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venir Black"/>
              <a:cs typeface="Avenir Black"/>
            </a:endParaRPr>
          </a:p>
          <a:p>
            <a:pPr marL="514350" indent="-514350" algn="ctr">
              <a:lnSpc>
                <a:spcPct val="140000"/>
              </a:lnSpc>
            </a:pPr>
            <a:r>
              <a:rPr lang="ar-S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venir Black"/>
                <a:cs typeface="Avenir Black"/>
              </a:rPr>
              <a:t>التدريب بالفيديو</a:t>
            </a:r>
            <a:endParaRPr lang="fr-FR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venir Black"/>
              <a:cs typeface="Avenir Black"/>
            </a:endParaRPr>
          </a:p>
          <a:p>
            <a:pPr marL="514350" indent="-514350" algn="ctr">
              <a:lnSpc>
                <a:spcPct val="140000"/>
              </a:lnSpc>
            </a:pPr>
            <a:r>
              <a:rPr lang="ar-S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venir Black"/>
                <a:cs typeface="Avenir Black"/>
              </a:rPr>
              <a:t>موقع إلكتروني</a:t>
            </a:r>
            <a:endParaRPr lang="fr-FR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venir Black"/>
              <a:cs typeface="Avenir Black"/>
            </a:endParaRPr>
          </a:p>
          <a:p>
            <a:pPr marL="514350" indent="-514350" algn="ctr">
              <a:lnSpc>
                <a:spcPct val="140000"/>
              </a:lnSpc>
            </a:pPr>
            <a:r>
              <a:rPr lang="ar-SA" sz="2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venir Black"/>
                <a:cs typeface="Avenir Black"/>
              </a:rPr>
              <a:t>الولوج إلى المتجر الإلكتروني</a:t>
            </a:r>
            <a:endParaRPr lang="fr-FR" sz="2000" u="sng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venir Black"/>
              <a:cs typeface="Avenir Black"/>
            </a:endParaRPr>
          </a:p>
          <a:p>
            <a:pPr marL="514350" indent="-514350" algn="ctr">
              <a:lnSpc>
                <a:spcPct val="140000"/>
              </a:lnSpc>
            </a:pPr>
            <a:r>
              <a:rPr lang="ar-SA" sz="2000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venir Black"/>
                <a:cs typeface="Avenir Black"/>
              </a:rPr>
              <a:t>منتوج</a:t>
            </a:r>
            <a:r>
              <a:rPr lang="ar-SA" sz="2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venir Black"/>
                <a:cs typeface="Avenir Black"/>
              </a:rPr>
              <a:t> بقيمة 50$</a:t>
            </a:r>
            <a:endParaRPr lang="fr-FR" sz="2000" u="sng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venir Black"/>
              <a:cs typeface="Avenir Black"/>
            </a:endParaRPr>
          </a:p>
        </p:txBody>
      </p:sp>
      <p:sp>
        <p:nvSpPr>
          <p:cNvPr id="21" name="Flèche vers le bas 20"/>
          <p:cNvSpPr/>
          <p:nvPr/>
        </p:nvSpPr>
        <p:spPr>
          <a:xfrm>
            <a:off x="1259632" y="5157192"/>
            <a:ext cx="360040" cy="315416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0" y="5517232"/>
            <a:ext cx="2915816" cy="134076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lnSpc>
                <a:spcPct val="140000"/>
              </a:lnSpc>
            </a:pPr>
            <a:r>
              <a:rPr lang="fr-FR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venir Black"/>
                <a:cs typeface="Avenir Black"/>
              </a:rPr>
              <a:t>Matrice 2*2</a:t>
            </a:r>
          </a:p>
          <a:p>
            <a:pPr marL="514350" indent="-514350" algn="ctr">
              <a:lnSpc>
                <a:spcPct val="140000"/>
              </a:lnSpc>
            </a:pPr>
            <a:r>
              <a:rPr lang="fr-FR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venir Black"/>
                <a:cs typeface="Avenir Black"/>
              </a:rPr>
              <a:t>Matrice 4*12</a:t>
            </a:r>
          </a:p>
          <a:p>
            <a:pPr marL="514350" indent="-514350" algn="ctr">
              <a:lnSpc>
                <a:spcPct val="140000"/>
              </a:lnSpc>
            </a:pPr>
            <a:r>
              <a:rPr lang="ar-SA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venir Black"/>
                <a:cs typeface="Avenir Black"/>
              </a:rPr>
              <a:t>نظام ربح المتجر</a:t>
            </a:r>
            <a:endParaRPr lang="fr-FR" sz="17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venir Black"/>
              <a:cs typeface="Avenir Black"/>
            </a:endParaRPr>
          </a:p>
          <a:p>
            <a:pPr marL="514350" indent="-514350" algn="ctr">
              <a:lnSpc>
                <a:spcPct val="140000"/>
              </a:lnSpc>
            </a:pPr>
            <a:endParaRPr lang="fr-FR" sz="17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venir Black"/>
              <a:cs typeface="Avenir Black"/>
            </a:endParaRPr>
          </a:p>
        </p:txBody>
      </p:sp>
      <p:pic>
        <p:nvPicPr>
          <p:cNvPr id="23" name="Picture 2" descr="C:\Users\ZAK\Desktop\1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6165304"/>
            <a:ext cx="2341614" cy="492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7" grpId="0" build="allAtOnce" animBg="1"/>
      <p:bldP spid="8" grpId="0" build="allAtOnce" animBg="1"/>
      <p:bldP spid="9" grpId="0" build="allAtOnce" animBg="1"/>
      <p:bldP spid="11" grpId="0" animBg="1"/>
      <p:bldP spid="12" grpId="0" build="allAtOnce" animBg="1"/>
      <p:bldP spid="13" grpId="0" animBg="1"/>
      <p:bldP spid="14" grpId="0" build="allAtOnce" animBg="1"/>
      <p:bldP spid="15" grpId="0" animBg="1"/>
      <p:bldP spid="16" grpId="0" build="allAtOnce" animBg="1"/>
      <p:bldP spid="17" grpId="0" animBg="1"/>
      <p:bldP spid="18" grpId="0" build="allAtOnce" animBg="1"/>
      <p:bldP spid="19" grpId="0" animBg="1"/>
      <p:bldP spid="20" grpId="0" build="allAtOnce" animBg="1"/>
      <p:bldP spid="21" grpId="0" animBg="1"/>
      <p:bldP spid="22" grpId="0" build="allAtOnce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12333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 sz="2400">
                <a:latin typeface="Avenir Black"/>
                <a:cs typeface="Avenir Black"/>
              </a:defRPr>
            </a:lvl1pPr>
          </a:lstStyle>
          <a:p>
            <a:r>
              <a:rPr lang="ar-SA" sz="5000" b="1" dirty="0" smtClean="0"/>
              <a:t>ثمن الولوج إلى المشروع</a:t>
            </a:r>
            <a:endParaRPr lang="fr-FR" sz="5000" b="1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2627784" y="1268760"/>
            <a:ext cx="2952328" cy="11521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b="1" dirty="0" smtClean="0"/>
              <a:t>PACK STARTER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2627784" y="3212976"/>
            <a:ext cx="2952328" cy="115212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b="1" dirty="0" smtClean="0"/>
              <a:t>PACK ADVANCED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2555776" y="5085184"/>
            <a:ext cx="2952328" cy="115212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b="1" dirty="0" smtClean="0"/>
              <a:t>PACK PLATINUIM</a:t>
            </a:r>
            <a:endParaRPr lang="fr-FR" sz="2500" b="1" dirty="0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3995936" y="2492896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3995936" y="4437112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Arc 12"/>
          <p:cNvSpPr/>
          <p:nvPr/>
        </p:nvSpPr>
        <p:spPr>
          <a:xfrm rot="4976305">
            <a:off x="4913365" y="977127"/>
            <a:ext cx="1079384" cy="3528392"/>
          </a:xfrm>
          <a:prstGeom prst="arc">
            <a:avLst>
              <a:gd name="adj1" fmla="val 12036626"/>
              <a:gd name="adj2" fmla="val 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Arc 13"/>
          <p:cNvSpPr/>
          <p:nvPr/>
        </p:nvSpPr>
        <p:spPr>
          <a:xfrm rot="4976305">
            <a:off x="4841358" y="3065357"/>
            <a:ext cx="1079384" cy="3528392"/>
          </a:xfrm>
          <a:prstGeom prst="arc">
            <a:avLst>
              <a:gd name="adj1" fmla="val 12036626"/>
              <a:gd name="adj2" fmla="val 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7308304" y="2420888"/>
            <a:ext cx="8640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73$</a:t>
            </a:r>
            <a:endParaRPr lang="fr-FR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380312" y="4581128"/>
            <a:ext cx="10081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130$</a:t>
            </a:r>
            <a:endParaRPr lang="fr-FR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7" name="Picture 2" descr="C:\Users\ZAK\Desktop\1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6165304"/>
            <a:ext cx="2341614" cy="492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animBg="1"/>
      <p:bldP spid="6" grpId="0" animBg="1"/>
      <p:bldP spid="7" grpId="0" animBg="1"/>
      <p:bldP spid="13" grpId="0" animBg="1"/>
      <p:bldP spid="14" grpId="0" animBg="1"/>
      <p:bldP spid="15" grpId="0" build="allAtOnce"/>
      <p:bldP spid="16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2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12333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 sz="2400">
                <a:latin typeface="Avenir Black"/>
                <a:cs typeface="Avenir Black"/>
              </a:defRPr>
            </a:lvl1pPr>
          </a:lstStyle>
          <a:p>
            <a:r>
              <a:rPr lang="ar-SA" sz="5000" b="1" dirty="0" smtClean="0"/>
              <a:t>ٱ</a:t>
            </a:r>
            <a:r>
              <a:rPr lang="ar-SA" sz="5000" b="1" dirty="0" err="1" smtClean="0"/>
              <a:t>ليات</a:t>
            </a:r>
            <a:r>
              <a:rPr lang="ar-SA" sz="5000" b="1" dirty="0" smtClean="0"/>
              <a:t> تساعدك في عملك</a:t>
            </a:r>
            <a:endParaRPr lang="fr-FR" sz="5000" b="1" dirty="0"/>
          </a:p>
        </p:txBody>
      </p:sp>
      <p:sp>
        <p:nvSpPr>
          <p:cNvPr id="6" name="Rectangle 5"/>
          <p:cNvSpPr/>
          <p:nvPr/>
        </p:nvSpPr>
        <p:spPr>
          <a:xfrm>
            <a:off x="323528" y="1412776"/>
            <a:ext cx="84249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>
              <a:lnSpc>
                <a:spcPct val="140000"/>
              </a:lnSpc>
            </a:pPr>
            <a:r>
              <a:rPr lang="ar-SA" sz="3500" b="1" u="sng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enir Black"/>
                <a:cs typeface="Avenir Black"/>
              </a:rPr>
              <a:t>باك أوفيس متطور</a:t>
            </a:r>
            <a:endParaRPr lang="fr-FR" sz="3500" b="1" u="sng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venir Black"/>
              <a:cs typeface="Avenir Black"/>
            </a:endParaRPr>
          </a:p>
          <a:p>
            <a:pPr marL="457200" indent="-457200" algn="r">
              <a:lnSpc>
                <a:spcPct val="140000"/>
              </a:lnSpc>
            </a:pPr>
            <a:r>
              <a:rPr lang="ar-SA" sz="3500" b="1" u="sng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enir Black"/>
                <a:cs typeface="Avenir Black"/>
              </a:rPr>
              <a:t>تبادل النقود الإلكترونية</a:t>
            </a:r>
            <a:endParaRPr lang="fr-FR" sz="3500" b="1" u="sng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venir Black"/>
              <a:cs typeface="Avenir Black"/>
            </a:endParaRPr>
          </a:p>
          <a:p>
            <a:pPr marL="457200" indent="-457200" algn="r">
              <a:lnSpc>
                <a:spcPct val="140000"/>
              </a:lnSpc>
            </a:pPr>
            <a:r>
              <a:rPr lang="ar-SA" sz="3500" b="1" u="sng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enir Black"/>
                <a:cs typeface="Avenir Black"/>
              </a:rPr>
              <a:t>الولوج بصفة مجانية إلى تظاهرات الشركة</a:t>
            </a:r>
            <a:endParaRPr lang="fr-FR" sz="3500" b="1" u="sng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venir Black"/>
              <a:cs typeface="Avenir Black"/>
            </a:endParaRPr>
          </a:p>
          <a:p>
            <a:pPr marL="457200" indent="-457200" algn="r">
              <a:lnSpc>
                <a:spcPct val="140000"/>
              </a:lnSpc>
            </a:pPr>
            <a:endParaRPr lang="fr-FR" sz="3500" b="1" u="sng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venir Black"/>
              <a:cs typeface="Avenir Black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04048" y="3789040"/>
            <a:ext cx="3780202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500" b="1" u="sng" dirty="0" smtClean="0">
                <a:ln w="1905"/>
                <a:solidFill>
                  <a:schemeClr val="tx2"/>
                </a:solidFill>
                <a:latin typeface="Avenir Black"/>
                <a:cs typeface="Avenir Black"/>
              </a:rPr>
              <a:t> </a:t>
            </a:r>
            <a:r>
              <a:rPr lang="ar-SA" sz="3500" b="1" u="sng" dirty="0" smtClean="0">
                <a:ln w="1905"/>
                <a:solidFill>
                  <a:schemeClr val="tx2"/>
                </a:solidFill>
                <a:latin typeface="Avenir Black"/>
                <a:cs typeface="Avenir Black"/>
              </a:rPr>
              <a:t>محاضرات على الإنترنت</a:t>
            </a:r>
            <a:endParaRPr lang="fr-FR" sz="3500" u="sng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16216" y="4509120"/>
            <a:ext cx="2165978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500" b="1" u="sng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enir Black"/>
                <a:cs typeface="Avenir Black"/>
              </a:rPr>
              <a:t>أدوات الدعاية</a:t>
            </a:r>
            <a:endParaRPr lang="fr-FR" sz="3500" u="sng" dirty="0">
              <a:solidFill>
                <a:schemeClr val="tx2"/>
              </a:solidFill>
            </a:endParaRPr>
          </a:p>
        </p:txBody>
      </p:sp>
      <p:pic>
        <p:nvPicPr>
          <p:cNvPr id="9" name="Picture 2" descr="C:\Users\ZAK\Desktop\1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6165304"/>
            <a:ext cx="2341614" cy="492854"/>
          </a:xfrm>
          <a:prstGeom prst="rect">
            <a:avLst/>
          </a:prstGeom>
          <a:noFill/>
        </p:spPr>
      </p:pic>
      <p:pic>
        <p:nvPicPr>
          <p:cNvPr id="13314" name="Picture 2" descr="C:\Users\ZAK\Desktop\images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2936"/>
            <a:ext cx="2267744" cy="1657350"/>
          </a:xfrm>
          <a:prstGeom prst="rect">
            <a:avLst/>
          </a:prstGeom>
          <a:noFill/>
        </p:spPr>
      </p:pic>
      <p:pic>
        <p:nvPicPr>
          <p:cNvPr id="13315" name="Picture 3" descr="C:\Users\ZAK\Desktop\téléchargement (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36712"/>
            <a:ext cx="2562225" cy="1781175"/>
          </a:xfrm>
          <a:prstGeom prst="rect">
            <a:avLst/>
          </a:prstGeom>
          <a:noFill/>
        </p:spPr>
      </p:pic>
      <p:pic>
        <p:nvPicPr>
          <p:cNvPr id="13316" name="Picture 4" descr="C:\Users\ZAK\Desktop\téléchargement (9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086350"/>
            <a:ext cx="2581275" cy="1771650"/>
          </a:xfrm>
          <a:prstGeom prst="rect">
            <a:avLst/>
          </a:prstGeom>
          <a:noFill/>
        </p:spPr>
      </p:pic>
      <p:pic>
        <p:nvPicPr>
          <p:cNvPr id="13317" name="Picture 5" descr="C:\Users\ZAK\Desktop\images (6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35416" y="1700808"/>
            <a:ext cx="408584" cy="377155"/>
          </a:xfrm>
          <a:prstGeom prst="rect">
            <a:avLst/>
          </a:prstGeom>
          <a:noFill/>
        </p:spPr>
      </p:pic>
      <p:pic>
        <p:nvPicPr>
          <p:cNvPr id="14" name="Picture 5" descr="C:\Users\ZAK\Desktop\images (6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35416" y="2420888"/>
            <a:ext cx="408584" cy="377155"/>
          </a:xfrm>
          <a:prstGeom prst="rect">
            <a:avLst/>
          </a:prstGeom>
          <a:noFill/>
        </p:spPr>
      </p:pic>
      <p:pic>
        <p:nvPicPr>
          <p:cNvPr id="15" name="Picture 5" descr="C:\Users\ZAK\Desktop\images (6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35416" y="3140968"/>
            <a:ext cx="408584" cy="377155"/>
          </a:xfrm>
          <a:prstGeom prst="rect">
            <a:avLst/>
          </a:prstGeom>
          <a:noFill/>
        </p:spPr>
      </p:pic>
      <p:pic>
        <p:nvPicPr>
          <p:cNvPr id="16" name="Picture 5" descr="C:\Users\ZAK\Desktop\images (6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35416" y="3861048"/>
            <a:ext cx="408584" cy="377155"/>
          </a:xfrm>
          <a:prstGeom prst="rect">
            <a:avLst/>
          </a:prstGeom>
          <a:noFill/>
        </p:spPr>
      </p:pic>
      <p:pic>
        <p:nvPicPr>
          <p:cNvPr id="17" name="Picture 5" descr="C:\Users\ZAK\Desktop\images (6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35416" y="4581128"/>
            <a:ext cx="408584" cy="377155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4932040" y="5301208"/>
            <a:ext cx="380104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500" b="1" u="sng" dirty="0" smtClean="0">
                <a:solidFill>
                  <a:schemeClr val="tx2"/>
                </a:solidFill>
              </a:rPr>
              <a:t>الاستفادة من مقر الشركة</a:t>
            </a:r>
            <a:endParaRPr lang="fr-FR" sz="3500" b="1" u="sng" dirty="0">
              <a:solidFill>
                <a:schemeClr val="tx2"/>
              </a:solidFill>
            </a:endParaRPr>
          </a:p>
        </p:txBody>
      </p:sp>
      <p:pic>
        <p:nvPicPr>
          <p:cNvPr id="19" name="Picture 5" descr="C:\Users\ZAK\Desktop\images (6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35416" y="5445224"/>
            <a:ext cx="408584" cy="3771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build="p"/>
      <p:bldP spid="7" grpId="0" build="allAtOnce"/>
      <p:bldP spid="8" grpId="0" build="allAtOnce"/>
      <p:bldP spid="18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ZAK\Desktop\defaul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04" y="1124744"/>
            <a:ext cx="3188240" cy="2121628"/>
          </a:xfrm>
          <a:prstGeom prst="rect">
            <a:avLst/>
          </a:prstGeom>
          <a:noFill/>
        </p:spPr>
      </p:pic>
      <p:pic>
        <p:nvPicPr>
          <p:cNvPr id="6147" name="Picture 3" descr="C:\Users\ZAK\Desktop\default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3320" y="1100916"/>
            <a:ext cx="3240360" cy="2156312"/>
          </a:xfrm>
          <a:prstGeom prst="rect">
            <a:avLst/>
          </a:prstGeom>
          <a:noFill/>
        </p:spPr>
      </p:pic>
      <p:pic>
        <p:nvPicPr>
          <p:cNvPr id="6148" name="Picture 4" descr="C:\Users\ZAK\Desktop\images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9664" y="1052736"/>
            <a:ext cx="2899023" cy="2243477"/>
          </a:xfrm>
          <a:prstGeom prst="rect">
            <a:avLst/>
          </a:prstGeom>
          <a:noFill/>
        </p:spPr>
      </p:pic>
      <p:pic>
        <p:nvPicPr>
          <p:cNvPr id="6149" name="Picture 5" descr="C:\Users\ZAK\Desktop\imdfages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48" y="3140968"/>
            <a:ext cx="3528392" cy="2352261"/>
          </a:xfrm>
          <a:prstGeom prst="rect">
            <a:avLst/>
          </a:prstGeom>
          <a:noFill/>
        </p:spPr>
      </p:pic>
      <p:pic>
        <p:nvPicPr>
          <p:cNvPr id="6150" name="Picture 6" descr="C:\Users\ZAK\Desktop\default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03640" y="3140968"/>
            <a:ext cx="3096344" cy="2064229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0" y="-27384"/>
            <a:ext cx="9180512" cy="980728"/>
          </a:xfrm>
          <a:prstGeom prst="rect">
            <a:avLst/>
          </a:prstGeom>
          <a:solidFill>
            <a:srgbClr val="12333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spcBef>
                <a:spcPct val="20000"/>
              </a:spcBef>
            </a:pPr>
            <a:r>
              <a:rPr lang="ar-SA" sz="6000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الرجوع إلى </a:t>
            </a:r>
            <a:r>
              <a:rPr lang="ar-SA" sz="6000" b="1" i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الواقع...</a:t>
            </a:r>
            <a:endParaRPr lang="fr-FR" sz="6000" b="1" i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Image 2" descr="Stressautravail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328" y="3140968"/>
            <a:ext cx="3011559" cy="2007706"/>
          </a:xfrm>
          <a:prstGeom prst="rect">
            <a:avLst/>
          </a:prstGeom>
        </p:spPr>
      </p:pic>
      <p:pic>
        <p:nvPicPr>
          <p:cNvPr id="6152" name="Picture 8" descr="C:\Users\ZAK\Desktop\imagdddes.jpeg"/>
          <p:cNvPicPr>
            <a:picLocks noChangeAspect="1" noChangeArrowheads="1"/>
          </p:cNvPicPr>
          <p:nvPr/>
        </p:nvPicPr>
        <p:blipFill rotWithShape="1">
          <a:blip r:embed="rId8" cstate="print"/>
          <a:srcRect l="16902"/>
          <a:stretch/>
        </p:blipFill>
        <p:spPr bwMode="auto">
          <a:xfrm>
            <a:off x="35496" y="4941168"/>
            <a:ext cx="4427984" cy="1628775"/>
          </a:xfrm>
          <a:prstGeom prst="rect">
            <a:avLst/>
          </a:prstGeom>
          <a:noFill/>
        </p:spPr>
      </p:pic>
      <p:pic>
        <p:nvPicPr>
          <p:cNvPr id="6151" name="Picture 7" descr="C:\Users\ZAK\Desktop\images.jpeg"/>
          <p:cNvPicPr>
            <a:picLocks noChangeAspect="1" noChangeArrowheads="1"/>
          </p:cNvPicPr>
          <p:nvPr/>
        </p:nvPicPr>
        <p:blipFill rotWithShape="1">
          <a:blip r:embed="rId9" cstate="print"/>
          <a:srcRect b="18740"/>
          <a:stretch/>
        </p:blipFill>
        <p:spPr bwMode="auto">
          <a:xfrm>
            <a:off x="4463480" y="4941168"/>
            <a:ext cx="4568957" cy="1616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ZAK\Desktop\imaged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2619375" cy="1743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ZAK\Desktop\default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221088"/>
            <a:ext cx="2611238" cy="1872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ZAK\Desktop\1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6165304"/>
            <a:ext cx="2341614" cy="492854"/>
          </a:xfrm>
          <a:prstGeom prst="rect">
            <a:avLst/>
          </a:prstGeom>
          <a:noFill/>
        </p:spPr>
      </p:pic>
      <p:sp>
        <p:nvSpPr>
          <p:cNvPr id="9" name="Sous-titre 2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A9622C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 sz="4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venir Black"/>
                <a:cs typeface="Avenir Black"/>
              </a:defRPr>
            </a:lvl1pPr>
          </a:lstStyle>
          <a:p>
            <a:r>
              <a:rPr lang="ar-SA" sz="7000" dirty="0" smtClean="0"/>
              <a:t> ب47$ يمكنك </a:t>
            </a:r>
            <a:r>
              <a:rPr lang="ar-SA" sz="7000" dirty="0" err="1" smtClean="0"/>
              <a:t>تحقيق ...</a:t>
            </a:r>
            <a:endParaRPr lang="fr-FR" sz="7000" dirty="0"/>
          </a:p>
        </p:txBody>
      </p:sp>
      <p:sp>
        <p:nvSpPr>
          <p:cNvPr id="2" name="Rectangle 1"/>
          <p:cNvSpPr/>
          <p:nvPr/>
        </p:nvSpPr>
        <p:spPr>
          <a:xfrm>
            <a:off x="4139952" y="4509120"/>
            <a:ext cx="4123245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7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enir Black"/>
                <a:cs typeface="Avenir Black"/>
              </a:rPr>
              <a:t>الحرية المالية</a:t>
            </a:r>
            <a:endParaRPr lang="x-none" sz="7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venir Black"/>
              <a:cs typeface="Avenir Black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59832" y="2276872"/>
            <a:ext cx="6858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enir Black"/>
                <a:cs typeface="Avenir Black"/>
              </a:rPr>
              <a:t> دخل إضافي لمساعدتك</a:t>
            </a:r>
            <a:endParaRPr lang="fr-FR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venir Black"/>
              <a:cs typeface="Avenir Black"/>
            </a:endParaRPr>
          </a:p>
        </p:txBody>
      </p:sp>
      <p:sp>
        <p:nvSpPr>
          <p:cNvPr id="10" name="Étoile à 7 branches 9"/>
          <p:cNvSpPr/>
          <p:nvPr/>
        </p:nvSpPr>
        <p:spPr>
          <a:xfrm>
            <a:off x="8604448" y="2492896"/>
            <a:ext cx="539552" cy="432048"/>
          </a:xfrm>
          <a:prstGeom prst="star7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Étoile à 7 branches 10"/>
          <p:cNvSpPr/>
          <p:nvPr/>
        </p:nvSpPr>
        <p:spPr>
          <a:xfrm>
            <a:off x="8100392" y="4869160"/>
            <a:ext cx="539552" cy="432048"/>
          </a:xfrm>
          <a:prstGeom prst="star7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95736" y="-675456"/>
            <a:ext cx="9468544" cy="3013795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fr-FR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None/>
            </a:pPr>
            <a:endParaRPr lang="fr-FR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None/>
            </a:pPr>
            <a:endParaRPr lang="fr-FR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None/>
            </a:pPr>
            <a:endParaRPr lang="fr-FR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None/>
            </a:pPr>
            <a:r>
              <a:rPr lang="fr-FR" sz="4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ar-SA" sz="4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ثمن الولوج</a:t>
            </a:r>
            <a:r>
              <a:rPr lang="fr-FR" sz="4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 47$</a:t>
            </a:r>
          </a:p>
          <a:p>
            <a:pPr algn="ctr">
              <a:buNone/>
            </a:pPr>
            <a:endParaRPr lang="fr-FR" sz="4400" b="1" u="sng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None/>
            </a:pPr>
            <a:endParaRPr lang="fr-FR" sz="4400" b="1" u="sng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ctr">
              <a:buNone/>
            </a:pPr>
            <a:endParaRPr lang="fr-FR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venir Black"/>
              <a:cs typeface="Avenir Black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12333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 sz="2400">
                <a:latin typeface="Avenir Black"/>
                <a:cs typeface="Avenir Black"/>
              </a:defRPr>
            </a:lvl1pPr>
          </a:lstStyle>
          <a:p>
            <a:r>
              <a:rPr lang="ar-SA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نظام ربح </a:t>
            </a:r>
            <a:r>
              <a:rPr lang="ar-SA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ستارتر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C:\Users\ZAK\Desktop\1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2386" y="6365146"/>
            <a:ext cx="2341614" cy="492854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-73024" y="5229200"/>
            <a:ext cx="92170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7000" i="1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تحقيق ربح يناهز 105$ يوميا</a:t>
            </a:r>
            <a:endParaRPr lang="fr-FR" sz="7000" i="1" dirty="0" smtClean="0">
              <a:ln w="18415" cmpd="sng">
                <a:solidFill>
                  <a:srgbClr val="FFFFFF"/>
                </a:solidFill>
                <a:prstDash val="solid"/>
              </a:ln>
            </a:endParaRPr>
          </a:p>
          <a:p>
            <a:endParaRPr lang="fr-FR" sz="7000" u="sng" dirty="0">
              <a:ln w="18415" cmpd="sng">
                <a:solidFill>
                  <a:srgbClr val="FFFFFF"/>
                </a:solidFill>
                <a:prstDash val="solid"/>
              </a:ln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0" y="980728"/>
            <a:ext cx="2699792" cy="108012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b="1" dirty="0" smtClean="0"/>
              <a:t>PACK STARTER</a:t>
            </a:r>
          </a:p>
          <a:p>
            <a:pPr algn="ctr"/>
            <a:r>
              <a:rPr lang="fr-FR" sz="2500" b="1" dirty="0" smtClean="0"/>
              <a:t>47$</a:t>
            </a:r>
            <a:endParaRPr lang="fr-FR" sz="2500" b="1" dirty="0"/>
          </a:p>
        </p:txBody>
      </p:sp>
      <p:sp>
        <p:nvSpPr>
          <p:cNvPr id="11" name="Flèche vers le bas 10"/>
          <p:cNvSpPr/>
          <p:nvPr/>
        </p:nvSpPr>
        <p:spPr>
          <a:xfrm>
            <a:off x="1259632" y="2132856"/>
            <a:ext cx="360040" cy="57606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36512" y="2708920"/>
            <a:ext cx="2663280" cy="11521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lnSpc>
                <a:spcPct val="140000"/>
              </a:lnSpc>
            </a:pPr>
            <a:r>
              <a:rPr lang="ar-S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venir Black"/>
                <a:cs typeface="Avenir Black"/>
              </a:rPr>
              <a:t>الجامعة الإلكترونية</a:t>
            </a:r>
            <a:endParaRPr lang="fr-FR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venir Black"/>
              <a:cs typeface="Avenir Black"/>
            </a:endParaRPr>
          </a:p>
          <a:p>
            <a:pPr marL="514350" indent="-514350" algn="ctr">
              <a:lnSpc>
                <a:spcPct val="140000"/>
              </a:lnSpc>
            </a:pPr>
            <a:r>
              <a:rPr lang="ar-S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venir Black"/>
                <a:cs typeface="Avenir Black"/>
              </a:rPr>
              <a:t>المكتبة الإلكترونية</a:t>
            </a:r>
            <a:endParaRPr lang="fr-FR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venir Black"/>
              <a:cs typeface="Avenir Black"/>
            </a:endParaRPr>
          </a:p>
          <a:p>
            <a:pPr marL="514350" indent="-514350" algn="ctr">
              <a:lnSpc>
                <a:spcPct val="140000"/>
              </a:lnSpc>
            </a:pPr>
            <a:r>
              <a:rPr lang="ar-S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venir Black"/>
                <a:cs typeface="Avenir Black"/>
              </a:rPr>
              <a:t>التدريب بالفيديو</a:t>
            </a:r>
            <a:endParaRPr lang="fr-FR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venir Black"/>
              <a:cs typeface="Avenir Black"/>
            </a:endParaRPr>
          </a:p>
        </p:txBody>
      </p:sp>
      <p:sp>
        <p:nvSpPr>
          <p:cNvPr id="13" name="Flèche vers le bas 12"/>
          <p:cNvSpPr/>
          <p:nvPr/>
        </p:nvSpPr>
        <p:spPr>
          <a:xfrm>
            <a:off x="1259632" y="3861048"/>
            <a:ext cx="360040" cy="57606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0" y="4509120"/>
            <a:ext cx="2735288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lnSpc>
                <a:spcPct val="140000"/>
              </a:lnSpc>
            </a:pPr>
            <a:r>
              <a:rPr lang="ar-S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venir Black"/>
                <a:cs typeface="Avenir Black"/>
              </a:rPr>
              <a:t>نظام الربح الأول</a:t>
            </a:r>
            <a:endParaRPr lang="fr-FR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venir Black"/>
              <a:cs typeface="Avenir Black"/>
            </a:endParaRPr>
          </a:p>
          <a:p>
            <a:pPr marL="514350" indent="-514350" algn="ctr">
              <a:lnSpc>
                <a:spcPct val="140000"/>
              </a:lnSpc>
            </a:pPr>
            <a:r>
              <a:rPr lang="fr-F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venir Black"/>
                <a:cs typeface="Avenir Black"/>
              </a:rPr>
              <a:t>Matrice 2*2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2132856"/>
            <a:ext cx="3168352" cy="2676424"/>
          </a:xfrm>
          <a:prstGeom prst="rect">
            <a:avLst/>
          </a:prstGeom>
          <a:solidFill>
            <a:srgbClr val="12333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p" animBg="1"/>
      <p:bldP spid="7" grpId="0" build="allAtOnce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12333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 sz="3600">
                <a:latin typeface="Avenir Black"/>
                <a:cs typeface="Avenir Black"/>
              </a:defRPr>
            </a:lvl1pPr>
          </a:lstStyle>
          <a:p>
            <a:r>
              <a:rPr lang="ar-SA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ماتريس</a:t>
            </a:r>
            <a:r>
              <a:rPr lang="ar-SA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2*2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C:\Users\ZAK\Desktop\1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6165304"/>
            <a:ext cx="2341614" cy="492854"/>
          </a:xfrm>
          <a:prstGeom prst="rect">
            <a:avLst/>
          </a:prstGeom>
          <a:noFill/>
        </p:spPr>
      </p:pic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683568" y="908720"/>
          <a:ext cx="7920880" cy="2392041"/>
        </p:xfrm>
        <a:graphic>
          <a:graphicData uri="http://schemas.openxmlformats.org/drawingml/2006/table">
            <a:tbl>
              <a:tblPr firstRow="1" lastCol="1" bandRow="1">
                <a:tableStyleId>{2A488322-F2BA-4B5B-9748-0D474271808F}</a:tableStyleId>
              </a:tblPr>
              <a:tblGrid>
                <a:gridCol w="1980220"/>
                <a:gridCol w="1980220"/>
                <a:gridCol w="1980220"/>
                <a:gridCol w="1980220"/>
              </a:tblGrid>
              <a:tr h="797347"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/>
                        <a:t>مجموع الأرباح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/>
                        <a:t>عمولة/شخص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/>
                        <a:t>عدد الأشخاص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dirty="0" smtClean="0"/>
                        <a:t>المستوى</a:t>
                      </a:r>
                      <a:endParaRPr lang="fr-FR" dirty="0"/>
                    </a:p>
                  </a:txBody>
                  <a:tcPr/>
                </a:tc>
              </a:tr>
              <a:tr h="797347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20$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10$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</a:tr>
              <a:tr h="797347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40$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10$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683568" y="3212976"/>
          <a:ext cx="7920880" cy="1005840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7920880"/>
              </a:tblGrid>
              <a:tr h="641976">
                <a:tc>
                  <a:txBody>
                    <a:bodyPr/>
                    <a:lstStyle/>
                    <a:p>
                      <a:pPr algn="ctr"/>
                      <a:r>
                        <a:rPr lang="fr-FR" sz="3000" dirty="0" smtClean="0"/>
                        <a:t>+</a:t>
                      </a:r>
                    </a:p>
                    <a:p>
                      <a:pPr algn="ctr"/>
                      <a:r>
                        <a:rPr lang="ar-SA" sz="3000" dirty="0" smtClean="0"/>
                        <a:t>45$/</a:t>
                      </a:r>
                      <a:r>
                        <a:rPr lang="ar-SA" sz="3000" dirty="0" err="1" smtClean="0"/>
                        <a:t>سايكل</a:t>
                      </a:r>
                      <a:endParaRPr lang="fr-FR" sz="3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Accolade fermante 12"/>
          <p:cNvSpPr/>
          <p:nvPr/>
        </p:nvSpPr>
        <p:spPr>
          <a:xfrm>
            <a:off x="3275856" y="4365104"/>
            <a:ext cx="504056" cy="2492896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3995936" y="5085184"/>
            <a:ext cx="12731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سايكل</a:t>
            </a:r>
            <a:endParaRPr lang="fr-FR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venir Black"/>
              <a:cs typeface="Avenir Black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334074"/>
            <a:ext cx="2987824" cy="2523925"/>
          </a:xfrm>
          <a:prstGeom prst="rect">
            <a:avLst/>
          </a:prstGeom>
          <a:solidFill>
            <a:srgbClr val="12333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cxnSp>
        <p:nvCxnSpPr>
          <p:cNvPr id="17" name="Connecteur droit avec flèche 16"/>
          <p:cNvCxnSpPr/>
          <p:nvPr/>
        </p:nvCxnSpPr>
        <p:spPr>
          <a:xfrm>
            <a:off x="5652120" y="5589240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6444208" y="5301208"/>
            <a:ext cx="41399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145 $ : </a:t>
            </a:r>
            <a:r>
              <a:rPr lang="ar-SA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مجموع الأرباح</a:t>
            </a:r>
            <a:endParaRPr lang="fr-FR" sz="25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fr-FR" sz="2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13" grpId="0" animBg="1"/>
      <p:bldP spid="14" grpId="0"/>
      <p:bldP spid="18" grpId="0" build="allAtOnc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 flipH="1">
            <a:off x="2843808" y="2132856"/>
            <a:ext cx="1800200" cy="7488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4572000" y="2132856"/>
            <a:ext cx="1872208" cy="676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123728" y="2780928"/>
            <a:ext cx="1296144" cy="11521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5724128" y="2780928"/>
            <a:ext cx="1296144" cy="11521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187624" y="4437112"/>
            <a:ext cx="1296144" cy="11521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2987824" y="4437112"/>
            <a:ext cx="1296144" cy="11521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5004048" y="4437112"/>
            <a:ext cx="1296144" cy="11521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6732240" y="4437112"/>
            <a:ext cx="1296144" cy="11521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16"/>
          <p:cNvCxnSpPr>
            <a:stCxn id="10" idx="2"/>
            <a:endCxn id="12" idx="0"/>
          </p:cNvCxnSpPr>
          <p:nvPr/>
        </p:nvCxnSpPr>
        <p:spPr>
          <a:xfrm flipH="1">
            <a:off x="1835696" y="3933056"/>
            <a:ext cx="936104" cy="5040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>
            <a:stCxn id="10" idx="2"/>
            <a:endCxn id="13" idx="0"/>
          </p:cNvCxnSpPr>
          <p:nvPr/>
        </p:nvCxnSpPr>
        <p:spPr>
          <a:xfrm>
            <a:off x="2771800" y="3933056"/>
            <a:ext cx="864096" cy="5040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>
            <a:stCxn id="11" idx="2"/>
            <a:endCxn id="14" idx="0"/>
          </p:cNvCxnSpPr>
          <p:nvPr/>
        </p:nvCxnSpPr>
        <p:spPr>
          <a:xfrm flipH="1">
            <a:off x="5652120" y="3933056"/>
            <a:ext cx="720080" cy="5040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stCxn id="11" idx="2"/>
            <a:endCxn id="15" idx="0"/>
          </p:cNvCxnSpPr>
          <p:nvPr/>
        </p:nvCxnSpPr>
        <p:spPr>
          <a:xfrm>
            <a:off x="6372200" y="3933056"/>
            <a:ext cx="1008112" cy="5040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923928" y="764704"/>
            <a:ext cx="1296144" cy="11521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6" name="Image 25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764704"/>
            <a:ext cx="720080" cy="763285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4355976" y="155679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YOU</a:t>
            </a:r>
            <a:endParaRPr lang="fr-FR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852936"/>
            <a:ext cx="6096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852936"/>
            <a:ext cx="7143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:\Users\ZAK\Desktop\images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4581128"/>
            <a:ext cx="752475" cy="752475"/>
          </a:xfrm>
          <a:prstGeom prst="rect">
            <a:avLst/>
          </a:prstGeom>
          <a:noFill/>
        </p:spPr>
      </p:pic>
      <p:pic>
        <p:nvPicPr>
          <p:cNvPr id="3077" name="Picture 5" descr="C:\Users\ZAK\Desktop\images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4581128"/>
            <a:ext cx="752475" cy="752475"/>
          </a:xfrm>
          <a:prstGeom prst="rect">
            <a:avLst/>
          </a:prstGeom>
          <a:noFill/>
        </p:spPr>
      </p:pic>
      <p:pic>
        <p:nvPicPr>
          <p:cNvPr id="3078" name="Picture 6" descr="C:\Users\ZAK\Desktop\images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4509120"/>
            <a:ext cx="1008112" cy="720080"/>
          </a:xfrm>
          <a:prstGeom prst="rect">
            <a:avLst/>
          </a:prstGeom>
          <a:noFill/>
        </p:spPr>
      </p:pic>
      <p:pic>
        <p:nvPicPr>
          <p:cNvPr id="3079" name="Picture 7" descr="C:\Users\ZAK\Desktop\images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264" y="4581128"/>
            <a:ext cx="864096" cy="648072"/>
          </a:xfrm>
          <a:prstGeom prst="rect">
            <a:avLst/>
          </a:prstGeom>
          <a:noFill/>
        </p:spPr>
      </p:pic>
      <p:sp>
        <p:nvSpPr>
          <p:cNvPr id="34" name="ZoneTexte 33"/>
          <p:cNvSpPr txBox="1"/>
          <p:nvPr/>
        </p:nvSpPr>
        <p:spPr>
          <a:xfrm>
            <a:off x="2555776" y="350100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Zak</a:t>
            </a:r>
            <a:endParaRPr lang="fr-FR" b="1" dirty="0"/>
          </a:p>
        </p:txBody>
      </p:sp>
      <p:sp>
        <p:nvSpPr>
          <p:cNvPr id="35" name="ZoneTexte 34"/>
          <p:cNvSpPr txBox="1"/>
          <p:nvPr/>
        </p:nvSpPr>
        <p:spPr>
          <a:xfrm>
            <a:off x="6084168" y="357301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Sara</a:t>
            </a:r>
            <a:endParaRPr lang="fr-FR" b="1" dirty="0"/>
          </a:p>
        </p:txBody>
      </p:sp>
      <p:sp>
        <p:nvSpPr>
          <p:cNvPr id="36" name="ZoneTexte 35"/>
          <p:cNvSpPr txBox="1"/>
          <p:nvPr/>
        </p:nvSpPr>
        <p:spPr>
          <a:xfrm>
            <a:off x="1475656" y="522920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Pascal</a:t>
            </a:r>
            <a:endParaRPr lang="fr-FR" b="1" dirty="0"/>
          </a:p>
        </p:txBody>
      </p:sp>
      <p:sp>
        <p:nvSpPr>
          <p:cNvPr id="37" name="ZoneTexte 36"/>
          <p:cNvSpPr txBox="1"/>
          <p:nvPr/>
        </p:nvSpPr>
        <p:spPr>
          <a:xfrm>
            <a:off x="3347864" y="522920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Jack</a:t>
            </a:r>
            <a:endParaRPr lang="fr-FR" b="1" dirty="0"/>
          </a:p>
        </p:txBody>
      </p:sp>
      <p:sp>
        <p:nvSpPr>
          <p:cNvPr id="38" name="ZoneTexte 37"/>
          <p:cNvSpPr txBox="1"/>
          <p:nvPr/>
        </p:nvSpPr>
        <p:spPr>
          <a:xfrm>
            <a:off x="5220072" y="522920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Simon</a:t>
            </a:r>
            <a:endParaRPr lang="fr-FR" b="1" dirty="0"/>
          </a:p>
        </p:txBody>
      </p:sp>
      <p:sp>
        <p:nvSpPr>
          <p:cNvPr id="39" name="ZoneTexte 38"/>
          <p:cNvSpPr txBox="1"/>
          <p:nvPr/>
        </p:nvSpPr>
        <p:spPr>
          <a:xfrm>
            <a:off x="7020272" y="522920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Oscar</a:t>
            </a:r>
            <a:endParaRPr lang="fr-FR" b="1" dirty="0"/>
          </a:p>
        </p:txBody>
      </p:sp>
      <p:cxnSp>
        <p:nvCxnSpPr>
          <p:cNvPr id="41" name="Connecteur droit avec flèche 40"/>
          <p:cNvCxnSpPr/>
          <p:nvPr/>
        </p:nvCxnSpPr>
        <p:spPr>
          <a:xfrm flipH="1">
            <a:off x="5508104" y="980728"/>
            <a:ext cx="72008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6372200" y="764704"/>
            <a:ext cx="327585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85 $ : </a:t>
            </a:r>
            <a:r>
              <a:rPr lang="ar-SA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سايكل</a:t>
            </a:r>
            <a:endParaRPr lang="fr-FR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venir Black"/>
              <a:cs typeface="Avenir Black"/>
            </a:endParaRPr>
          </a:p>
          <a:p>
            <a:endParaRPr lang="fr-FR" sz="2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-17410" y="0"/>
            <a:ext cx="2843808" cy="620688"/>
          </a:xfrm>
          <a:prstGeom prst="rect">
            <a:avLst/>
          </a:prstGeom>
          <a:solidFill>
            <a:srgbClr val="12333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 sz="2400">
                <a:latin typeface="Avenir Black"/>
                <a:cs typeface="Avenir Black"/>
              </a:defRPr>
            </a:lvl1pPr>
          </a:lstStyle>
          <a:p>
            <a:r>
              <a:rPr lang="ar-SA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ماتريس</a:t>
            </a:r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</a:t>
            </a:r>
            <a:endParaRPr lang="fr-F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" name="Picture 2" descr="C:\Users\ZAK\Desktop\11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16216" y="6165304"/>
            <a:ext cx="2341614" cy="492854"/>
          </a:xfrm>
          <a:prstGeom prst="rect">
            <a:avLst/>
          </a:prstGeom>
          <a:noFill/>
        </p:spPr>
      </p:pic>
      <p:sp>
        <p:nvSpPr>
          <p:cNvPr id="43" name="Rectangle 42"/>
          <p:cNvSpPr/>
          <p:nvPr/>
        </p:nvSpPr>
        <p:spPr>
          <a:xfrm>
            <a:off x="0" y="1340768"/>
            <a:ext cx="251520" cy="3600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/>
          <p:cNvSpPr/>
          <p:nvPr/>
        </p:nvSpPr>
        <p:spPr>
          <a:xfrm>
            <a:off x="0" y="1916832"/>
            <a:ext cx="251520" cy="3600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/>
          <p:cNvSpPr/>
          <p:nvPr/>
        </p:nvSpPr>
        <p:spPr>
          <a:xfrm>
            <a:off x="0" y="764704"/>
            <a:ext cx="251520" cy="3600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ZoneTexte 46"/>
          <p:cNvSpPr txBox="1"/>
          <p:nvPr/>
        </p:nvSpPr>
        <p:spPr>
          <a:xfrm>
            <a:off x="251520" y="76470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أنتم</a:t>
            </a:r>
            <a:endParaRPr lang="fr-FR" dirty="0"/>
          </a:p>
        </p:txBody>
      </p:sp>
      <p:sp>
        <p:nvSpPr>
          <p:cNvPr id="49" name="ZoneTexte 48"/>
          <p:cNvSpPr txBox="1"/>
          <p:nvPr/>
        </p:nvSpPr>
        <p:spPr>
          <a:xfrm>
            <a:off x="251520" y="134076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رعاية مباشرة</a:t>
            </a:r>
            <a:endParaRPr lang="fr-FR" dirty="0"/>
          </a:p>
        </p:txBody>
      </p:sp>
      <p:sp>
        <p:nvSpPr>
          <p:cNvPr id="50" name="ZoneTexte 49"/>
          <p:cNvSpPr txBox="1"/>
          <p:nvPr/>
        </p:nvSpPr>
        <p:spPr>
          <a:xfrm>
            <a:off x="251520" y="191683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رعاية غير مباشرة</a:t>
            </a:r>
            <a:endParaRPr lang="fr-FR" dirty="0"/>
          </a:p>
        </p:txBody>
      </p:sp>
      <p:cxnSp>
        <p:nvCxnSpPr>
          <p:cNvPr id="52" name="Connecteur droit avec flèche 51"/>
          <p:cNvCxnSpPr/>
          <p:nvPr/>
        </p:nvCxnSpPr>
        <p:spPr>
          <a:xfrm flipV="1">
            <a:off x="3059832" y="2060848"/>
            <a:ext cx="57606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3" name="ZoneTexte 52"/>
          <p:cNvSpPr txBox="1"/>
          <p:nvPr/>
        </p:nvSpPr>
        <p:spPr>
          <a:xfrm>
            <a:off x="2915816" y="206084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10$</a:t>
            </a:r>
            <a:endParaRPr lang="fr-FR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54" name="Connecteur droit avec flèche 53"/>
          <p:cNvCxnSpPr/>
          <p:nvPr/>
        </p:nvCxnSpPr>
        <p:spPr>
          <a:xfrm flipH="1" flipV="1">
            <a:off x="5436096" y="2060848"/>
            <a:ext cx="50405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5" name="ZoneTexte 54"/>
          <p:cNvSpPr txBox="1"/>
          <p:nvPr/>
        </p:nvSpPr>
        <p:spPr>
          <a:xfrm>
            <a:off x="5652120" y="213285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10</a:t>
            </a:r>
            <a:r>
              <a:rPr lang="fr-F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$</a:t>
            </a:r>
            <a:endParaRPr lang="fr-F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58" name="Connecteur droit avec flèche 57"/>
          <p:cNvCxnSpPr/>
          <p:nvPr/>
        </p:nvCxnSpPr>
        <p:spPr>
          <a:xfrm flipV="1">
            <a:off x="1475656" y="3861048"/>
            <a:ext cx="57606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9" name="ZoneTexte 58"/>
          <p:cNvSpPr txBox="1"/>
          <p:nvPr/>
        </p:nvSpPr>
        <p:spPr>
          <a:xfrm>
            <a:off x="1331640" y="386104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10$</a:t>
            </a:r>
            <a:endParaRPr lang="fr-F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60" name="Connecteur droit avec flèche 59"/>
          <p:cNvCxnSpPr/>
          <p:nvPr/>
        </p:nvCxnSpPr>
        <p:spPr>
          <a:xfrm flipH="1" flipV="1">
            <a:off x="3491880" y="3861048"/>
            <a:ext cx="14401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1" name="ZoneTexte 60"/>
          <p:cNvSpPr txBox="1"/>
          <p:nvPr/>
        </p:nvSpPr>
        <p:spPr>
          <a:xfrm>
            <a:off x="3491880" y="393305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10$</a:t>
            </a:r>
            <a:endParaRPr lang="fr-F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63" name="Connecteur droit avec flèche 62"/>
          <p:cNvCxnSpPr/>
          <p:nvPr/>
        </p:nvCxnSpPr>
        <p:spPr>
          <a:xfrm flipV="1">
            <a:off x="5220072" y="3933056"/>
            <a:ext cx="57606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4" name="ZoneTexte 63"/>
          <p:cNvSpPr txBox="1"/>
          <p:nvPr/>
        </p:nvSpPr>
        <p:spPr>
          <a:xfrm>
            <a:off x="5076056" y="393305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10$</a:t>
            </a:r>
            <a:endParaRPr lang="fr-F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65" name="Connecteur droit avec flèche 64"/>
          <p:cNvCxnSpPr/>
          <p:nvPr/>
        </p:nvCxnSpPr>
        <p:spPr>
          <a:xfrm flipH="1" flipV="1">
            <a:off x="7236296" y="3933056"/>
            <a:ext cx="21602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6" name="ZoneTexte 65"/>
          <p:cNvSpPr txBox="1"/>
          <p:nvPr/>
        </p:nvSpPr>
        <p:spPr>
          <a:xfrm>
            <a:off x="7308304" y="393305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10$</a:t>
            </a:r>
            <a:endParaRPr lang="fr-F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70" name="Connecteur en arc 69"/>
          <p:cNvCxnSpPr/>
          <p:nvPr/>
        </p:nvCxnSpPr>
        <p:spPr>
          <a:xfrm rot="16200000" flipH="1">
            <a:off x="5076056" y="1772816"/>
            <a:ext cx="2952328" cy="2664296"/>
          </a:xfrm>
          <a:prstGeom prst="curvedConnector3">
            <a:avLst>
              <a:gd name="adj1" fmla="val 1208"/>
            </a:avLst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3" name="ZoneTexte 72"/>
          <p:cNvSpPr txBox="1"/>
          <p:nvPr/>
        </p:nvSpPr>
        <p:spPr>
          <a:xfrm>
            <a:off x="7164288" y="234888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</a:t>
            </a:r>
            <a:r>
              <a:rPr lang="fr-F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$</a:t>
            </a:r>
            <a:endParaRPr lang="fr-F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74" name="Connecteur en arc 73"/>
          <p:cNvCxnSpPr>
            <a:endCxn id="12" idx="1"/>
          </p:cNvCxnSpPr>
          <p:nvPr/>
        </p:nvCxnSpPr>
        <p:spPr>
          <a:xfrm rot="5400000">
            <a:off x="863588" y="1952836"/>
            <a:ext cx="3384376" cy="2736304"/>
          </a:xfrm>
          <a:prstGeom prst="curvedConnector4">
            <a:avLst>
              <a:gd name="adj1" fmla="val 2627"/>
              <a:gd name="adj2" fmla="val 108354"/>
            </a:avLst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8" name="ZoneTexte 77"/>
          <p:cNvSpPr txBox="1"/>
          <p:nvPr/>
        </p:nvSpPr>
        <p:spPr>
          <a:xfrm>
            <a:off x="827584" y="270892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20</a:t>
            </a:r>
            <a:r>
              <a:rPr lang="fr-F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$</a:t>
            </a:r>
            <a:endParaRPr lang="fr-F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9" name="ZoneTexte 78"/>
          <p:cNvSpPr txBox="1"/>
          <p:nvPr/>
        </p:nvSpPr>
        <p:spPr>
          <a:xfrm>
            <a:off x="5004048" y="0"/>
            <a:ext cx="4139952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25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145 $ : </a:t>
            </a:r>
            <a:r>
              <a:rPr lang="ar-SA" sz="25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مجموع الأرباح</a:t>
            </a:r>
            <a:endParaRPr lang="fr-FR" sz="2500" b="1" u="sng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fr-FR" sz="25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5" grpId="0" animBg="1"/>
      <p:bldP spid="27" grpId="0"/>
      <p:bldP spid="34" grpId="0"/>
      <p:bldP spid="35" grpId="0"/>
      <p:bldP spid="36" grpId="0"/>
      <p:bldP spid="37" grpId="0"/>
      <p:bldP spid="38" grpId="0"/>
      <p:bldP spid="39" grpId="0"/>
      <p:bldP spid="42" grpId="0" build="allAtOnce"/>
      <p:bldP spid="32" grpId="0" build="p" animBg="1"/>
      <p:bldP spid="79" grpId="0" build="allAtOnce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076056" y="1124744"/>
            <a:ext cx="453650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57200">
              <a:spcBef>
                <a:spcPct val="20000"/>
              </a:spcBef>
            </a:pPr>
            <a:r>
              <a:rPr lang="ar-SA" sz="2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cs typeface="Avenir Black"/>
              </a:rPr>
              <a:t>ستفتحون </a:t>
            </a:r>
            <a:r>
              <a:rPr lang="ar-SA" sz="28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cs typeface="Avenir Black"/>
              </a:rPr>
              <a:t>ماتريس</a:t>
            </a:r>
            <a:r>
              <a:rPr lang="ar-SA" sz="2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cs typeface="Avenir Black"/>
              </a:rPr>
              <a:t> جديدة </a:t>
            </a:r>
            <a:r>
              <a:rPr lang="ar-SA" sz="28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cs typeface="Avenir Black"/>
              </a:rPr>
              <a:t>ب40$</a:t>
            </a:r>
            <a:endParaRPr lang="fr-FR" sz="28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lack"/>
              <a:cs typeface="Avenir Black"/>
            </a:endParaRPr>
          </a:p>
        </p:txBody>
      </p:sp>
      <p:cxnSp>
        <p:nvCxnSpPr>
          <p:cNvPr id="5" name="Connecteur droit 4"/>
          <p:cNvCxnSpPr/>
          <p:nvPr/>
        </p:nvCxnSpPr>
        <p:spPr>
          <a:xfrm flipH="1">
            <a:off x="2483768" y="1988840"/>
            <a:ext cx="1800200" cy="7488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4355976" y="1988840"/>
            <a:ext cx="1872208" cy="676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195736" y="2636912"/>
            <a:ext cx="1296144" cy="11521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5796136" y="2636912"/>
            <a:ext cx="1296144" cy="11521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259632" y="4293096"/>
            <a:ext cx="1296144" cy="11521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3059832" y="4293096"/>
            <a:ext cx="1296144" cy="11521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5076056" y="4293096"/>
            <a:ext cx="1296144" cy="11521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6804248" y="4293096"/>
            <a:ext cx="1296144" cy="11521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/>
          <p:cNvCxnSpPr>
            <a:stCxn id="7" idx="2"/>
            <a:endCxn id="9" idx="0"/>
          </p:cNvCxnSpPr>
          <p:nvPr/>
        </p:nvCxnSpPr>
        <p:spPr>
          <a:xfrm flipH="1">
            <a:off x="1907704" y="3789040"/>
            <a:ext cx="936104" cy="5040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>
            <a:stCxn id="7" idx="2"/>
            <a:endCxn id="10" idx="0"/>
          </p:cNvCxnSpPr>
          <p:nvPr/>
        </p:nvCxnSpPr>
        <p:spPr>
          <a:xfrm>
            <a:off x="2843808" y="3789040"/>
            <a:ext cx="864096" cy="5040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>
            <a:stCxn id="8" idx="2"/>
            <a:endCxn id="11" idx="0"/>
          </p:cNvCxnSpPr>
          <p:nvPr/>
        </p:nvCxnSpPr>
        <p:spPr>
          <a:xfrm flipH="1">
            <a:off x="5724128" y="3789040"/>
            <a:ext cx="720080" cy="5040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stCxn id="8" idx="2"/>
            <a:endCxn id="12" idx="0"/>
          </p:cNvCxnSpPr>
          <p:nvPr/>
        </p:nvCxnSpPr>
        <p:spPr>
          <a:xfrm>
            <a:off x="6444208" y="3789040"/>
            <a:ext cx="1008112" cy="5040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707904" y="836712"/>
            <a:ext cx="1296144" cy="11521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8" name="Image 17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908720"/>
            <a:ext cx="720080" cy="763285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4139952" y="162880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You</a:t>
            </a:r>
            <a:endParaRPr lang="fr-FR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0" y="5445224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spcBef>
                <a:spcPct val="20000"/>
              </a:spcBef>
            </a:pPr>
            <a:r>
              <a:rPr lang="ar-SA" sz="5000" b="1" dirty="0" err="1" smtClean="0">
                <a:ln w="1905"/>
                <a:solidFill>
                  <a:srgbClr val="1D424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venir Black"/>
                <a:cs typeface="Avenir Black"/>
              </a:rPr>
              <a:t>الباقي </a:t>
            </a:r>
            <a:r>
              <a:rPr lang="ar-SA" sz="5000" b="1" dirty="0" smtClean="0">
                <a:ln w="1905"/>
                <a:solidFill>
                  <a:srgbClr val="1D424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venir Black"/>
                <a:cs typeface="Avenir Black"/>
              </a:rPr>
              <a:t>: 105$ ربح صافي</a:t>
            </a:r>
            <a:endParaRPr lang="fr-FR" sz="5000" b="1" dirty="0">
              <a:ln w="1905"/>
              <a:solidFill>
                <a:srgbClr val="1D424F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venir Black"/>
              <a:cs typeface="Avenir Black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0" y="0"/>
            <a:ext cx="2843808" cy="620688"/>
          </a:xfrm>
          <a:prstGeom prst="rect">
            <a:avLst/>
          </a:prstGeom>
          <a:solidFill>
            <a:srgbClr val="12333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 sz="2400">
                <a:latin typeface="Avenir Black"/>
                <a:cs typeface="Avenir Black"/>
              </a:defRPr>
            </a:lvl1pPr>
          </a:lstStyle>
          <a:p>
            <a:r>
              <a:rPr lang="fr-F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r>
              <a:rPr lang="ar-SA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ماتريس</a:t>
            </a:r>
            <a:r>
              <a:rPr lang="fr-F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</a:t>
            </a:r>
            <a:endParaRPr lang="fr-F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3" name="Picture 2" descr="C:\Users\ZAK\Desktop\1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1268" y="6240460"/>
            <a:ext cx="2341614" cy="492854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152400" y="1493168"/>
            <a:ext cx="251520" cy="3600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152400" y="2069232"/>
            <a:ext cx="251520" cy="3600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152400" y="917104"/>
            <a:ext cx="251520" cy="3600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403920" y="91710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أنتم</a:t>
            </a:r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>
            <a:off x="403920" y="149316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رعاية مباشرة</a:t>
            </a:r>
            <a:endParaRPr lang="fr-FR" dirty="0"/>
          </a:p>
        </p:txBody>
      </p:sp>
      <p:sp>
        <p:nvSpPr>
          <p:cNvPr id="34" name="ZoneTexte 33"/>
          <p:cNvSpPr txBox="1"/>
          <p:nvPr/>
        </p:nvSpPr>
        <p:spPr>
          <a:xfrm>
            <a:off x="403920" y="206923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رعاية غير مباشرة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7" grpId="0" animBg="1"/>
      <p:bldP spid="19" grpId="0"/>
      <p:bldP spid="20" grpId="0" build="allAtOnce"/>
      <p:bldP spid="22" grpId="0" build="p" animBg="1"/>
      <p:bldP spid="29" grpId="0" animBg="1"/>
      <p:bldP spid="30" grpId="0" animBg="1"/>
      <p:bldP spid="3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 flipH="1">
            <a:off x="2627784" y="1772816"/>
            <a:ext cx="1800200" cy="7488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4355976" y="1772816"/>
            <a:ext cx="1872208" cy="676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907704" y="2420888"/>
            <a:ext cx="1296144" cy="11521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5508104" y="2420888"/>
            <a:ext cx="1296144" cy="11521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971600" y="4077072"/>
            <a:ext cx="1296144" cy="11521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2771800" y="4077072"/>
            <a:ext cx="1296144" cy="11521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788024" y="4077072"/>
            <a:ext cx="1296144" cy="11521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6516216" y="4077072"/>
            <a:ext cx="1296144" cy="11521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/>
          <p:cNvCxnSpPr>
            <a:stCxn id="7" idx="2"/>
            <a:endCxn id="9" idx="0"/>
          </p:cNvCxnSpPr>
          <p:nvPr/>
        </p:nvCxnSpPr>
        <p:spPr>
          <a:xfrm flipH="1">
            <a:off x="1619672" y="3573016"/>
            <a:ext cx="936104" cy="5040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>
            <a:stCxn id="7" idx="2"/>
            <a:endCxn id="10" idx="0"/>
          </p:cNvCxnSpPr>
          <p:nvPr/>
        </p:nvCxnSpPr>
        <p:spPr>
          <a:xfrm>
            <a:off x="2555776" y="3573016"/>
            <a:ext cx="864096" cy="5040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>
            <a:stCxn id="8" idx="2"/>
            <a:endCxn id="11" idx="0"/>
          </p:cNvCxnSpPr>
          <p:nvPr/>
        </p:nvCxnSpPr>
        <p:spPr>
          <a:xfrm flipH="1">
            <a:off x="5436096" y="3573016"/>
            <a:ext cx="720080" cy="5040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stCxn id="8" idx="2"/>
            <a:endCxn id="12" idx="0"/>
          </p:cNvCxnSpPr>
          <p:nvPr/>
        </p:nvCxnSpPr>
        <p:spPr>
          <a:xfrm>
            <a:off x="6156176" y="3573016"/>
            <a:ext cx="1008112" cy="5040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707904" y="620688"/>
            <a:ext cx="1296144" cy="11521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8" name="Image 17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692696"/>
            <a:ext cx="720080" cy="763285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4139952" y="141277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YOU</a:t>
            </a:r>
            <a:endParaRPr lang="fr-FR" b="1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492896"/>
            <a:ext cx="6096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492896"/>
            <a:ext cx="7143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C:\Users\ZAK\Desktop\images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4221088"/>
            <a:ext cx="752475" cy="752475"/>
          </a:xfrm>
          <a:prstGeom prst="rect">
            <a:avLst/>
          </a:prstGeom>
          <a:noFill/>
        </p:spPr>
      </p:pic>
      <p:pic>
        <p:nvPicPr>
          <p:cNvPr id="23" name="Picture 5" descr="C:\Users\ZAK\Desktop\images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4221088"/>
            <a:ext cx="752475" cy="752475"/>
          </a:xfrm>
          <a:prstGeom prst="rect">
            <a:avLst/>
          </a:prstGeom>
          <a:noFill/>
        </p:spPr>
      </p:pic>
      <p:pic>
        <p:nvPicPr>
          <p:cNvPr id="24" name="Picture 6" descr="C:\Users\ZAK\Desktop\images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4149080"/>
            <a:ext cx="1008112" cy="720080"/>
          </a:xfrm>
          <a:prstGeom prst="rect">
            <a:avLst/>
          </a:prstGeom>
          <a:noFill/>
        </p:spPr>
      </p:pic>
      <p:pic>
        <p:nvPicPr>
          <p:cNvPr id="25" name="Picture 7" descr="C:\Users\ZAK\Desktop\images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240" y="4221088"/>
            <a:ext cx="864096" cy="648072"/>
          </a:xfrm>
          <a:prstGeom prst="rect">
            <a:avLst/>
          </a:prstGeom>
          <a:noFill/>
        </p:spPr>
      </p:pic>
      <p:sp>
        <p:nvSpPr>
          <p:cNvPr id="26" name="ZoneTexte 25"/>
          <p:cNvSpPr txBox="1"/>
          <p:nvPr/>
        </p:nvSpPr>
        <p:spPr>
          <a:xfrm>
            <a:off x="2339752" y="314096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Zak</a:t>
            </a:r>
            <a:endParaRPr lang="fr-FR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5868144" y="321297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Sara</a:t>
            </a:r>
            <a:endParaRPr lang="fr-FR" b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1259632" y="486916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Pascal</a:t>
            </a:r>
            <a:endParaRPr lang="fr-FR" b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3131840" y="486916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Jack</a:t>
            </a:r>
            <a:endParaRPr lang="fr-FR" b="1" dirty="0"/>
          </a:p>
        </p:txBody>
      </p:sp>
      <p:sp>
        <p:nvSpPr>
          <p:cNvPr id="30" name="ZoneTexte 29"/>
          <p:cNvSpPr txBox="1"/>
          <p:nvPr/>
        </p:nvSpPr>
        <p:spPr>
          <a:xfrm>
            <a:off x="5004048" y="486916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Simon</a:t>
            </a:r>
            <a:endParaRPr lang="fr-FR" b="1" dirty="0"/>
          </a:p>
        </p:txBody>
      </p:sp>
      <p:sp>
        <p:nvSpPr>
          <p:cNvPr id="31" name="ZoneTexte 30"/>
          <p:cNvSpPr txBox="1"/>
          <p:nvPr/>
        </p:nvSpPr>
        <p:spPr>
          <a:xfrm>
            <a:off x="6804248" y="486916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Oscar</a:t>
            </a:r>
            <a:endParaRPr lang="fr-FR" b="1" dirty="0"/>
          </a:p>
        </p:txBody>
      </p:sp>
      <p:cxnSp>
        <p:nvCxnSpPr>
          <p:cNvPr id="36" name="Connecteur droit 35"/>
          <p:cNvCxnSpPr>
            <a:stCxn id="9" idx="2"/>
            <a:endCxn id="37" idx="0"/>
          </p:cNvCxnSpPr>
          <p:nvPr/>
        </p:nvCxnSpPr>
        <p:spPr>
          <a:xfrm flipH="1">
            <a:off x="827584" y="5229200"/>
            <a:ext cx="792088" cy="5760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467544" y="5805264"/>
            <a:ext cx="720080" cy="6480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1619672" y="5805264"/>
            <a:ext cx="792088" cy="6480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/>
          <p:cNvSpPr/>
          <p:nvPr/>
        </p:nvSpPr>
        <p:spPr>
          <a:xfrm>
            <a:off x="2627784" y="5805264"/>
            <a:ext cx="720080" cy="6480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/>
          <p:cNvSpPr/>
          <p:nvPr/>
        </p:nvSpPr>
        <p:spPr>
          <a:xfrm>
            <a:off x="3779912" y="5805264"/>
            <a:ext cx="792088" cy="6480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2" name="Connecteur droit 51"/>
          <p:cNvCxnSpPr>
            <a:stCxn id="9" idx="2"/>
            <a:endCxn id="38" idx="0"/>
          </p:cNvCxnSpPr>
          <p:nvPr/>
        </p:nvCxnSpPr>
        <p:spPr>
          <a:xfrm>
            <a:off x="1619672" y="5229200"/>
            <a:ext cx="396044" cy="5760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>
            <a:stCxn id="10" idx="2"/>
            <a:endCxn id="42" idx="0"/>
          </p:cNvCxnSpPr>
          <p:nvPr/>
        </p:nvCxnSpPr>
        <p:spPr>
          <a:xfrm flipH="1">
            <a:off x="2987824" y="5229200"/>
            <a:ext cx="432048" cy="5760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>
            <a:stCxn id="10" idx="2"/>
            <a:endCxn id="43" idx="0"/>
          </p:cNvCxnSpPr>
          <p:nvPr/>
        </p:nvCxnSpPr>
        <p:spPr>
          <a:xfrm>
            <a:off x="3419872" y="5229200"/>
            <a:ext cx="756084" cy="5760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:\Users\ZAK\Desktop\images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560" y="5877272"/>
            <a:ext cx="428625" cy="447675"/>
          </a:xfrm>
          <a:prstGeom prst="rect">
            <a:avLst/>
          </a:prstGeom>
          <a:noFill/>
        </p:spPr>
      </p:pic>
      <p:pic>
        <p:nvPicPr>
          <p:cNvPr id="58" name="Picture 2" descr="C:\Users\ZAK\Desktop\images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63688" y="5877272"/>
            <a:ext cx="428625" cy="447675"/>
          </a:xfrm>
          <a:prstGeom prst="rect">
            <a:avLst/>
          </a:prstGeom>
          <a:noFill/>
        </p:spPr>
      </p:pic>
      <p:pic>
        <p:nvPicPr>
          <p:cNvPr id="59" name="Picture 2" descr="C:\Users\ZAK\Desktop\images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71800" y="5877272"/>
            <a:ext cx="428625" cy="447675"/>
          </a:xfrm>
          <a:prstGeom prst="rect">
            <a:avLst/>
          </a:prstGeom>
          <a:noFill/>
        </p:spPr>
      </p:pic>
      <p:pic>
        <p:nvPicPr>
          <p:cNvPr id="60" name="Picture 2" descr="C:\Users\ZAK\Desktop\images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3928" y="5877272"/>
            <a:ext cx="428625" cy="447675"/>
          </a:xfrm>
          <a:prstGeom prst="rect">
            <a:avLst/>
          </a:prstGeom>
          <a:noFill/>
        </p:spPr>
      </p:pic>
      <p:sp>
        <p:nvSpPr>
          <p:cNvPr id="61" name="ZoneTexte 60"/>
          <p:cNvSpPr txBox="1"/>
          <p:nvPr/>
        </p:nvSpPr>
        <p:spPr>
          <a:xfrm>
            <a:off x="251520" y="2492896"/>
            <a:ext cx="1440160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SA" sz="2000" b="1" dirty="0" err="1" smtClean="0"/>
              <a:t>زاك</a:t>
            </a:r>
            <a:r>
              <a:rPr lang="ar-SA" sz="2000" b="1" dirty="0" smtClean="0"/>
              <a:t> قام </a:t>
            </a:r>
            <a:r>
              <a:rPr lang="ar-SA" sz="2000" b="1" dirty="0" err="1" smtClean="0"/>
              <a:t>بسايكل</a:t>
            </a:r>
            <a:endParaRPr lang="fr-FR" sz="2000" b="1" dirty="0"/>
          </a:p>
        </p:txBody>
      </p:sp>
      <p:sp>
        <p:nvSpPr>
          <p:cNvPr id="62" name="ZoneTexte 61"/>
          <p:cNvSpPr txBox="1"/>
          <p:nvPr/>
        </p:nvSpPr>
        <p:spPr>
          <a:xfrm>
            <a:off x="0" y="3140968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145 $</a:t>
            </a:r>
            <a:endParaRPr lang="fr-FR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64" name="Connecteur droit avec flèche 63"/>
          <p:cNvCxnSpPr>
            <a:endCxn id="7" idx="1"/>
          </p:cNvCxnSpPr>
          <p:nvPr/>
        </p:nvCxnSpPr>
        <p:spPr>
          <a:xfrm flipV="1">
            <a:off x="1259632" y="2996952"/>
            <a:ext cx="648072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5508104" y="908720"/>
            <a:ext cx="37561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3200" b="1" u="sng" dirty="0" smtClean="0">
                <a:ln w="1905"/>
                <a:solidFill>
                  <a:srgbClr val="1D424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venir Black"/>
                <a:cs typeface="Avenir Black"/>
              </a:rPr>
              <a:t>لنرجع إلى </a:t>
            </a:r>
            <a:r>
              <a:rPr lang="ar-SA" sz="3200" b="1" u="sng" dirty="0" err="1" smtClean="0">
                <a:ln w="1905"/>
                <a:solidFill>
                  <a:srgbClr val="1D424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venir Black"/>
                <a:cs typeface="Avenir Black"/>
              </a:rPr>
              <a:t>الماتريس</a:t>
            </a:r>
            <a:r>
              <a:rPr lang="ar-SA" sz="3200" b="1" u="sng" dirty="0" smtClean="0">
                <a:ln w="1905"/>
                <a:solidFill>
                  <a:srgbClr val="1D424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venir Black"/>
                <a:cs typeface="Avenir Black"/>
              </a:rPr>
              <a:t> الأولى</a:t>
            </a:r>
            <a:endParaRPr lang="fr-FR" sz="3200" b="1" u="sng" dirty="0">
              <a:ln w="1905"/>
              <a:solidFill>
                <a:srgbClr val="1D424F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venir Black"/>
              <a:cs typeface="Avenir Black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-17410" y="0"/>
            <a:ext cx="2843808" cy="620688"/>
          </a:xfrm>
          <a:prstGeom prst="rect">
            <a:avLst/>
          </a:prstGeom>
          <a:solidFill>
            <a:srgbClr val="12333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 sz="2400">
                <a:latin typeface="Avenir Black"/>
                <a:cs typeface="Avenir Black"/>
              </a:defRPr>
            </a:lvl1pPr>
          </a:lstStyle>
          <a:p>
            <a:r>
              <a:rPr lang="ar-SA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ماتريس</a:t>
            </a:r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</a:t>
            </a:r>
            <a:endParaRPr lang="fr-F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8" name="Picture 2" descr="C:\Users\ZAK\Desktop\113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16216" y="6165304"/>
            <a:ext cx="2341614" cy="492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7" grpId="0" animBg="1"/>
      <p:bldP spid="19" grpId="0"/>
      <p:bldP spid="26" grpId="0"/>
      <p:bldP spid="27" grpId="0"/>
      <p:bldP spid="28" grpId="0"/>
      <p:bldP spid="29" grpId="0"/>
      <p:bldP spid="30" grpId="0"/>
      <p:bldP spid="31" grpId="0"/>
      <p:bldP spid="37" grpId="0" animBg="1"/>
      <p:bldP spid="38" grpId="0" animBg="1"/>
      <p:bldP spid="42" grpId="0" animBg="1"/>
      <p:bldP spid="43" grpId="0" animBg="1"/>
      <p:bldP spid="61" grpId="0" build="allAtOnce" animBg="1"/>
      <p:bldP spid="62" grpId="0" build="allAtOnce"/>
      <p:bldP spid="47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 flipH="1">
            <a:off x="3851920" y="1412776"/>
            <a:ext cx="1800200" cy="7488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5580112" y="1412776"/>
            <a:ext cx="1872208" cy="676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131840" y="2060848"/>
            <a:ext cx="1296144" cy="11521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732240" y="2060848"/>
            <a:ext cx="1296144" cy="11521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195736" y="3717032"/>
            <a:ext cx="1296144" cy="11521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3995936" y="3717032"/>
            <a:ext cx="1296144" cy="11521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6012160" y="3717032"/>
            <a:ext cx="1296144" cy="11521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7740352" y="3717032"/>
            <a:ext cx="1296144" cy="11521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11"/>
          <p:cNvCxnSpPr>
            <a:stCxn id="6" idx="2"/>
            <a:endCxn id="8" idx="0"/>
          </p:cNvCxnSpPr>
          <p:nvPr/>
        </p:nvCxnSpPr>
        <p:spPr>
          <a:xfrm flipH="1">
            <a:off x="2843808" y="3212976"/>
            <a:ext cx="936104" cy="5040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>
            <a:stCxn id="6" idx="2"/>
            <a:endCxn id="9" idx="0"/>
          </p:cNvCxnSpPr>
          <p:nvPr/>
        </p:nvCxnSpPr>
        <p:spPr>
          <a:xfrm>
            <a:off x="3779912" y="3212976"/>
            <a:ext cx="864096" cy="5040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>
            <a:stCxn id="7" idx="2"/>
            <a:endCxn id="10" idx="0"/>
          </p:cNvCxnSpPr>
          <p:nvPr/>
        </p:nvCxnSpPr>
        <p:spPr>
          <a:xfrm flipH="1">
            <a:off x="6660232" y="3212976"/>
            <a:ext cx="720080" cy="5040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>
            <a:stCxn id="7" idx="2"/>
            <a:endCxn id="11" idx="0"/>
          </p:cNvCxnSpPr>
          <p:nvPr/>
        </p:nvCxnSpPr>
        <p:spPr>
          <a:xfrm>
            <a:off x="7380312" y="3212976"/>
            <a:ext cx="1008112" cy="5040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932040" y="260648"/>
            <a:ext cx="1296144" cy="11521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7" name="Image 16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332656"/>
            <a:ext cx="720080" cy="763285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5220072" y="105273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VOUS</a:t>
            </a:r>
            <a:endParaRPr lang="fr-FR" b="1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132856"/>
            <a:ext cx="6096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ZoneTexte 19"/>
          <p:cNvSpPr txBox="1"/>
          <p:nvPr/>
        </p:nvSpPr>
        <p:spPr>
          <a:xfrm>
            <a:off x="3491880" y="27809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Zak</a:t>
            </a:r>
            <a:endParaRPr lang="fr-FR" b="1" dirty="0"/>
          </a:p>
        </p:txBody>
      </p:sp>
      <p:pic>
        <p:nvPicPr>
          <p:cNvPr id="21" name="Picture 4" descr="C:\Users\ZAK\Desktop\images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789040"/>
            <a:ext cx="752475" cy="752475"/>
          </a:xfrm>
          <a:prstGeom prst="rect">
            <a:avLst/>
          </a:prstGeom>
          <a:noFill/>
        </p:spPr>
      </p:pic>
      <p:sp>
        <p:nvSpPr>
          <p:cNvPr id="22" name="ZoneTexte 21"/>
          <p:cNvSpPr txBox="1"/>
          <p:nvPr/>
        </p:nvSpPr>
        <p:spPr>
          <a:xfrm>
            <a:off x="2411760" y="450912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Pascal</a:t>
            </a:r>
            <a:endParaRPr lang="fr-FR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827584" y="5013176"/>
            <a:ext cx="4139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enir Black"/>
                <a:cs typeface="Avenir Black"/>
              </a:rPr>
              <a:t>النتيجة</a:t>
            </a:r>
            <a:endParaRPr lang="fr-FR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venir Black"/>
              <a:cs typeface="Avenir Black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0" y="-15577"/>
            <a:ext cx="3203848" cy="924297"/>
          </a:xfrm>
          <a:prstGeom prst="rect">
            <a:avLst/>
          </a:prstGeom>
          <a:solidFill>
            <a:srgbClr val="12333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 sz="2400">
                <a:latin typeface="Avenir Black"/>
                <a:cs typeface="Avenir Black"/>
              </a:defRPr>
            </a:lvl1pPr>
          </a:lstStyle>
          <a:p>
            <a:pPr algn="l"/>
            <a:r>
              <a:rPr lang="fr-FR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2 </a:t>
            </a:r>
            <a:r>
              <a:rPr lang="ar-SA" sz="5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ماتريس</a:t>
            </a:r>
            <a:r>
              <a:rPr lang="fr-FR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</a:t>
            </a:r>
            <a:endParaRPr lang="fr-FR" sz="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5" name="Picture 2" descr="C:\Users\ZAK\Desktop\11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6165304"/>
            <a:ext cx="2341614" cy="492854"/>
          </a:xfrm>
          <a:prstGeom prst="rect">
            <a:avLst/>
          </a:prstGeom>
          <a:noFill/>
        </p:spPr>
      </p:pic>
      <p:cxnSp>
        <p:nvCxnSpPr>
          <p:cNvPr id="32" name="Connecteur droit avec flèche 31"/>
          <p:cNvCxnSpPr/>
          <p:nvPr/>
        </p:nvCxnSpPr>
        <p:spPr>
          <a:xfrm flipV="1">
            <a:off x="2699792" y="3212976"/>
            <a:ext cx="57606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2555776" y="321297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10$</a:t>
            </a:r>
            <a:endParaRPr lang="fr-F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1619672" y="270892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10$</a:t>
            </a:r>
            <a:endParaRPr lang="fr-F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35" name="Connecteur en arc 73"/>
          <p:cNvCxnSpPr/>
          <p:nvPr/>
        </p:nvCxnSpPr>
        <p:spPr>
          <a:xfrm rot="5400000">
            <a:off x="1799692" y="1520788"/>
            <a:ext cx="3384376" cy="2736304"/>
          </a:xfrm>
          <a:prstGeom prst="curvedConnector4">
            <a:avLst>
              <a:gd name="adj1" fmla="val 2627"/>
              <a:gd name="adj2" fmla="val 108354"/>
            </a:avLst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6" grpId="0" animBg="1"/>
      <p:bldP spid="22" grpId="0"/>
      <p:bldP spid="23" grpId="0" build="allAtOnce"/>
      <p:bldP spid="24" grpId="0" build="allAtOnce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3275856" cy="836712"/>
          </a:xfrm>
          <a:prstGeom prst="rect">
            <a:avLst/>
          </a:prstGeom>
          <a:solidFill>
            <a:srgbClr val="12333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 sz="2400">
                <a:latin typeface="Avenir Black"/>
                <a:cs typeface="Avenir Black"/>
              </a:defRPr>
            </a:lvl1pPr>
          </a:lstStyle>
          <a:p>
            <a:r>
              <a:rPr lang="ar-SA" sz="3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الماتريس</a:t>
            </a:r>
            <a:r>
              <a:rPr lang="ar-SA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الأولى </a:t>
            </a:r>
            <a:r>
              <a:rPr lang="ar-SA" sz="3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لزاك</a:t>
            </a:r>
            <a:endParaRPr lang="fr-FR" sz="3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24128" y="260648"/>
            <a:ext cx="1296144" cy="11521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4788024" y="1916832"/>
            <a:ext cx="1296144" cy="11521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6588224" y="1916832"/>
            <a:ext cx="1296144" cy="11521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7"/>
          <p:cNvCxnSpPr>
            <a:stCxn id="5" idx="2"/>
            <a:endCxn id="6" idx="0"/>
          </p:cNvCxnSpPr>
          <p:nvPr/>
        </p:nvCxnSpPr>
        <p:spPr>
          <a:xfrm flipH="1">
            <a:off x="5436096" y="1412776"/>
            <a:ext cx="936104" cy="5040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>
            <a:stCxn id="5" idx="2"/>
            <a:endCxn id="7" idx="0"/>
          </p:cNvCxnSpPr>
          <p:nvPr/>
        </p:nvCxnSpPr>
        <p:spPr>
          <a:xfrm>
            <a:off x="6372200" y="1412776"/>
            <a:ext cx="864096" cy="5040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32656"/>
            <a:ext cx="6096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Users\ZAK\Desktop\images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060848"/>
            <a:ext cx="752475" cy="752475"/>
          </a:xfrm>
          <a:prstGeom prst="rect">
            <a:avLst/>
          </a:prstGeom>
          <a:noFill/>
        </p:spPr>
      </p:pic>
      <p:pic>
        <p:nvPicPr>
          <p:cNvPr id="12" name="Picture 5" descr="C:\Users\ZAK\Desktop\images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2060848"/>
            <a:ext cx="752475" cy="752475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6156176" y="9807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Zak</a:t>
            </a:r>
            <a:endParaRPr lang="fr-FR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5076056" y="270892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Pascal</a:t>
            </a:r>
            <a:endParaRPr lang="fr-FR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6948264" y="270892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Jack</a:t>
            </a:r>
            <a:endParaRPr lang="fr-FR" b="1" dirty="0"/>
          </a:p>
        </p:txBody>
      </p:sp>
      <p:cxnSp>
        <p:nvCxnSpPr>
          <p:cNvPr id="16" name="Connecteur droit 15"/>
          <p:cNvCxnSpPr>
            <a:stCxn id="6" idx="2"/>
            <a:endCxn id="17" idx="0"/>
          </p:cNvCxnSpPr>
          <p:nvPr/>
        </p:nvCxnSpPr>
        <p:spPr>
          <a:xfrm flipH="1">
            <a:off x="4644008" y="3068960"/>
            <a:ext cx="792088" cy="5760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283968" y="3645024"/>
            <a:ext cx="720080" cy="6480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5436096" y="3645024"/>
            <a:ext cx="792088" cy="6480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6444208" y="3645024"/>
            <a:ext cx="720080" cy="6480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7596336" y="3645024"/>
            <a:ext cx="792088" cy="6480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20"/>
          <p:cNvCxnSpPr>
            <a:stCxn id="6" idx="2"/>
            <a:endCxn id="18" idx="0"/>
          </p:cNvCxnSpPr>
          <p:nvPr/>
        </p:nvCxnSpPr>
        <p:spPr>
          <a:xfrm>
            <a:off x="5436096" y="3068960"/>
            <a:ext cx="396044" cy="5760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>
            <a:stCxn id="7" idx="2"/>
            <a:endCxn id="19" idx="0"/>
          </p:cNvCxnSpPr>
          <p:nvPr/>
        </p:nvCxnSpPr>
        <p:spPr>
          <a:xfrm flipH="1">
            <a:off x="6804248" y="3068960"/>
            <a:ext cx="432048" cy="5760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>
            <a:stCxn id="7" idx="2"/>
            <a:endCxn id="20" idx="0"/>
          </p:cNvCxnSpPr>
          <p:nvPr/>
        </p:nvCxnSpPr>
        <p:spPr>
          <a:xfrm>
            <a:off x="7236296" y="3068960"/>
            <a:ext cx="756084" cy="5760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" descr="C:\Users\ZAK\Desktop\images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717032"/>
            <a:ext cx="428625" cy="447675"/>
          </a:xfrm>
          <a:prstGeom prst="rect">
            <a:avLst/>
          </a:prstGeom>
          <a:noFill/>
        </p:spPr>
      </p:pic>
      <p:pic>
        <p:nvPicPr>
          <p:cNvPr id="25" name="Picture 2" descr="C:\Users\ZAK\Desktop\images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3717032"/>
            <a:ext cx="428625" cy="447675"/>
          </a:xfrm>
          <a:prstGeom prst="rect">
            <a:avLst/>
          </a:prstGeom>
          <a:noFill/>
        </p:spPr>
      </p:pic>
      <p:pic>
        <p:nvPicPr>
          <p:cNvPr id="26" name="Picture 2" descr="C:\Users\ZAK\Desktop\images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3717032"/>
            <a:ext cx="428625" cy="447675"/>
          </a:xfrm>
          <a:prstGeom prst="rect">
            <a:avLst/>
          </a:prstGeom>
          <a:noFill/>
        </p:spPr>
      </p:pic>
      <p:pic>
        <p:nvPicPr>
          <p:cNvPr id="27" name="Picture 2" descr="C:\Users\ZAK\Desktop\images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3717032"/>
            <a:ext cx="428625" cy="447675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3995936" y="4581128"/>
            <a:ext cx="432048" cy="43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" name="Picture 2" descr="C:\Users\ZAK\Desktop\images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4653136"/>
            <a:ext cx="275775" cy="288032"/>
          </a:xfrm>
          <a:prstGeom prst="rect">
            <a:avLst/>
          </a:prstGeom>
          <a:noFill/>
        </p:spPr>
      </p:pic>
      <p:sp>
        <p:nvSpPr>
          <p:cNvPr id="33" name="Rectangle 32"/>
          <p:cNvSpPr/>
          <p:nvPr/>
        </p:nvSpPr>
        <p:spPr>
          <a:xfrm>
            <a:off x="4644008" y="4581128"/>
            <a:ext cx="432048" cy="43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4" name="Picture 2" descr="C:\Users\ZAK\Desktop\images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653136"/>
            <a:ext cx="275775" cy="288032"/>
          </a:xfrm>
          <a:prstGeom prst="rect">
            <a:avLst/>
          </a:prstGeom>
          <a:noFill/>
        </p:spPr>
      </p:pic>
      <p:sp>
        <p:nvSpPr>
          <p:cNvPr id="35" name="Rectangle 34"/>
          <p:cNvSpPr/>
          <p:nvPr/>
        </p:nvSpPr>
        <p:spPr>
          <a:xfrm>
            <a:off x="5364088" y="4581128"/>
            <a:ext cx="432048" cy="43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6" name="Picture 2" descr="C:\Users\ZAK\Desktop\images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4653136"/>
            <a:ext cx="275775" cy="288032"/>
          </a:xfrm>
          <a:prstGeom prst="rect">
            <a:avLst/>
          </a:prstGeom>
          <a:noFill/>
        </p:spPr>
      </p:pic>
      <p:sp>
        <p:nvSpPr>
          <p:cNvPr id="37" name="Rectangle 36"/>
          <p:cNvSpPr/>
          <p:nvPr/>
        </p:nvSpPr>
        <p:spPr>
          <a:xfrm>
            <a:off x="6012160" y="4581128"/>
            <a:ext cx="432048" cy="43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Picture 2" descr="C:\Users\ZAK\Desktop\images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653136"/>
            <a:ext cx="275775" cy="288032"/>
          </a:xfrm>
          <a:prstGeom prst="rect">
            <a:avLst/>
          </a:prstGeom>
          <a:noFill/>
        </p:spPr>
      </p:pic>
      <p:cxnSp>
        <p:nvCxnSpPr>
          <p:cNvPr id="40" name="Connecteur droit 39"/>
          <p:cNvCxnSpPr>
            <a:stCxn id="17" idx="2"/>
            <a:endCxn id="31" idx="0"/>
          </p:cNvCxnSpPr>
          <p:nvPr/>
        </p:nvCxnSpPr>
        <p:spPr>
          <a:xfrm flipH="1">
            <a:off x="4211960" y="4293096"/>
            <a:ext cx="432048" cy="2880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>
            <a:stCxn id="17" idx="2"/>
            <a:endCxn id="34" idx="0"/>
          </p:cNvCxnSpPr>
          <p:nvPr/>
        </p:nvCxnSpPr>
        <p:spPr>
          <a:xfrm>
            <a:off x="4644008" y="4293096"/>
            <a:ext cx="209896" cy="3600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>
            <a:stCxn id="18" idx="2"/>
            <a:endCxn id="35" idx="0"/>
          </p:cNvCxnSpPr>
          <p:nvPr/>
        </p:nvCxnSpPr>
        <p:spPr>
          <a:xfrm flipH="1">
            <a:off x="5580112" y="4293096"/>
            <a:ext cx="252028" cy="2880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>
            <a:stCxn id="18" idx="2"/>
            <a:endCxn id="37" idx="0"/>
          </p:cNvCxnSpPr>
          <p:nvPr/>
        </p:nvCxnSpPr>
        <p:spPr>
          <a:xfrm>
            <a:off x="5832140" y="4293096"/>
            <a:ext cx="396044" cy="2880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2843808" y="2132856"/>
            <a:ext cx="1728192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b="1" dirty="0" smtClean="0"/>
              <a:t>Pascal CYCLE</a:t>
            </a:r>
            <a:endParaRPr lang="fr-FR" sz="2000" b="1" dirty="0"/>
          </a:p>
        </p:txBody>
      </p:sp>
      <p:sp>
        <p:nvSpPr>
          <p:cNvPr id="48" name="ZoneTexte 47"/>
          <p:cNvSpPr txBox="1"/>
          <p:nvPr/>
        </p:nvSpPr>
        <p:spPr>
          <a:xfrm>
            <a:off x="2808312" y="2780928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145 $</a:t>
            </a:r>
            <a:endParaRPr lang="fr-FR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49" name="Connecteur droit avec flèche 48"/>
          <p:cNvCxnSpPr/>
          <p:nvPr/>
        </p:nvCxnSpPr>
        <p:spPr>
          <a:xfrm flipV="1">
            <a:off x="4067944" y="2636912"/>
            <a:ext cx="648072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0" name="ZoneTexte 49"/>
          <p:cNvSpPr txBox="1"/>
          <p:nvPr/>
        </p:nvSpPr>
        <p:spPr>
          <a:xfrm>
            <a:off x="683568" y="5373216"/>
            <a:ext cx="8208912" cy="1080120"/>
          </a:xfrm>
          <a:prstGeom prst="rect">
            <a:avLst/>
          </a:prstGeom>
          <a:solidFill>
            <a:srgbClr val="12333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 sz="2400">
                <a:latin typeface="Avenir Black"/>
                <a:cs typeface="Avenir Black"/>
              </a:defRPr>
            </a:lvl1pPr>
          </a:lstStyle>
          <a:p>
            <a:r>
              <a:rPr lang="ar-SA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باسكل</a:t>
            </a:r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سيتبع </a:t>
            </a:r>
            <a:r>
              <a:rPr lang="ar-SA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السبونسر</a:t>
            </a:r>
            <a:r>
              <a:rPr lang="ar-S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ar-SA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زاك</a:t>
            </a:r>
            <a:endParaRPr lang="fr-F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52400" y="1493168"/>
            <a:ext cx="251520" cy="3600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/>
          <p:cNvSpPr/>
          <p:nvPr/>
        </p:nvSpPr>
        <p:spPr>
          <a:xfrm>
            <a:off x="152400" y="2069232"/>
            <a:ext cx="251520" cy="3600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/>
          <p:cNvSpPr/>
          <p:nvPr/>
        </p:nvSpPr>
        <p:spPr>
          <a:xfrm>
            <a:off x="152400" y="917104"/>
            <a:ext cx="251520" cy="3600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ZoneTexte 57"/>
          <p:cNvSpPr txBox="1"/>
          <p:nvPr/>
        </p:nvSpPr>
        <p:spPr>
          <a:xfrm>
            <a:off x="403920" y="91710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أنتم</a:t>
            </a:r>
            <a:endParaRPr lang="fr-FR" dirty="0"/>
          </a:p>
        </p:txBody>
      </p:sp>
      <p:sp>
        <p:nvSpPr>
          <p:cNvPr id="59" name="ZoneTexte 58"/>
          <p:cNvSpPr txBox="1"/>
          <p:nvPr/>
        </p:nvSpPr>
        <p:spPr>
          <a:xfrm>
            <a:off x="403920" y="149316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رعاية مباشرة</a:t>
            </a:r>
            <a:endParaRPr lang="fr-FR" dirty="0"/>
          </a:p>
        </p:txBody>
      </p:sp>
      <p:sp>
        <p:nvSpPr>
          <p:cNvPr id="60" name="ZoneTexte 59"/>
          <p:cNvSpPr txBox="1"/>
          <p:nvPr/>
        </p:nvSpPr>
        <p:spPr>
          <a:xfrm>
            <a:off x="403920" y="206923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رعاية غير مباشرة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animBg="1"/>
      <p:bldP spid="6" grpId="0" animBg="1"/>
      <p:bldP spid="7" grpId="0" animBg="1"/>
      <p:bldP spid="14" grpId="0"/>
      <p:bldP spid="15" grpId="0"/>
      <p:bldP spid="17" grpId="0" animBg="1"/>
      <p:bldP spid="18" grpId="0" animBg="1"/>
      <p:bldP spid="19" grpId="0" animBg="1"/>
      <p:bldP spid="20" grpId="0" animBg="1"/>
      <p:bldP spid="31" grpId="0" animBg="1"/>
      <p:bldP spid="33" grpId="0" animBg="1"/>
      <p:bldP spid="35" grpId="0" animBg="1"/>
      <p:bldP spid="37" grpId="0" animBg="1"/>
      <p:bldP spid="47" grpId="0" build="allAtOnce" animBg="1"/>
      <p:bldP spid="48" grpId="0" build="allAtOnce"/>
      <p:bldP spid="50" grpId="0" build="allAtOnce" animBg="1"/>
      <p:bldP spid="55" grpId="0" animBg="1"/>
      <p:bldP spid="56" grpId="0" animBg="1"/>
      <p:bldP spid="5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 flipH="1">
            <a:off x="3851920" y="1412776"/>
            <a:ext cx="1800200" cy="7488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5580112" y="1412776"/>
            <a:ext cx="1872208" cy="676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131840" y="2060848"/>
            <a:ext cx="1296144" cy="11521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732240" y="2060848"/>
            <a:ext cx="1296144" cy="11521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195736" y="3717032"/>
            <a:ext cx="1296144" cy="11521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3995936" y="3717032"/>
            <a:ext cx="1296144" cy="11521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6012160" y="3717032"/>
            <a:ext cx="1296144" cy="11521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7740352" y="3717032"/>
            <a:ext cx="1296144" cy="11521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11"/>
          <p:cNvCxnSpPr>
            <a:stCxn id="6" idx="2"/>
            <a:endCxn id="8" idx="0"/>
          </p:cNvCxnSpPr>
          <p:nvPr/>
        </p:nvCxnSpPr>
        <p:spPr>
          <a:xfrm flipH="1">
            <a:off x="2843808" y="3212976"/>
            <a:ext cx="936104" cy="5040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>
            <a:stCxn id="6" idx="2"/>
            <a:endCxn id="9" idx="0"/>
          </p:cNvCxnSpPr>
          <p:nvPr/>
        </p:nvCxnSpPr>
        <p:spPr>
          <a:xfrm>
            <a:off x="3779912" y="3212976"/>
            <a:ext cx="864096" cy="5040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>
            <a:stCxn id="7" idx="2"/>
            <a:endCxn id="10" idx="0"/>
          </p:cNvCxnSpPr>
          <p:nvPr/>
        </p:nvCxnSpPr>
        <p:spPr>
          <a:xfrm flipH="1">
            <a:off x="6660232" y="3212976"/>
            <a:ext cx="720080" cy="5040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>
            <a:stCxn id="7" idx="2"/>
            <a:endCxn id="11" idx="0"/>
          </p:cNvCxnSpPr>
          <p:nvPr/>
        </p:nvCxnSpPr>
        <p:spPr>
          <a:xfrm>
            <a:off x="7380312" y="3212976"/>
            <a:ext cx="1008112" cy="5040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932040" y="260648"/>
            <a:ext cx="1296144" cy="11521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7" name="Image 16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332656"/>
            <a:ext cx="720080" cy="763285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5220072" y="105273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VOUS</a:t>
            </a:r>
            <a:endParaRPr lang="fr-FR" b="1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132856"/>
            <a:ext cx="6096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ZoneTexte 19"/>
          <p:cNvSpPr txBox="1"/>
          <p:nvPr/>
        </p:nvSpPr>
        <p:spPr>
          <a:xfrm>
            <a:off x="3491880" y="27809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Zak</a:t>
            </a:r>
            <a:endParaRPr lang="fr-FR" b="1" dirty="0"/>
          </a:p>
        </p:txBody>
      </p:sp>
      <p:pic>
        <p:nvPicPr>
          <p:cNvPr id="21" name="Picture 4" descr="C:\Users\ZAK\Desktop\images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789040"/>
            <a:ext cx="752475" cy="752475"/>
          </a:xfrm>
          <a:prstGeom prst="rect">
            <a:avLst/>
          </a:prstGeom>
          <a:noFill/>
        </p:spPr>
      </p:pic>
      <p:sp>
        <p:nvSpPr>
          <p:cNvPr id="22" name="ZoneTexte 21"/>
          <p:cNvSpPr txBox="1"/>
          <p:nvPr/>
        </p:nvSpPr>
        <p:spPr>
          <a:xfrm>
            <a:off x="2411760" y="450912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Pascal</a:t>
            </a:r>
            <a:endParaRPr lang="fr-FR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827584" y="5013176"/>
            <a:ext cx="4139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venir Black"/>
                <a:cs typeface="Avenir Black"/>
              </a:rPr>
              <a:t>النتيجة</a:t>
            </a:r>
            <a:endParaRPr lang="fr-FR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venir Black"/>
              <a:cs typeface="Avenir Black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0" y="-15577"/>
            <a:ext cx="3203848" cy="924297"/>
          </a:xfrm>
          <a:prstGeom prst="rect">
            <a:avLst/>
          </a:prstGeom>
          <a:solidFill>
            <a:srgbClr val="12333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 sz="2400">
                <a:latin typeface="Avenir Black"/>
                <a:cs typeface="Avenir Black"/>
              </a:defRPr>
            </a:lvl1pPr>
          </a:lstStyle>
          <a:p>
            <a:pPr algn="l"/>
            <a:r>
              <a:rPr lang="fr-FR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2 </a:t>
            </a:r>
            <a:r>
              <a:rPr lang="ar-SA" sz="5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ماتريس</a:t>
            </a:r>
            <a:r>
              <a:rPr lang="fr-FR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</a:t>
            </a:r>
            <a:endParaRPr lang="fr-FR" sz="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5" name="Picture 2" descr="C:\Users\ZAK\Desktop\11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6165304"/>
            <a:ext cx="2341614" cy="492854"/>
          </a:xfrm>
          <a:prstGeom prst="rect">
            <a:avLst/>
          </a:prstGeom>
          <a:noFill/>
        </p:spPr>
      </p:pic>
      <p:cxnSp>
        <p:nvCxnSpPr>
          <p:cNvPr id="32" name="Connecteur droit avec flèche 31"/>
          <p:cNvCxnSpPr/>
          <p:nvPr/>
        </p:nvCxnSpPr>
        <p:spPr>
          <a:xfrm flipV="1">
            <a:off x="2699792" y="3212976"/>
            <a:ext cx="57606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2555776" y="321297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10$</a:t>
            </a:r>
            <a:endParaRPr lang="fr-F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1619672" y="270892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10$</a:t>
            </a:r>
            <a:endParaRPr lang="fr-F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35" name="Connecteur en arc 73"/>
          <p:cNvCxnSpPr/>
          <p:nvPr/>
        </p:nvCxnSpPr>
        <p:spPr>
          <a:xfrm rot="5400000">
            <a:off x="1799692" y="1520788"/>
            <a:ext cx="3384376" cy="2736304"/>
          </a:xfrm>
          <a:prstGeom prst="curvedConnector4">
            <a:avLst>
              <a:gd name="adj1" fmla="val 2627"/>
              <a:gd name="adj2" fmla="val 108354"/>
            </a:avLst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6" grpId="0" animBg="1"/>
      <p:bldP spid="22" grpId="0"/>
      <p:bldP spid="23" grpId="0" build="allAtOnce"/>
      <p:bldP spid="24" grpId="0" build="allAtOnce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Connecteur droit 40"/>
          <p:cNvCxnSpPr/>
          <p:nvPr/>
        </p:nvCxnSpPr>
        <p:spPr>
          <a:xfrm flipH="1">
            <a:off x="2843808" y="2132856"/>
            <a:ext cx="1800200" cy="7488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4572000" y="2132856"/>
            <a:ext cx="1872208" cy="676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2123728" y="2780928"/>
            <a:ext cx="1296144" cy="11521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/>
          <p:cNvSpPr/>
          <p:nvPr/>
        </p:nvSpPr>
        <p:spPr>
          <a:xfrm>
            <a:off x="5724128" y="2780928"/>
            <a:ext cx="1296144" cy="11521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/>
          <p:cNvSpPr/>
          <p:nvPr/>
        </p:nvSpPr>
        <p:spPr>
          <a:xfrm>
            <a:off x="1187624" y="4437112"/>
            <a:ext cx="1296144" cy="11521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6" name="Rectangle 45"/>
          <p:cNvSpPr/>
          <p:nvPr/>
        </p:nvSpPr>
        <p:spPr>
          <a:xfrm>
            <a:off x="2987824" y="4437112"/>
            <a:ext cx="1296144" cy="11521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/>
          <p:cNvSpPr/>
          <p:nvPr/>
        </p:nvSpPr>
        <p:spPr>
          <a:xfrm>
            <a:off x="5004048" y="4437112"/>
            <a:ext cx="1296144" cy="11521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47"/>
          <p:cNvSpPr/>
          <p:nvPr/>
        </p:nvSpPr>
        <p:spPr>
          <a:xfrm>
            <a:off x="6732240" y="4437112"/>
            <a:ext cx="1296144" cy="11521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9" name="Connecteur droit 48"/>
          <p:cNvCxnSpPr>
            <a:stCxn id="43" idx="2"/>
            <a:endCxn id="45" idx="0"/>
          </p:cNvCxnSpPr>
          <p:nvPr/>
        </p:nvCxnSpPr>
        <p:spPr>
          <a:xfrm flipH="1">
            <a:off x="1835696" y="3933056"/>
            <a:ext cx="936104" cy="5040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>
            <a:stCxn id="43" idx="2"/>
            <a:endCxn id="46" idx="0"/>
          </p:cNvCxnSpPr>
          <p:nvPr/>
        </p:nvCxnSpPr>
        <p:spPr>
          <a:xfrm>
            <a:off x="2771800" y="3933056"/>
            <a:ext cx="864096" cy="5040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>
            <a:stCxn id="44" idx="2"/>
            <a:endCxn id="47" idx="0"/>
          </p:cNvCxnSpPr>
          <p:nvPr/>
        </p:nvCxnSpPr>
        <p:spPr>
          <a:xfrm flipH="1">
            <a:off x="5652120" y="3933056"/>
            <a:ext cx="720080" cy="5040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>
            <a:stCxn id="44" idx="2"/>
            <a:endCxn id="48" idx="0"/>
          </p:cNvCxnSpPr>
          <p:nvPr/>
        </p:nvCxnSpPr>
        <p:spPr>
          <a:xfrm>
            <a:off x="6372200" y="3933056"/>
            <a:ext cx="1008112" cy="50405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3923928" y="764704"/>
            <a:ext cx="1296144" cy="11521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4" name="Image 53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836712"/>
            <a:ext cx="720080" cy="763285"/>
          </a:xfrm>
          <a:prstGeom prst="rect">
            <a:avLst/>
          </a:prstGeom>
        </p:spPr>
      </p:pic>
      <p:sp>
        <p:nvSpPr>
          <p:cNvPr id="55" name="ZoneTexte 54"/>
          <p:cNvSpPr txBox="1"/>
          <p:nvPr/>
        </p:nvSpPr>
        <p:spPr>
          <a:xfrm>
            <a:off x="4211960" y="155679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VOUS</a:t>
            </a:r>
            <a:endParaRPr lang="fr-FR" b="1" dirty="0"/>
          </a:p>
        </p:txBody>
      </p: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852936"/>
            <a:ext cx="6096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852936"/>
            <a:ext cx="7143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4" descr="C:\Users\ZAK\Desktop\images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4581128"/>
            <a:ext cx="752475" cy="752475"/>
          </a:xfrm>
          <a:prstGeom prst="rect">
            <a:avLst/>
          </a:prstGeom>
          <a:noFill/>
        </p:spPr>
      </p:pic>
      <p:pic>
        <p:nvPicPr>
          <p:cNvPr id="59" name="Picture 5" descr="C:\Users\ZAK\Desktop\images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4581128"/>
            <a:ext cx="752475" cy="752475"/>
          </a:xfrm>
          <a:prstGeom prst="rect">
            <a:avLst/>
          </a:prstGeom>
          <a:noFill/>
        </p:spPr>
      </p:pic>
      <p:pic>
        <p:nvPicPr>
          <p:cNvPr id="60" name="Picture 6" descr="C:\Users\ZAK\Desktop\images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4509120"/>
            <a:ext cx="1008112" cy="720080"/>
          </a:xfrm>
          <a:prstGeom prst="rect">
            <a:avLst/>
          </a:prstGeom>
          <a:noFill/>
        </p:spPr>
      </p:pic>
      <p:pic>
        <p:nvPicPr>
          <p:cNvPr id="61" name="Picture 7" descr="C:\Users\ZAK\Desktop\images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264" y="4581128"/>
            <a:ext cx="864096" cy="648072"/>
          </a:xfrm>
          <a:prstGeom prst="rect">
            <a:avLst/>
          </a:prstGeom>
          <a:noFill/>
        </p:spPr>
      </p:pic>
      <p:sp>
        <p:nvSpPr>
          <p:cNvPr id="62" name="ZoneTexte 61"/>
          <p:cNvSpPr txBox="1"/>
          <p:nvPr/>
        </p:nvSpPr>
        <p:spPr>
          <a:xfrm>
            <a:off x="2555776" y="350100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Zak</a:t>
            </a:r>
            <a:endParaRPr lang="fr-FR" b="1" dirty="0"/>
          </a:p>
        </p:txBody>
      </p:sp>
      <p:sp>
        <p:nvSpPr>
          <p:cNvPr id="63" name="ZoneTexte 62"/>
          <p:cNvSpPr txBox="1"/>
          <p:nvPr/>
        </p:nvSpPr>
        <p:spPr>
          <a:xfrm>
            <a:off x="6084168" y="357301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Sara</a:t>
            </a:r>
            <a:endParaRPr lang="fr-FR" b="1" dirty="0"/>
          </a:p>
        </p:txBody>
      </p:sp>
      <p:sp>
        <p:nvSpPr>
          <p:cNvPr id="64" name="ZoneTexte 63"/>
          <p:cNvSpPr txBox="1"/>
          <p:nvPr/>
        </p:nvSpPr>
        <p:spPr>
          <a:xfrm>
            <a:off x="1475656" y="522920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Pascal</a:t>
            </a:r>
            <a:endParaRPr lang="fr-FR" b="1" dirty="0"/>
          </a:p>
        </p:txBody>
      </p:sp>
      <p:sp>
        <p:nvSpPr>
          <p:cNvPr id="65" name="ZoneTexte 64"/>
          <p:cNvSpPr txBox="1"/>
          <p:nvPr/>
        </p:nvSpPr>
        <p:spPr>
          <a:xfrm>
            <a:off x="3347864" y="522920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Jack</a:t>
            </a:r>
            <a:endParaRPr lang="fr-FR" b="1" dirty="0"/>
          </a:p>
        </p:txBody>
      </p:sp>
      <p:sp>
        <p:nvSpPr>
          <p:cNvPr id="66" name="ZoneTexte 65"/>
          <p:cNvSpPr txBox="1"/>
          <p:nvPr/>
        </p:nvSpPr>
        <p:spPr>
          <a:xfrm>
            <a:off x="5220072" y="522920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Simon</a:t>
            </a:r>
            <a:endParaRPr lang="fr-FR" b="1" dirty="0"/>
          </a:p>
        </p:txBody>
      </p:sp>
      <p:sp>
        <p:nvSpPr>
          <p:cNvPr id="67" name="ZoneTexte 66"/>
          <p:cNvSpPr txBox="1"/>
          <p:nvPr/>
        </p:nvSpPr>
        <p:spPr>
          <a:xfrm>
            <a:off x="7020272" y="522920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Oscar</a:t>
            </a:r>
            <a:endParaRPr lang="fr-FR" b="1" dirty="0"/>
          </a:p>
        </p:txBody>
      </p:sp>
      <p:cxnSp>
        <p:nvCxnSpPr>
          <p:cNvPr id="68" name="Connecteur droit avec flèche 67"/>
          <p:cNvCxnSpPr/>
          <p:nvPr/>
        </p:nvCxnSpPr>
        <p:spPr>
          <a:xfrm flipH="1">
            <a:off x="5508104" y="980728"/>
            <a:ext cx="72008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0" name="ZoneTexte 69"/>
          <p:cNvSpPr txBox="1"/>
          <p:nvPr/>
        </p:nvSpPr>
        <p:spPr>
          <a:xfrm>
            <a:off x="-17410" y="0"/>
            <a:ext cx="4157362" cy="620688"/>
          </a:xfrm>
          <a:prstGeom prst="rect">
            <a:avLst/>
          </a:prstGeom>
          <a:solidFill>
            <a:srgbClr val="12333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 sz="2400">
                <a:latin typeface="Avenir Black"/>
                <a:cs typeface="Avenir Black"/>
              </a:defRPr>
            </a:lvl1pPr>
          </a:lstStyle>
          <a:p>
            <a:r>
              <a:rPr lang="ar-SA" sz="35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ماتريس1</a:t>
            </a:r>
            <a:r>
              <a:rPr lang="ar-SA" sz="3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: </a:t>
            </a:r>
            <a:r>
              <a:rPr lang="ar-SA" sz="35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سبيلوفر</a:t>
            </a:r>
            <a:endParaRPr lang="fr-FR" sz="3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1" name="Picture 2" descr="C:\Users\ZAK\Desktop\11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16216" y="6165304"/>
            <a:ext cx="2341614" cy="492854"/>
          </a:xfrm>
          <a:prstGeom prst="rect">
            <a:avLst/>
          </a:prstGeom>
          <a:noFill/>
        </p:spPr>
      </p:pic>
      <p:sp>
        <p:nvSpPr>
          <p:cNvPr id="72" name="Rectangle 71"/>
          <p:cNvSpPr/>
          <p:nvPr/>
        </p:nvSpPr>
        <p:spPr>
          <a:xfrm>
            <a:off x="0" y="1340768"/>
            <a:ext cx="251520" cy="3600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Rectangle 72"/>
          <p:cNvSpPr/>
          <p:nvPr/>
        </p:nvSpPr>
        <p:spPr>
          <a:xfrm>
            <a:off x="0" y="1916832"/>
            <a:ext cx="251520" cy="3600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Rectangle 73"/>
          <p:cNvSpPr/>
          <p:nvPr/>
        </p:nvSpPr>
        <p:spPr>
          <a:xfrm>
            <a:off x="0" y="764704"/>
            <a:ext cx="251520" cy="3600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8" name="Connecteur droit avec flèche 77"/>
          <p:cNvCxnSpPr/>
          <p:nvPr/>
        </p:nvCxnSpPr>
        <p:spPr>
          <a:xfrm flipV="1">
            <a:off x="3059832" y="2060848"/>
            <a:ext cx="57606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9" name="ZoneTexte 78"/>
          <p:cNvSpPr txBox="1"/>
          <p:nvPr/>
        </p:nvSpPr>
        <p:spPr>
          <a:xfrm>
            <a:off x="2915816" y="206084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10$</a:t>
            </a:r>
            <a:endParaRPr lang="fr-F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80" name="Connecteur droit avec flèche 79"/>
          <p:cNvCxnSpPr/>
          <p:nvPr/>
        </p:nvCxnSpPr>
        <p:spPr>
          <a:xfrm flipH="1" flipV="1">
            <a:off x="5436096" y="2060848"/>
            <a:ext cx="50405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1" name="ZoneTexte 80"/>
          <p:cNvSpPr txBox="1"/>
          <p:nvPr/>
        </p:nvSpPr>
        <p:spPr>
          <a:xfrm>
            <a:off x="5652120" y="213285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10$</a:t>
            </a:r>
            <a:endParaRPr lang="fr-F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82" name="Connecteur droit avec flèche 81"/>
          <p:cNvCxnSpPr/>
          <p:nvPr/>
        </p:nvCxnSpPr>
        <p:spPr>
          <a:xfrm flipV="1">
            <a:off x="1475656" y="3861048"/>
            <a:ext cx="57606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3" name="ZoneTexte 82"/>
          <p:cNvSpPr txBox="1"/>
          <p:nvPr/>
        </p:nvSpPr>
        <p:spPr>
          <a:xfrm>
            <a:off x="1331640" y="386104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10$</a:t>
            </a:r>
            <a:endParaRPr lang="fr-F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84" name="Connecteur droit avec flèche 83"/>
          <p:cNvCxnSpPr/>
          <p:nvPr/>
        </p:nvCxnSpPr>
        <p:spPr>
          <a:xfrm flipH="1" flipV="1">
            <a:off x="3491880" y="3861048"/>
            <a:ext cx="14401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5" name="ZoneTexte 84"/>
          <p:cNvSpPr txBox="1"/>
          <p:nvPr/>
        </p:nvSpPr>
        <p:spPr>
          <a:xfrm>
            <a:off x="3491880" y="393305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10$</a:t>
            </a:r>
            <a:endParaRPr lang="fr-F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86" name="Connecteur droit avec flèche 85"/>
          <p:cNvCxnSpPr/>
          <p:nvPr/>
        </p:nvCxnSpPr>
        <p:spPr>
          <a:xfrm flipV="1">
            <a:off x="5220072" y="3933056"/>
            <a:ext cx="57606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7" name="ZoneTexte 86"/>
          <p:cNvSpPr txBox="1"/>
          <p:nvPr/>
        </p:nvSpPr>
        <p:spPr>
          <a:xfrm>
            <a:off x="5076056" y="393305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10$</a:t>
            </a:r>
            <a:endParaRPr lang="fr-F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88" name="Connecteur droit avec flèche 87"/>
          <p:cNvCxnSpPr/>
          <p:nvPr/>
        </p:nvCxnSpPr>
        <p:spPr>
          <a:xfrm flipH="1" flipV="1">
            <a:off x="7236296" y="3933056"/>
            <a:ext cx="21602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9" name="ZoneTexte 88"/>
          <p:cNvSpPr txBox="1"/>
          <p:nvPr/>
        </p:nvSpPr>
        <p:spPr>
          <a:xfrm>
            <a:off x="7308304" y="393305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10$</a:t>
            </a:r>
            <a:endParaRPr lang="fr-F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90" name="Connecteur en arc 89"/>
          <p:cNvCxnSpPr/>
          <p:nvPr/>
        </p:nvCxnSpPr>
        <p:spPr>
          <a:xfrm rot="16200000" flipH="1">
            <a:off x="5076056" y="1772816"/>
            <a:ext cx="2952328" cy="2664296"/>
          </a:xfrm>
          <a:prstGeom prst="curvedConnector3">
            <a:avLst>
              <a:gd name="adj1" fmla="val 1208"/>
            </a:avLst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1" name="ZoneTexte 90"/>
          <p:cNvSpPr txBox="1"/>
          <p:nvPr/>
        </p:nvSpPr>
        <p:spPr>
          <a:xfrm>
            <a:off x="7164288" y="234888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20$</a:t>
            </a:r>
            <a:endParaRPr lang="fr-F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92" name="Connecteur en arc 73"/>
          <p:cNvCxnSpPr>
            <a:endCxn id="45" idx="1"/>
          </p:cNvCxnSpPr>
          <p:nvPr/>
        </p:nvCxnSpPr>
        <p:spPr>
          <a:xfrm rot="5400000">
            <a:off x="863588" y="1952836"/>
            <a:ext cx="3384376" cy="2736304"/>
          </a:xfrm>
          <a:prstGeom prst="curvedConnector4">
            <a:avLst>
              <a:gd name="adj1" fmla="val 2627"/>
              <a:gd name="adj2" fmla="val 108354"/>
            </a:avLst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3" name="ZoneTexte 92"/>
          <p:cNvSpPr txBox="1"/>
          <p:nvPr/>
        </p:nvSpPr>
        <p:spPr>
          <a:xfrm>
            <a:off x="827584" y="270892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20$</a:t>
            </a:r>
            <a:endParaRPr lang="fr-F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4" name="ZoneTexte 93"/>
          <p:cNvSpPr txBox="1"/>
          <p:nvPr/>
        </p:nvSpPr>
        <p:spPr>
          <a:xfrm>
            <a:off x="5004048" y="0"/>
            <a:ext cx="4139952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25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145 $ : </a:t>
            </a:r>
            <a:r>
              <a:rPr lang="ar-SA" sz="25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مجموع الأرباح</a:t>
            </a:r>
            <a:endParaRPr lang="fr-FR" sz="2500" b="1" u="sng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fr-FR" sz="25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5" name="ZoneTexte 94"/>
          <p:cNvSpPr txBox="1"/>
          <p:nvPr/>
        </p:nvSpPr>
        <p:spPr>
          <a:xfrm>
            <a:off x="6372200" y="620688"/>
            <a:ext cx="327585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85 $ : </a:t>
            </a:r>
            <a:r>
              <a:rPr lang="ar-SA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سايكل</a:t>
            </a:r>
            <a:endParaRPr lang="fr-FR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venir Black"/>
              <a:cs typeface="Avenir Black"/>
            </a:endParaRPr>
          </a:p>
          <a:p>
            <a:endParaRPr lang="fr-FR" sz="2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6" name="ZoneTexte 95"/>
          <p:cNvSpPr txBox="1"/>
          <p:nvPr/>
        </p:nvSpPr>
        <p:spPr>
          <a:xfrm>
            <a:off x="323528" y="83671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أنتم</a:t>
            </a:r>
            <a:endParaRPr lang="fr-FR" dirty="0"/>
          </a:p>
        </p:txBody>
      </p:sp>
      <p:sp>
        <p:nvSpPr>
          <p:cNvPr id="97" name="ZoneTexte 96"/>
          <p:cNvSpPr txBox="1"/>
          <p:nvPr/>
        </p:nvSpPr>
        <p:spPr>
          <a:xfrm>
            <a:off x="323528" y="141277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رعاية مباشرة</a:t>
            </a:r>
            <a:endParaRPr lang="fr-FR" dirty="0"/>
          </a:p>
        </p:txBody>
      </p:sp>
      <p:sp>
        <p:nvSpPr>
          <p:cNvPr id="98" name="ZoneTexte 97"/>
          <p:cNvSpPr txBox="1"/>
          <p:nvPr/>
        </p:nvSpPr>
        <p:spPr>
          <a:xfrm>
            <a:off x="323528" y="198884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رعاية غير مباشرة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3" grpId="0" animBg="1"/>
      <p:bldP spid="55" grpId="0"/>
      <p:bldP spid="62" grpId="0"/>
      <p:bldP spid="63" grpId="0"/>
      <p:bldP spid="64" grpId="0"/>
      <p:bldP spid="65" grpId="0"/>
      <p:bldP spid="66" grpId="0"/>
      <p:bldP spid="67" grpId="0"/>
      <p:bldP spid="70" grpId="0" build="p" animBg="1"/>
      <p:bldP spid="72" grpId="0" animBg="1"/>
      <p:bldP spid="73" grpId="0" animBg="1"/>
      <p:bldP spid="74" grpId="0" animBg="1"/>
      <p:bldP spid="94" grpId="0" build="allAtOnce"/>
      <p:bldP spid="95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ZAK\Desktop\1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32656"/>
            <a:ext cx="6843578" cy="1440411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0" y="2420888"/>
            <a:ext cx="877355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SA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أقدم لك اليوم فرصة عمل لا تعوض</a:t>
            </a:r>
            <a:endParaRPr lang="fr-FR" sz="6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ar-SA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إنها صفقة </a:t>
            </a:r>
            <a:r>
              <a:rPr lang="ar-SA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العمر ...</a:t>
            </a:r>
            <a:endParaRPr lang="ar-SA" sz="6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ar-SA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على بركة </a:t>
            </a:r>
            <a:r>
              <a:rPr lang="ar-SA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الله...</a:t>
            </a:r>
            <a:endParaRPr lang="fr-FR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2" descr="C:\Users\ZAK\Desktop\1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6165304"/>
            <a:ext cx="2341614" cy="4928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4795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23728" y="-1035496"/>
            <a:ext cx="9468544" cy="3013795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fr-FR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None/>
            </a:pPr>
            <a:endParaRPr lang="fr-FR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None/>
            </a:pPr>
            <a:endParaRPr lang="fr-FR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None/>
            </a:pPr>
            <a:endParaRPr lang="fr-FR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None/>
            </a:pPr>
            <a:r>
              <a:rPr lang="fr-FR" sz="4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ar-SA" sz="4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ثمن الولوج</a:t>
            </a:r>
            <a:r>
              <a:rPr lang="fr-FR" sz="4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 73$</a:t>
            </a:r>
          </a:p>
          <a:p>
            <a:pPr algn="ctr">
              <a:buNone/>
            </a:pPr>
            <a:endParaRPr lang="fr-FR" sz="4400" b="1" u="sng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None/>
            </a:pPr>
            <a:endParaRPr lang="fr-FR" sz="4400" b="1" u="sng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ctr">
              <a:buNone/>
            </a:pPr>
            <a:endParaRPr lang="fr-FR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venir Black"/>
              <a:cs typeface="Avenir Black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12333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 sz="2400">
                <a:latin typeface="Avenir Black"/>
                <a:cs typeface="Avenir Black"/>
              </a:defRPr>
            </a:lvl1pPr>
          </a:lstStyle>
          <a:p>
            <a:r>
              <a:rPr lang="ar-SA" sz="5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نظام </a:t>
            </a:r>
            <a:r>
              <a:rPr lang="ar-SA" sz="5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ربح </a:t>
            </a:r>
            <a:r>
              <a:rPr lang="ar-SA" sz="55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أدفانسد</a:t>
            </a:r>
            <a:endParaRPr lang="fr-FR" sz="5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C:\Users\ZAK\Desktop\1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2386" y="6365146"/>
            <a:ext cx="2341614" cy="492854"/>
          </a:xfrm>
          <a:prstGeom prst="rect">
            <a:avLst/>
          </a:prstGeom>
          <a:noFill/>
        </p:spPr>
      </p:pic>
      <p:pic>
        <p:nvPicPr>
          <p:cNvPr id="16" name="Picture 2" descr="C:\Users\ZAK\Desktop\Sans tit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5522" y="1916832"/>
            <a:ext cx="4598478" cy="3303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Rectangle à coins arrondis 16"/>
          <p:cNvSpPr/>
          <p:nvPr/>
        </p:nvSpPr>
        <p:spPr>
          <a:xfrm>
            <a:off x="0" y="908720"/>
            <a:ext cx="2952328" cy="115212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b="1" dirty="0" smtClean="0"/>
              <a:t>PACK ADVANCED</a:t>
            </a:r>
          </a:p>
          <a:p>
            <a:pPr algn="ctr"/>
            <a:r>
              <a:rPr lang="fr-FR" sz="2500" b="1" dirty="0" smtClean="0"/>
              <a:t>120$</a:t>
            </a:r>
          </a:p>
          <a:p>
            <a:pPr algn="ctr"/>
            <a:r>
              <a:rPr lang="fr-FR" sz="2500" b="1" dirty="0" smtClean="0"/>
              <a:t>73$/ an</a:t>
            </a:r>
            <a:endParaRPr lang="fr-FR" sz="2500" b="1" dirty="0"/>
          </a:p>
        </p:txBody>
      </p:sp>
      <p:sp>
        <p:nvSpPr>
          <p:cNvPr id="18" name="Flèche vers le bas 17"/>
          <p:cNvSpPr/>
          <p:nvPr/>
        </p:nvSpPr>
        <p:spPr>
          <a:xfrm>
            <a:off x="1224136" y="2060848"/>
            <a:ext cx="360040" cy="432048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0" y="2492896"/>
            <a:ext cx="2915816" cy="194421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lnSpc>
                <a:spcPct val="140000"/>
              </a:lnSpc>
            </a:pPr>
            <a:r>
              <a:rPr lang="ar-S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venir Black"/>
                <a:cs typeface="Avenir Black"/>
              </a:rPr>
              <a:t>الجامعة الإلكترونية</a:t>
            </a:r>
            <a:endParaRPr lang="fr-FR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venir Black"/>
              <a:cs typeface="Avenir Black"/>
            </a:endParaRPr>
          </a:p>
          <a:p>
            <a:pPr marL="514350" indent="-514350" algn="ctr">
              <a:lnSpc>
                <a:spcPct val="140000"/>
              </a:lnSpc>
            </a:pPr>
            <a:r>
              <a:rPr lang="ar-S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venir Black"/>
                <a:cs typeface="Avenir Black"/>
              </a:rPr>
              <a:t>المكتبة الإلكترونية</a:t>
            </a:r>
            <a:endParaRPr lang="fr-FR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venir Black"/>
              <a:cs typeface="Avenir Black"/>
            </a:endParaRPr>
          </a:p>
          <a:p>
            <a:pPr marL="514350" indent="-514350" algn="ctr">
              <a:lnSpc>
                <a:spcPct val="140000"/>
              </a:lnSpc>
            </a:pPr>
            <a:r>
              <a:rPr lang="ar-S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venir Black"/>
                <a:cs typeface="Avenir Black"/>
              </a:rPr>
              <a:t>التدريب بالفيديو</a:t>
            </a:r>
            <a:endParaRPr lang="fr-FR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venir Black"/>
              <a:cs typeface="Avenir Black"/>
            </a:endParaRPr>
          </a:p>
          <a:p>
            <a:pPr marL="514350" indent="-514350" algn="ctr">
              <a:lnSpc>
                <a:spcPct val="140000"/>
              </a:lnSpc>
            </a:pPr>
            <a:r>
              <a:rPr lang="ar-SA" sz="2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venir Black"/>
                <a:cs typeface="Avenir Black"/>
              </a:rPr>
              <a:t>موقع إلكتروني</a:t>
            </a:r>
            <a:endParaRPr lang="fr-FR" sz="2000" u="sng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venir Black"/>
              <a:cs typeface="Avenir Black"/>
            </a:endParaRPr>
          </a:p>
          <a:p>
            <a:pPr marL="514350" indent="-514350" algn="ctr">
              <a:lnSpc>
                <a:spcPct val="140000"/>
              </a:lnSpc>
            </a:pPr>
            <a:endParaRPr lang="fr-FR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venir Black"/>
              <a:cs typeface="Avenir Black"/>
            </a:endParaRPr>
          </a:p>
        </p:txBody>
      </p:sp>
      <p:sp>
        <p:nvSpPr>
          <p:cNvPr id="20" name="Flèche vers le bas 19"/>
          <p:cNvSpPr/>
          <p:nvPr/>
        </p:nvSpPr>
        <p:spPr>
          <a:xfrm>
            <a:off x="1296144" y="4437112"/>
            <a:ext cx="360040" cy="576064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0" y="5085184"/>
            <a:ext cx="2843808" cy="79208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lnSpc>
                <a:spcPct val="140000"/>
              </a:lnSpc>
            </a:pPr>
            <a:r>
              <a:rPr lang="ar-S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venir Black"/>
                <a:cs typeface="Avenir Black"/>
              </a:rPr>
              <a:t>نظام الربح الأول و الثاني 2*2 و 4*12</a:t>
            </a:r>
            <a:r>
              <a:rPr lang="fr-F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venir Black"/>
                <a:cs typeface="Avenir Black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ZAK\Desktop\PROJET LEARN AND EARN\LE IMAGES\11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556792"/>
            <a:ext cx="7507288" cy="3076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Users\ZAK\Desktop\1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6165304"/>
            <a:ext cx="2341614" cy="492854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A9622C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 sz="4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venir Black"/>
                <a:cs typeface="Avenir Black"/>
              </a:defRPr>
            </a:lvl1pPr>
          </a:lstStyle>
          <a:p>
            <a:r>
              <a:rPr lang="ar-SA" sz="6000" dirty="0" err="1" smtClean="0"/>
              <a:t>سبيلوفر</a:t>
            </a:r>
            <a:endParaRPr lang="fr-FR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A9622C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 sz="4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venir Black"/>
                <a:cs typeface="Avenir Black"/>
              </a:defRPr>
            </a:lvl1pPr>
          </a:lstStyle>
          <a:p>
            <a:r>
              <a:rPr lang="ar-SA" dirty="0" smtClean="0"/>
              <a:t>جدول الأرباح لهذا النظام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395536" y="836712"/>
          <a:ext cx="8208912" cy="540001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99583"/>
                <a:gridCol w="2510163"/>
                <a:gridCol w="1899583"/>
                <a:gridCol w="1899583"/>
              </a:tblGrid>
              <a:tr h="584175">
                <a:tc>
                  <a:txBody>
                    <a:bodyPr/>
                    <a:lstStyle/>
                    <a:p>
                      <a:pPr algn="ctr"/>
                      <a:r>
                        <a:rPr lang="ar-SA" sz="2500" dirty="0" smtClean="0"/>
                        <a:t>مجموع الأرباح</a:t>
                      </a:r>
                      <a:endParaRPr lang="fr-FR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sz="2500" dirty="0" smtClean="0"/>
                        <a:t>العمولة على كل عضو</a:t>
                      </a:r>
                      <a:endParaRPr lang="fr-FR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500" dirty="0" smtClean="0"/>
                        <a:t>عدد الأعضاء</a:t>
                      </a:r>
                      <a:endParaRPr lang="fr-FR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500" dirty="0" smtClean="0"/>
                        <a:t>المستوى</a:t>
                      </a:r>
                      <a:endParaRPr lang="fr-FR" sz="2500" dirty="0"/>
                    </a:p>
                  </a:txBody>
                  <a:tcPr/>
                </a:tc>
              </a:tr>
              <a:tr h="283770">
                <a:tc>
                  <a:txBody>
                    <a:bodyPr/>
                    <a:lstStyle/>
                    <a:p>
                      <a:pPr algn="ctr"/>
                      <a:r>
                        <a:rPr lang="fr-FR" b="1" u="sng" dirty="0" smtClean="0">
                          <a:solidFill>
                            <a:srgbClr val="FF0000"/>
                          </a:solidFill>
                        </a:rPr>
                        <a:t>28$</a:t>
                      </a:r>
                      <a:endParaRPr lang="fr-FR" b="1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7$</a:t>
                      </a:r>
                      <a:endParaRPr lang="fr-FR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fr-FR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3770">
                <a:tc>
                  <a:txBody>
                    <a:bodyPr/>
                    <a:lstStyle/>
                    <a:p>
                      <a:pPr algn="ctr"/>
                      <a:r>
                        <a:rPr lang="fr-FR" b="1" u="sng" dirty="0" smtClean="0">
                          <a:solidFill>
                            <a:srgbClr val="FF0000"/>
                          </a:solidFill>
                        </a:rPr>
                        <a:t>112$</a:t>
                      </a:r>
                      <a:endParaRPr lang="fr-FR" b="1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7$</a:t>
                      </a:r>
                      <a:endParaRPr lang="fr-FR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rgbClr val="C00000"/>
                          </a:solidFill>
                        </a:rPr>
                        <a:t>16</a:t>
                      </a:r>
                      <a:endParaRPr lang="fr-FR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3770">
                <a:tc>
                  <a:txBody>
                    <a:bodyPr/>
                    <a:lstStyle/>
                    <a:p>
                      <a:pPr algn="ctr"/>
                      <a:r>
                        <a:rPr lang="fr-FR" b="1" u="sng" dirty="0" smtClean="0">
                          <a:solidFill>
                            <a:srgbClr val="FF0000"/>
                          </a:solidFill>
                        </a:rPr>
                        <a:t>448$</a:t>
                      </a:r>
                      <a:endParaRPr lang="fr-FR" b="1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7$</a:t>
                      </a:r>
                      <a:endParaRPr lang="fr-FR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rgbClr val="C00000"/>
                          </a:solidFill>
                        </a:rPr>
                        <a:t>64</a:t>
                      </a:r>
                      <a:endParaRPr lang="fr-FR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3770">
                <a:tc>
                  <a:txBody>
                    <a:bodyPr/>
                    <a:lstStyle/>
                    <a:p>
                      <a:pPr algn="ctr"/>
                      <a:r>
                        <a:rPr lang="fr-FR" b="1" u="sng" dirty="0" smtClean="0">
                          <a:solidFill>
                            <a:srgbClr val="FF0000"/>
                          </a:solidFill>
                        </a:rPr>
                        <a:t>1792$</a:t>
                      </a:r>
                      <a:endParaRPr lang="fr-FR" b="1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7$</a:t>
                      </a:r>
                      <a:endParaRPr lang="fr-FR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rgbClr val="C00000"/>
                          </a:solidFill>
                        </a:rPr>
                        <a:t>256</a:t>
                      </a:r>
                      <a:endParaRPr lang="fr-FR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3770">
                <a:tc>
                  <a:txBody>
                    <a:bodyPr/>
                    <a:lstStyle/>
                    <a:p>
                      <a:pPr algn="ctr"/>
                      <a:r>
                        <a:rPr lang="fr-FR" b="1" u="sng" dirty="0" smtClean="0">
                          <a:solidFill>
                            <a:srgbClr val="FF0000"/>
                          </a:solidFill>
                        </a:rPr>
                        <a:t>6144$</a:t>
                      </a:r>
                      <a:endParaRPr lang="fr-FR" b="1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6$</a:t>
                      </a:r>
                      <a:endParaRPr lang="fr-FR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rgbClr val="C00000"/>
                          </a:solidFill>
                        </a:rPr>
                        <a:t>1024</a:t>
                      </a:r>
                      <a:endParaRPr lang="fr-FR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3770">
                <a:tc>
                  <a:txBody>
                    <a:bodyPr/>
                    <a:lstStyle/>
                    <a:p>
                      <a:pPr algn="ctr"/>
                      <a:r>
                        <a:rPr lang="fr-FR" b="1" u="sng" dirty="0" smtClean="0">
                          <a:solidFill>
                            <a:srgbClr val="FF0000"/>
                          </a:solidFill>
                        </a:rPr>
                        <a:t>20.480$</a:t>
                      </a:r>
                      <a:endParaRPr lang="fr-FR" b="1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5$</a:t>
                      </a:r>
                      <a:endParaRPr lang="fr-FR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rgbClr val="C00000"/>
                          </a:solidFill>
                        </a:rPr>
                        <a:t>4096</a:t>
                      </a:r>
                      <a:endParaRPr lang="fr-FR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3770">
                <a:tc>
                  <a:txBody>
                    <a:bodyPr/>
                    <a:lstStyle/>
                    <a:p>
                      <a:pPr algn="ctr"/>
                      <a:r>
                        <a:rPr lang="fr-FR" b="1" u="sng" dirty="0" smtClean="0">
                          <a:solidFill>
                            <a:srgbClr val="FF0000"/>
                          </a:solidFill>
                        </a:rPr>
                        <a:t>65.536$</a:t>
                      </a:r>
                      <a:endParaRPr lang="fr-FR" b="1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4$</a:t>
                      </a:r>
                      <a:endParaRPr lang="fr-FR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rgbClr val="C00000"/>
                          </a:solidFill>
                        </a:rPr>
                        <a:t>16384</a:t>
                      </a:r>
                      <a:endParaRPr lang="fr-FR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3770">
                <a:tc>
                  <a:txBody>
                    <a:bodyPr/>
                    <a:lstStyle/>
                    <a:p>
                      <a:pPr algn="ctr"/>
                      <a:r>
                        <a:rPr lang="fr-FR" b="1" u="sng" dirty="0" smtClean="0">
                          <a:solidFill>
                            <a:srgbClr val="FF0000"/>
                          </a:solidFill>
                        </a:rPr>
                        <a:t>196.308$</a:t>
                      </a:r>
                      <a:endParaRPr lang="fr-FR" b="1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3$</a:t>
                      </a:r>
                      <a:endParaRPr lang="fr-FR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rgbClr val="C00000"/>
                          </a:solidFill>
                        </a:rPr>
                        <a:t>65536</a:t>
                      </a:r>
                      <a:endParaRPr lang="fr-FR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3770">
                <a:tc>
                  <a:txBody>
                    <a:bodyPr/>
                    <a:lstStyle/>
                    <a:p>
                      <a:pPr algn="ctr"/>
                      <a:r>
                        <a:rPr lang="fr-FR" b="1" u="sng" dirty="0" smtClean="0">
                          <a:solidFill>
                            <a:srgbClr val="FF0000"/>
                          </a:solidFill>
                        </a:rPr>
                        <a:t>786.432$</a:t>
                      </a:r>
                      <a:endParaRPr lang="fr-FR" b="1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3$</a:t>
                      </a:r>
                      <a:endParaRPr lang="fr-FR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rgbClr val="C00000"/>
                          </a:solidFill>
                        </a:rPr>
                        <a:t>262144</a:t>
                      </a:r>
                      <a:endParaRPr lang="fr-FR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3770">
                <a:tc>
                  <a:txBody>
                    <a:bodyPr/>
                    <a:lstStyle/>
                    <a:p>
                      <a:pPr algn="ctr"/>
                      <a:r>
                        <a:rPr lang="fr-FR" b="1" u="sng" dirty="0" smtClean="0">
                          <a:solidFill>
                            <a:srgbClr val="FF0000"/>
                          </a:solidFill>
                        </a:rPr>
                        <a:t>2.097.152$</a:t>
                      </a:r>
                      <a:endParaRPr lang="fr-FR" b="1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2$</a:t>
                      </a:r>
                      <a:endParaRPr lang="fr-FR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rgbClr val="C00000"/>
                          </a:solidFill>
                        </a:rPr>
                        <a:t>1048576</a:t>
                      </a:r>
                      <a:endParaRPr lang="fr-FR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49302">
                <a:tc>
                  <a:txBody>
                    <a:bodyPr/>
                    <a:lstStyle/>
                    <a:p>
                      <a:pPr algn="ctr"/>
                      <a:r>
                        <a:rPr lang="fr-FR" b="1" u="sng" dirty="0" smtClean="0">
                          <a:solidFill>
                            <a:srgbClr val="FF0000"/>
                          </a:solidFill>
                        </a:rPr>
                        <a:t>4.194.304$</a:t>
                      </a:r>
                      <a:endParaRPr lang="fr-FR" b="1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1$</a:t>
                      </a:r>
                      <a:endParaRPr lang="fr-FR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Avenir Black"/>
                        </a:rPr>
                        <a:t>4194304</a:t>
                      </a:r>
                    </a:p>
                    <a:p>
                      <a:pPr algn="ctr"/>
                      <a:endParaRPr lang="fr-FR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49302">
                <a:tc>
                  <a:txBody>
                    <a:bodyPr/>
                    <a:lstStyle/>
                    <a:p>
                      <a:pPr algn="ctr"/>
                      <a:r>
                        <a:rPr lang="fr-FR" b="1" u="sng" dirty="0" smtClean="0">
                          <a:solidFill>
                            <a:srgbClr val="FF0000"/>
                          </a:solidFill>
                        </a:rPr>
                        <a:t>16.777.216$</a:t>
                      </a:r>
                      <a:endParaRPr lang="fr-FR" b="1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1$</a:t>
                      </a:r>
                      <a:endParaRPr lang="fr-FR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Avenir Black"/>
                        </a:rPr>
                        <a:t>16777216</a:t>
                      </a:r>
                    </a:p>
                    <a:p>
                      <a:pPr algn="ctr"/>
                      <a:endParaRPr lang="fr-FR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331640" y="6334780"/>
            <a:ext cx="67970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على كل شخص دعوته مباشرة ستربح عمولة 5$ أضافية</a:t>
            </a:r>
            <a:endParaRPr lang="fr-FR" sz="2800" b="1" u="sng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7" grpId="0" build="allAtOnce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23728" y="-1035496"/>
            <a:ext cx="9468544" cy="3013795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fr-FR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None/>
            </a:pPr>
            <a:endParaRPr lang="fr-FR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None/>
            </a:pPr>
            <a:endParaRPr lang="fr-FR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None/>
            </a:pPr>
            <a:endParaRPr lang="fr-FR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None/>
            </a:pPr>
            <a:r>
              <a:rPr lang="fr-FR" sz="4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ar-SA" sz="4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ثمن الولوج</a:t>
            </a:r>
            <a:r>
              <a:rPr lang="fr-FR" sz="4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 145$</a:t>
            </a:r>
          </a:p>
          <a:p>
            <a:pPr algn="ctr">
              <a:buNone/>
            </a:pPr>
            <a:endParaRPr lang="fr-FR" sz="4400" b="1" u="sng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buNone/>
            </a:pPr>
            <a:endParaRPr lang="fr-FR" sz="4400" b="1" u="sng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 algn="ctr">
              <a:buNone/>
            </a:pPr>
            <a:endParaRPr lang="fr-FR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venir Black"/>
              <a:cs typeface="Avenir Black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12333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 sz="2400">
                <a:latin typeface="Avenir Black"/>
                <a:cs typeface="Avenir Black"/>
              </a:defRPr>
            </a:lvl1pPr>
          </a:lstStyle>
          <a:p>
            <a:r>
              <a:rPr lang="ar-SA" sz="5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نظام ربح </a:t>
            </a:r>
            <a:r>
              <a:rPr lang="ar-SA" sz="55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البلاتينيوم</a:t>
            </a:r>
            <a:endParaRPr lang="fr-FR" sz="5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 descr="C:\Users\ZAK\Desktop\Sans tit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916832"/>
            <a:ext cx="4598478" cy="3303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à coins arrondis 10"/>
          <p:cNvSpPr/>
          <p:nvPr/>
        </p:nvSpPr>
        <p:spPr>
          <a:xfrm>
            <a:off x="0" y="1052736"/>
            <a:ext cx="2952328" cy="115212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500" b="1" dirty="0" smtClean="0"/>
              <a:t>PACK PLATINUIM</a:t>
            </a:r>
          </a:p>
          <a:p>
            <a:pPr algn="ctr"/>
            <a:r>
              <a:rPr lang="fr-FR" sz="2500" b="1" dirty="0" smtClean="0"/>
              <a:t>265$</a:t>
            </a:r>
          </a:p>
          <a:p>
            <a:pPr algn="ctr"/>
            <a:r>
              <a:rPr lang="fr-FR" sz="2500" b="1" dirty="0" smtClean="0"/>
              <a:t>73$/an</a:t>
            </a:r>
            <a:endParaRPr lang="fr-FR" sz="2500" b="1" dirty="0"/>
          </a:p>
        </p:txBody>
      </p:sp>
      <p:sp>
        <p:nvSpPr>
          <p:cNvPr id="12" name="Flèche vers le bas 11"/>
          <p:cNvSpPr/>
          <p:nvPr/>
        </p:nvSpPr>
        <p:spPr>
          <a:xfrm>
            <a:off x="1259632" y="2204864"/>
            <a:ext cx="360040" cy="43204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0" y="2636912"/>
            <a:ext cx="2915816" cy="252028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lnSpc>
                <a:spcPct val="140000"/>
              </a:lnSpc>
            </a:pPr>
            <a:r>
              <a:rPr lang="ar-S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venir Black"/>
                <a:cs typeface="Avenir Black"/>
              </a:rPr>
              <a:t>الجامعة الإلكترونية</a:t>
            </a:r>
            <a:endParaRPr lang="fr-FR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venir Black"/>
              <a:cs typeface="Avenir Black"/>
            </a:endParaRPr>
          </a:p>
          <a:p>
            <a:pPr marL="514350" indent="-514350" algn="ctr">
              <a:lnSpc>
                <a:spcPct val="140000"/>
              </a:lnSpc>
            </a:pPr>
            <a:r>
              <a:rPr lang="ar-S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venir Black"/>
                <a:cs typeface="Avenir Black"/>
              </a:rPr>
              <a:t>المكتبة الإلكترونية</a:t>
            </a:r>
            <a:endParaRPr lang="fr-FR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venir Black"/>
              <a:cs typeface="Avenir Black"/>
            </a:endParaRPr>
          </a:p>
          <a:p>
            <a:pPr marL="514350" indent="-514350" algn="ctr">
              <a:lnSpc>
                <a:spcPct val="140000"/>
              </a:lnSpc>
            </a:pPr>
            <a:r>
              <a:rPr lang="ar-S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venir Black"/>
                <a:cs typeface="Avenir Black"/>
              </a:rPr>
              <a:t>التدريب بالفيديو</a:t>
            </a:r>
            <a:endParaRPr lang="fr-FR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venir Black"/>
              <a:cs typeface="Avenir Black"/>
            </a:endParaRPr>
          </a:p>
          <a:p>
            <a:pPr marL="514350" indent="-514350" algn="ctr">
              <a:lnSpc>
                <a:spcPct val="140000"/>
              </a:lnSpc>
            </a:pPr>
            <a:r>
              <a:rPr lang="ar-S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venir Black"/>
                <a:cs typeface="Avenir Black"/>
              </a:rPr>
              <a:t>موقع إلكتروني</a:t>
            </a:r>
            <a:endParaRPr lang="fr-FR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venir Black"/>
              <a:cs typeface="Avenir Black"/>
            </a:endParaRPr>
          </a:p>
          <a:p>
            <a:pPr marL="514350" indent="-514350" algn="ctr">
              <a:lnSpc>
                <a:spcPct val="140000"/>
              </a:lnSpc>
            </a:pPr>
            <a:r>
              <a:rPr lang="ar-SA" sz="2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venir Black"/>
                <a:cs typeface="Avenir Black"/>
              </a:rPr>
              <a:t>الولوج إلى المتجر الإلكتروني</a:t>
            </a:r>
            <a:endParaRPr lang="fr-FR" sz="2000" u="sng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venir Black"/>
              <a:cs typeface="Avenir Black"/>
            </a:endParaRPr>
          </a:p>
          <a:p>
            <a:pPr marL="514350" indent="-514350" algn="ctr">
              <a:lnSpc>
                <a:spcPct val="140000"/>
              </a:lnSpc>
            </a:pPr>
            <a:r>
              <a:rPr lang="ar-SA" sz="2000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venir Black"/>
                <a:cs typeface="Avenir Black"/>
              </a:rPr>
              <a:t>منتوج</a:t>
            </a:r>
            <a:r>
              <a:rPr lang="ar-SA" sz="2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venir Black"/>
                <a:cs typeface="Avenir Black"/>
              </a:rPr>
              <a:t> بقيمة 50$</a:t>
            </a:r>
            <a:endParaRPr lang="fr-FR" sz="2000" u="sng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venir Black"/>
              <a:cs typeface="Avenir Black"/>
            </a:endParaRPr>
          </a:p>
        </p:txBody>
      </p:sp>
      <p:sp>
        <p:nvSpPr>
          <p:cNvPr id="14" name="Flèche vers le bas 13"/>
          <p:cNvSpPr/>
          <p:nvPr/>
        </p:nvSpPr>
        <p:spPr>
          <a:xfrm>
            <a:off x="1259632" y="5157192"/>
            <a:ext cx="360040" cy="315416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à coins arrondis 14"/>
          <p:cNvSpPr/>
          <p:nvPr/>
        </p:nvSpPr>
        <p:spPr>
          <a:xfrm>
            <a:off x="0" y="5517232"/>
            <a:ext cx="2915816" cy="134076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lnSpc>
                <a:spcPct val="140000"/>
              </a:lnSpc>
            </a:pPr>
            <a:r>
              <a:rPr lang="fr-FR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venir Black"/>
                <a:cs typeface="Avenir Black"/>
              </a:rPr>
              <a:t>Matrice 2*2</a:t>
            </a:r>
          </a:p>
          <a:p>
            <a:pPr marL="514350" indent="-514350" algn="ctr">
              <a:lnSpc>
                <a:spcPct val="140000"/>
              </a:lnSpc>
            </a:pPr>
            <a:r>
              <a:rPr lang="fr-FR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venir Black"/>
                <a:cs typeface="Avenir Black"/>
              </a:rPr>
              <a:t>Matrice 4*12</a:t>
            </a:r>
          </a:p>
          <a:p>
            <a:pPr marL="514350" indent="-514350" algn="ctr">
              <a:lnSpc>
                <a:spcPct val="140000"/>
              </a:lnSpc>
            </a:pPr>
            <a:r>
              <a:rPr lang="ar-SA" sz="17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venir Black"/>
                <a:cs typeface="Avenir Black"/>
              </a:rPr>
              <a:t>نظام ربح المتجر</a:t>
            </a:r>
            <a:endParaRPr lang="fr-FR" sz="1700" u="sng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venir Black"/>
              <a:cs typeface="Avenir Black"/>
            </a:endParaRPr>
          </a:p>
          <a:p>
            <a:pPr marL="514350" indent="-514350" algn="ctr">
              <a:lnSpc>
                <a:spcPct val="140000"/>
              </a:lnSpc>
            </a:pPr>
            <a:endParaRPr lang="fr-FR" sz="17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venir Black"/>
              <a:cs typeface="Avenir Black"/>
            </a:endParaRPr>
          </a:p>
        </p:txBody>
      </p:sp>
      <p:pic>
        <p:nvPicPr>
          <p:cNvPr id="3074" name="Picture 2" descr="C:\Users\ZAK\Desktop\Sans tit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231663"/>
            <a:ext cx="3168352" cy="1995280"/>
          </a:xfrm>
          <a:prstGeom prst="rect">
            <a:avLst/>
          </a:prstGeom>
          <a:noFill/>
        </p:spPr>
      </p:pic>
      <p:pic>
        <p:nvPicPr>
          <p:cNvPr id="22" name="Picture 3" descr="C:\Users\ZAK\Desktop\son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6116548"/>
            <a:ext cx="936104" cy="741452"/>
          </a:xfrm>
          <a:prstGeom prst="rect">
            <a:avLst/>
          </a:prstGeom>
          <a:noFill/>
        </p:spPr>
      </p:pic>
      <p:pic>
        <p:nvPicPr>
          <p:cNvPr id="23" name="Picture 4" descr="C:\Users\ZAK\Desktop\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6093296"/>
            <a:ext cx="979440" cy="764704"/>
          </a:xfrm>
          <a:prstGeom prst="rect">
            <a:avLst/>
          </a:prstGeom>
          <a:noFill/>
        </p:spPr>
      </p:pic>
      <p:pic>
        <p:nvPicPr>
          <p:cNvPr id="24" name="Picture 5" descr="C:\Users\ZAK\Desktop\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6110523"/>
            <a:ext cx="864096" cy="747477"/>
          </a:xfrm>
          <a:prstGeom prst="rect">
            <a:avLst/>
          </a:prstGeom>
          <a:noFill/>
        </p:spPr>
      </p:pic>
      <p:pic>
        <p:nvPicPr>
          <p:cNvPr id="25" name="Picture 11" descr="C:\Users\ZAK\Desktop\téléchargement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6109090"/>
            <a:ext cx="1008112" cy="748910"/>
          </a:xfrm>
          <a:prstGeom prst="rect">
            <a:avLst/>
          </a:prstGeom>
          <a:noFill/>
        </p:spPr>
      </p:pic>
      <p:pic>
        <p:nvPicPr>
          <p:cNvPr id="26" name="Picture 12" descr="C:\Users\ZAK\Desktop\téléchargement (2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6099664"/>
            <a:ext cx="792088" cy="758336"/>
          </a:xfrm>
          <a:prstGeom prst="rect">
            <a:avLst/>
          </a:prstGeom>
          <a:noFill/>
        </p:spPr>
      </p:pic>
      <p:pic>
        <p:nvPicPr>
          <p:cNvPr id="3075" name="Picture 3" descr="C:\Users\ZAK\Desktop\default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28384" y="6093296"/>
            <a:ext cx="1115616" cy="764704"/>
          </a:xfrm>
          <a:prstGeom prst="rect">
            <a:avLst/>
          </a:prstGeom>
          <a:noFill/>
        </p:spPr>
      </p:pic>
      <p:pic>
        <p:nvPicPr>
          <p:cNvPr id="27" name="Picture 2" descr="C:\Users\ZAK\Desktop\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04248" y="5661248"/>
            <a:ext cx="941248" cy="360040"/>
          </a:xfrm>
          <a:prstGeom prst="rect">
            <a:avLst/>
          </a:prstGeom>
          <a:noFill/>
        </p:spPr>
      </p:pic>
      <p:pic>
        <p:nvPicPr>
          <p:cNvPr id="28" name="Picture 6" descr="C:\Users\ZAK\Desktop\3)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27984" y="5301208"/>
            <a:ext cx="1224136" cy="725592"/>
          </a:xfrm>
          <a:prstGeom prst="rect">
            <a:avLst/>
          </a:prstGeom>
          <a:noFill/>
        </p:spPr>
      </p:pic>
      <p:pic>
        <p:nvPicPr>
          <p:cNvPr id="30" name="Picture 8" descr="C:\Users\ZAK\Desktop\4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96136" y="5301208"/>
            <a:ext cx="1008112" cy="716641"/>
          </a:xfrm>
          <a:prstGeom prst="rect">
            <a:avLst/>
          </a:prstGeom>
          <a:noFill/>
        </p:spPr>
      </p:pic>
      <p:pic>
        <p:nvPicPr>
          <p:cNvPr id="31" name="Picture 9" descr="C:\Users\ZAK\Desktop\3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12360" y="5373216"/>
            <a:ext cx="1152128" cy="645868"/>
          </a:xfrm>
          <a:prstGeom prst="rect">
            <a:avLst/>
          </a:prstGeom>
          <a:noFill/>
        </p:spPr>
      </p:pic>
      <p:pic>
        <p:nvPicPr>
          <p:cNvPr id="35" name="Picture 17" descr="C:\Users\ZAK\Desktop\téléchargement (7)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131840" y="5157192"/>
            <a:ext cx="1152128" cy="902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A9622C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 sz="4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venir Black"/>
                <a:cs typeface="Avenir Black"/>
              </a:defRPr>
            </a:lvl1pPr>
          </a:lstStyle>
          <a:p>
            <a:r>
              <a:rPr lang="ar-SA" dirty="0" smtClean="0"/>
              <a:t>جدول الأرباح لهذا النظام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251520" y="835764"/>
          <a:ext cx="8712968" cy="530788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6224"/>
                <a:gridCol w="2664296"/>
                <a:gridCol w="2016224"/>
                <a:gridCol w="2016224"/>
              </a:tblGrid>
              <a:tr h="492042">
                <a:tc>
                  <a:txBody>
                    <a:bodyPr/>
                    <a:lstStyle/>
                    <a:p>
                      <a:pPr algn="ctr"/>
                      <a:r>
                        <a:rPr lang="ar-SA" sz="2500" dirty="0" smtClean="0"/>
                        <a:t>مجموع الأرباح</a:t>
                      </a:r>
                      <a:endParaRPr lang="fr-FR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sz="2500" dirty="0" smtClean="0"/>
                        <a:t>العمولة على كل عضو</a:t>
                      </a:r>
                      <a:endParaRPr lang="fr-FR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500" dirty="0" smtClean="0"/>
                        <a:t>عدد الأعضاء</a:t>
                      </a:r>
                      <a:endParaRPr lang="fr-FR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500" dirty="0" smtClean="0"/>
                        <a:t>المستوى</a:t>
                      </a:r>
                      <a:endParaRPr lang="fr-FR" sz="2500" dirty="0"/>
                    </a:p>
                  </a:txBody>
                  <a:tcPr/>
                </a:tc>
              </a:tr>
              <a:tr h="341614">
                <a:tc>
                  <a:txBody>
                    <a:bodyPr/>
                    <a:lstStyle/>
                    <a:p>
                      <a:pPr algn="ctr"/>
                      <a:r>
                        <a:rPr lang="fr-FR" b="1" u="sng" dirty="0" smtClean="0">
                          <a:solidFill>
                            <a:srgbClr val="FF0000"/>
                          </a:solidFill>
                        </a:rPr>
                        <a:t>28$</a:t>
                      </a:r>
                      <a:endParaRPr lang="fr-FR" b="1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7$</a:t>
                      </a:r>
                      <a:endParaRPr lang="fr-FR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fr-FR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1614">
                <a:tc>
                  <a:txBody>
                    <a:bodyPr/>
                    <a:lstStyle/>
                    <a:p>
                      <a:pPr algn="ctr"/>
                      <a:r>
                        <a:rPr lang="fr-FR" b="1" u="sng" dirty="0" smtClean="0">
                          <a:solidFill>
                            <a:srgbClr val="FF0000"/>
                          </a:solidFill>
                        </a:rPr>
                        <a:t>112$</a:t>
                      </a:r>
                      <a:endParaRPr lang="fr-FR" b="1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7$</a:t>
                      </a:r>
                      <a:endParaRPr lang="fr-FR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rgbClr val="C00000"/>
                          </a:solidFill>
                        </a:rPr>
                        <a:t>16</a:t>
                      </a:r>
                      <a:endParaRPr lang="fr-FR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1614">
                <a:tc>
                  <a:txBody>
                    <a:bodyPr/>
                    <a:lstStyle/>
                    <a:p>
                      <a:pPr algn="ctr"/>
                      <a:r>
                        <a:rPr lang="fr-FR" b="1" u="sng" dirty="0" smtClean="0">
                          <a:solidFill>
                            <a:srgbClr val="FF0000"/>
                          </a:solidFill>
                        </a:rPr>
                        <a:t>640$</a:t>
                      </a:r>
                      <a:endParaRPr lang="fr-FR" b="1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10$</a:t>
                      </a:r>
                      <a:endParaRPr lang="fr-FR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rgbClr val="C00000"/>
                          </a:solidFill>
                        </a:rPr>
                        <a:t>64</a:t>
                      </a:r>
                      <a:endParaRPr lang="fr-FR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1614">
                <a:tc>
                  <a:txBody>
                    <a:bodyPr/>
                    <a:lstStyle/>
                    <a:p>
                      <a:pPr algn="ctr"/>
                      <a:r>
                        <a:rPr lang="fr-FR" b="1" u="sng" dirty="0" smtClean="0">
                          <a:solidFill>
                            <a:srgbClr val="FF0000"/>
                          </a:solidFill>
                        </a:rPr>
                        <a:t>2560$</a:t>
                      </a:r>
                      <a:endParaRPr lang="fr-FR" b="1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10$</a:t>
                      </a:r>
                      <a:endParaRPr lang="fr-FR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rgbClr val="C00000"/>
                          </a:solidFill>
                        </a:rPr>
                        <a:t>256</a:t>
                      </a:r>
                      <a:endParaRPr lang="fr-FR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1614">
                <a:tc>
                  <a:txBody>
                    <a:bodyPr/>
                    <a:lstStyle/>
                    <a:p>
                      <a:pPr algn="ctr"/>
                      <a:r>
                        <a:rPr lang="fr-FR" b="1" u="sng" dirty="0" smtClean="0">
                          <a:solidFill>
                            <a:srgbClr val="FF0000"/>
                          </a:solidFill>
                        </a:rPr>
                        <a:t>9216$</a:t>
                      </a:r>
                      <a:endParaRPr lang="fr-FR" b="1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9$</a:t>
                      </a:r>
                      <a:endParaRPr lang="fr-FR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rgbClr val="C00000"/>
                          </a:solidFill>
                        </a:rPr>
                        <a:t>1024</a:t>
                      </a:r>
                      <a:endParaRPr lang="fr-FR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1614">
                <a:tc>
                  <a:txBody>
                    <a:bodyPr/>
                    <a:lstStyle/>
                    <a:p>
                      <a:pPr algn="ctr"/>
                      <a:r>
                        <a:rPr lang="fr-FR" b="1" u="sng" dirty="0" smtClean="0">
                          <a:solidFill>
                            <a:srgbClr val="FF0000"/>
                          </a:solidFill>
                        </a:rPr>
                        <a:t>32.768$</a:t>
                      </a:r>
                      <a:endParaRPr lang="fr-FR" b="1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8$</a:t>
                      </a:r>
                      <a:endParaRPr lang="fr-FR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rgbClr val="C00000"/>
                          </a:solidFill>
                        </a:rPr>
                        <a:t>4096</a:t>
                      </a:r>
                      <a:endParaRPr lang="fr-FR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1614">
                <a:tc>
                  <a:txBody>
                    <a:bodyPr/>
                    <a:lstStyle/>
                    <a:p>
                      <a:pPr algn="ctr"/>
                      <a:r>
                        <a:rPr lang="fr-FR" b="1" u="sng" dirty="0" smtClean="0">
                          <a:solidFill>
                            <a:srgbClr val="FF0000"/>
                          </a:solidFill>
                        </a:rPr>
                        <a:t>98.304$</a:t>
                      </a:r>
                      <a:endParaRPr lang="fr-FR" b="1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6$</a:t>
                      </a:r>
                      <a:endParaRPr lang="fr-FR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rgbClr val="C00000"/>
                          </a:solidFill>
                        </a:rPr>
                        <a:t>16384</a:t>
                      </a:r>
                      <a:endParaRPr lang="fr-FR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1614">
                <a:tc>
                  <a:txBody>
                    <a:bodyPr/>
                    <a:lstStyle/>
                    <a:p>
                      <a:pPr algn="ctr"/>
                      <a:r>
                        <a:rPr lang="fr-FR" b="1" u="sng" dirty="0" smtClean="0">
                          <a:solidFill>
                            <a:srgbClr val="FF0000"/>
                          </a:solidFill>
                        </a:rPr>
                        <a:t>327.680$</a:t>
                      </a:r>
                      <a:endParaRPr lang="fr-FR" b="1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5$</a:t>
                      </a:r>
                      <a:endParaRPr lang="fr-FR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rgbClr val="C00000"/>
                          </a:solidFill>
                        </a:rPr>
                        <a:t>65536</a:t>
                      </a:r>
                      <a:endParaRPr lang="fr-FR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1614">
                <a:tc>
                  <a:txBody>
                    <a:bodyPr/>
                    <a:lstStyle/>
                    <a:p>
                      <a:pPr algn="ctr"/>
                      <a:r>
                        <a:rPr lang="fr-FR" b="1" u="sng" dirty="0" smtClean="0">
                          <a:solidFill>
                            <a:srgbClr val="FF0000"/>
                          </a:solidFill>
                        </a:rPr>
                        <a:t>786.432$</a:t>
                      </a:r>
                      <a:endParaRPr lang="fr-FR" b="1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3$</a:t>
                      </a:r>
                      <a:endParaRPr lang="fr-FR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rgbClr val="C00000"/>
                          </a:solidFill>
                        </a:rPr>
                        <a:t>262144</a:t>
                      </a:r>
                      <a:endParaRPr lang="fr-FR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1614">
                <a:tc>
                  <a:txBody>
                    <a:bodyPr/>
                    <a:lstStyle/>
                    <a:p>
                      <a:pPr algn="ctr"/>
                      <a:r>
                        <a:rPr lang="fr-FR" b="1" u="sng" dirty="0" smtClean="0">
                          <a:solidFill>
                            <a:srgbClr val="FF0000"/>
                          </a:solidFill>
                        </a:rPr>
                        <a:t>2.097.152$</a:t>
                      </a:r>
                      <a:endParaRPr lang="fr-FR" b="1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2$</a:t>
                      </a:r>
                      <a:endParaRPr lang="fr-FR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rgbClr val="C00000"/>
                          </a:solidFill>
                        </a:rPr>
                        <a:t>1048576</a:t>
                      </a:r>
                      <a:endParaRPr lang="fr-FR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94654">
                <a:tc>
                  <a:txBody>
                    <a:bodyPr/>
                    <a:lstStyle/>
                    <a:p>
                      <a:pPr algn="ctr"/>
                      <a:r>
                        <a:rPr lang="fr-FR" b="1" u="sng" dirty="0" smtClean="0">
                          <a:solidFill>
                            <a:srgbClr val="FF0000"/>
                          </a:solidFill>
                        </a:rPr>
                        <a:t>4.194.304$</a:t>
                      </a:r>
                      <a:endParaRPr lang="fr-FR" b="1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1$</a:t>
                      </a:r>
                      <a:endParaRPr lang="fr-FR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Avenir Black"/>
                        </a:rPr>
                        <a:t>4194304</a:t>
                      </a:r>
                    </a:p>
                    <a:p>
                      <a:pPr algn="ctr"/>
                      <a:endParaRPr lang="fr-FR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94654">
                <a:tc>
                  <a:txBody>
                    <a:bodyPr/>
                    <a:lstStyle/>
                    <a:p>
                      <a:pPr algn="ctr"/>
                      <a:r>
                        <a:rPr lang="fr-FR" b="1" u="sng" dirty="0" smtClean="0">
                          <a:solidFill>
                            <a:srgbClr val="FF0000"/>
                          </a:solidFill>
                        </a:rPr>
                        <a:t>16.777.216$</a:t>
                      </a:r>
                      <a:endParaRPr lang="fr-FR" b="1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1$</a:t>
                      </a:r>
                      <a:endParaRPr lang="fr-FR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Avenir Black"/>
                        </a:rPr>
                        <a:t>16777216</a:t>
                      </a:r>
                    </a:p>
                    <a:p>
                      <a:pPr algn="ctr"/>
                      <a:endParaRPr lang="fr-FR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403648" y="6334780"/>
            <a:ext cx="67970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على كل شخص دعوته مباشرة ستربح عمولة 8$ أضافية</a:t>
            </a:r>
            <a:endParaRPr lang="fr-FR" sz="2800" b="1" u="sng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5" grpId="0" build="allAtOnce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A9622C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 sz="4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venir Black"/>
                <a:cs typeface="Avenir Black"/>
              </a:defRPr>
            </a:lvl1pPr>
          </a:lstStyle>
          <a:p>
            <a:r>
              <a:rPr lang="ar-SA" dirty="0" smtClean="0"/>
              <a:t>نسبة الربح على المبيعات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043608" y="2348880"/>
          <a:ext cx="7056784" cy="297574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07538"/>
                <a:gridCol w="2124623"/>
                <a:gridCol w="2124623"/>
              </a:tblGrid>
              <a:tr h="576062">
                <a:tc>
                  <a:txBody>
                    <a:bodyPr/>
                    <a:lstStyle/>
                    <a:p>
                      <a:r>
                        <a:rPr lang="ar-SA" sz="2500" dirty="0" smtClean="0"/>
                        <a:t>نسبة الربح على المبيعات</a:t>
                      </a:r>
                      <a:endParaRPr lang="fr-FR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500" dirty="0" smtClean="0"/>
                        <a:t>عدد الأعضاء</a:t>
                      </a:r>
                      <a:endParaRPr lang="fr-FR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500" dirty="0" smtClean="0"/>
                        <a:t>المستوى</a:t>
                      </a:r>
                      <a:endParaRPr lang="fr-FR" sz="2500" dirty="0"/>
                    </a:p>
                  </a:txBody>
                  <a:tcPr/>
                </a:tc>
              </a:tr>
              <a:tr h="399947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3%</a:t>
                      </a:r>
                      <a:endParaRPr lang="fr-FR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endParaRPr lang="fr-FR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9947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3%</a:t>
                      </a:r>
                      <a:endParaRPr lang="fr-FR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rgbClr val="C00000"/>
                          </a:solidFill>
                        </a:rPr>
                        <a:t>16</a:t>
                      </a:r>
                      <a:endParaRPr lang="fr-FR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9947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5%</a:t>
                      </a:r>
                      <a:endParaRPr lang="fr-FR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rgbClr val="C00000"/>
                          </a:solidFill>
                        </a:rPr>
                        <a:t>64</a:t>
                      </a:r>
                      <a:endParaRPr lang="fr-FR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9947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5%</a:t>
                      </a:r>
                      <a:endParaRPr lang="fr-FR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rgbClr val="C00000"/>
                          </a:solidFill>
                        </a:rPr>
                        <a:t>256</a:t>
                      </a:r>
                      <a:endParaRPr lang="fr-FR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9947">
                <a:tc>
                  <a:txBody>
                    <a:bodyPr/>
                    <a:lstStyle/>
                    <a:p>
                      <a:pPr algn="ctr"/>
                      <a:r>
                        <a:rPr lang="fr-FR" b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4%</a:t>
                      </a:r>
                      <a:endParaRPr lang="fr-FR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rgbClr val="C00000"/>
                          </a:solidFill>
                        </a:rPr>
                        <a:t>1024</a:t>
                      </a:r>
                      <a:endParaRPr lang="fr-FR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99947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2%</a:t>
                      </a:r>
                      <a:endParaRPr lang="fr-FR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rgbClr val="C00000"/>
                          </a:solidFill>
                        </a:rPr>
                        <a:t>4096</a:t>
                      </a:r>
                      <a:endParaRPr lang="fr-FR" sz="1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79512" y="5445224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000" b="1" u="sng" dirty="0" err="1" smtClean="0">
                <a:solidFill>
                  <a:srgbClr val="FF0000"/>
                </a:solidFill>
              </a:rPr>
              <a:t>للإستفادة</a:t>
            </a:r>
            <a:r>
              <a:rPr lang="ar-SA" sz="3000" b="1" u="sng" dirty="0" smtClean="0">
                <a:solidFill>
                  <a:srgbClr val="FF0000"/>
                </a:solidFill>
              </a:rPr>
              <a:t> من المبيعات التي تقع في شبكتك من خلال المستويات الستة، يجب عليك القيام </a:t>
            </a:r>
            <a:r>
              <a:rPr lang="ar-SA" sz="3000" b="1" u="sng" dirty="0" err="1" smtClean="0">
                <a:solidFill>
                  <a:srgbClr val="FF0000"/>
                </a:solidFill>
              </a:rPr>
              <a:t>بمبيعة</a:t>
            </a:r>
            <a:r>
              <a:rPr lang="ar-SA" sz="3000" b="1" u="sng" dirty="0" smtClean="0">
                <a:solidFill>
                  <a:srgbClr val="FF0000"/>
                </a:solidFill>
              </a:rPr>
              <a:t> واحدة فقط في كل شهر بقدر 30$ على الأقل</a:t>
            </a:r>
            <a:endParaRPr lang="fr-FR" sz="3000" b="1" u="sng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9592" y="836712"/>
            <a:ext cx="776045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لديك نسبة 5% على كل </a:t>
            </a:r>
            <a:r>
              <a:rPr lang="ar-SA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مبيعة</a:t>
            </a:r>
            <a:r>
              <a:rPr lang="ar-S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تحققها شخصيا</a:t>
            </a:r>
            <a:endParaRPr lang="fr-FR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fr-F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</a:t>
            </a:r>
            <a:endParaRPr lang="fr-FR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5" grpId="0" build="allAtOnce"/>
      <p:bldP spid="7" grpId="0" build="allAtOnce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ZAK\Desktop\11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836712"/>
            <a:ext cx="5832648" cy="4830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A9622C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 sz="4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venir Black"/>
                <a:cs typeface="Avenir Black"/>
              </a:defRPr>
            </a:lvl1pPr>
          </a:lstStyle>
          <a:p>
            <a:r>
              <a:rPr lang="ar-SA" b="1" dirty="0" smtClean="0"/>
              <a:t>التسجيل المجاني</a:t>
            </a:r>
            <a:endParaRPr lang="fr-FR" b="1" dirty="0"/>
          </a:p>
        </p:txBody>
      </p:sp>
      <p:pic>
        <p:nvPicPr>
          <p:cNvPr id="7" name="Picture 2" descr="C:\Users\ZAK\Desktop\1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6165304"/>
            <a:ext cx="2341614" cy="492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A9622C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 sz="4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venir Black"/>
                <a:cs typeface="Avenir Black"/>
              </a:defRPr>
            </a:lvl1pPr>
          </a:lstStyle>
          <a:p>
            <a:r>
              <a:rPr lang="ar-SA" b="1" dirty="0" smtClean="0"/>
              <a:t>أداء ثمن الاشتراك</a:t>
            </a:r>
            <a:endParaRPr lang="fr-FR" b="1" dirty="0"/>
          </a:p>
        </p:txBody>
      </p:sp>
      <p:pic>
        <p:nvPicPr>
          <p:cNvPr id="1026" name="Picture 2" descr="C:\Users\ZAK\Desktop\mo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8050567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C:\Users\ZAK\Desktop\1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6165304"/>
            <a:ext cx="2341614" cy="492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11560" y="1772816"/>
            <a:ext cx="8136904" cy="523220"/>
          </a:xfrm>
          <a:prstGeom prst="rect">
            <a:avLst/>
          </a:prstGeom>
          <a:solidFill>
            <a:srgbClr val="1E424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يمكنكم طلب السحب في أي وقت و الحصول عليه في يوم 29 و 30</a:t>
            </a:r>
            <a:endParaRPr lang="fr-F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7410" name="Picture 2" descr="C:\Users\ZAK\Desktop\imag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068960"/>
            <a:ext cx="2524125" cy="1809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Users\ZAK\Desktop\1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6165304"/>
            <a:ext cx="2341614" cy="492854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A9622C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 sz="4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venir Black"/>
                <a:cs typeface="Avenir Black"/>
              </a:defRPr>
            </a:lvl1pPr>
          </a:lstStyle>
          <a:p>
            <a:pPr>
              <a:lnSpc>
                <a:spcPct val="250000"/>
              </a:lnSpc>
            </a:pPr>
            <a:r>
              <a:rPr lang="ar-SA" b="1" dirty="0" smtClean="0"/>
              <a:t>نظام السحب</a:t>
            </a:r>
            <a:endParaRPr lang="fr-FR" b="1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build="p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257" y="1988840"/>
            <a:ext cx="9144000" cy="707886"/>
          </a:xfrm>
          <a:prstGeom prst="rect">
            <a:avLst/>
          </a:prstGeom>
          <a:solidFill>
            <a:srgbClr val="A9622C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 sz="4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venir Black"/>
                <a:cs typeface="Avenir Black"/>
              </a:defRPr>
            </a:lvl1pPr>
          </a:lstStyle>
          <a:p>
            <a:r>
              <a:rPr lang="fr-FR" sz="3600" dirty="0"/>
              <a:t>https://lae-univ.com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-28934" y="2924944"/>
            <a:ext cx="9172933" cy="646331"/>
          </a:xfrm>
          <a:prstGeom prst="rect">
            <a:avLst/>
          </a:prstGeom>
          <a:solidFill>
            <a:srgbClr val="1E424F"/>
          </a:solidFill>
          <a:ln>
            <a:solidFill>
              <a:srgbClr val="1E424F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latin typeface="Avenir Black"/>
                <a:cs typeface="Avenir Black"/>
              </a:rPr>
              <a:t>http://support.lae-univ.com</a:t>
            </a:r>
            <a:endParaRPr lang="fr-FR" sz="3600" b="1" dirty="0">
              <a:latin typeface="Avenir Black"/>
              <a:cs typeface="Avenir Black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-10245" y="3717032"/>
            <a:ext cx="9144000" cy="792088"/>
          </a:xfrm>
          <a:prstGeom prst="rect">
            <a:avLst/>
          </a:prstGeom>
          <a:solidFill>
            <a:srgbClr val="A9622C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ctr">
              <a:defRPr sz="4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venir Black"/>
                <a:cs typeface="Avenir Black"/>
              </a:defRPr>
            </a:lvl1pPr>
          </a:lstStyle>
          <a:p>
            <a:r>
              <a:rPr lang="fr-FR" sz="3200" dirty="0"/>
              <a:t>https://facebook.com/LEARNEARNUNIV</a:t>
            </a:r>
          </a:p>
        </p:txBody>
      </p:sp>
      <p:pic>
        <p:nvPicPr>
          <p:cNvPr id="10" name="Picture 2" descr="C:\Users\ZAK\Desktop\1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653136"/>
            <a:ext cx="5889228" cy="12395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allAtOnce" animBg="1"/>
      <p:bldP spid="6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259632" y="0"/>
            <a:ext cx="64572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SA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هل لديك أهداف و </a:t>
            </a:r>
            <a:r>
              <a:rPr lang="ar-SA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أحلام ؟</a:t>
            </a:r>
            <a:endParaRPr lang="fr-FR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ZAK\Desktop\defaul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980728"/>
            <a:ext cx="2259335" cy="1743075"/>
          </a:xfrm>
          <a:prstGeom prst="rect">
            <a:avLst/>
          </a:prstGeom>
          <a:noFill/>
        </p:spPr>
      </p:pic>
      <p:pic>
        <p:nvPicPr>
          <p:cNvPr id="1027" name="Picture 3" descr="C:\Users\ZAK\Desktop\default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980728"/>
            <a:ext cx="2304256" cy="1725050"/>
          </a:xfrm>
          <a:prstGeom prst="rect">
            <a:avLst/>
          </a:prstGeom>
          <a:noFill/>
        </p:spPr>
      </p:pic>
      <p:pic>
        <p:nvPicPr>
          <p:cNvPr id="1029" name="Picture 5" descr="C:\Users\ZAK\Desktop\default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980728"/>
            <a:ext cx="2195736" cy="1728191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1187624" y="3789040"/>
            <a:ext cx="62440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SA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هل لديك خطة </a:t>
            </a:r>
            <a:r>
              <a:rPr lang="ar-SA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لتحقيقها ؟</a:t>
            </a:r>
            <a:endParaRPr lang="fr-FR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30" name="Picture 6" descr="C:\Users\ZAK\Desktop\default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80728"/>
            <a:ext cx="2483768" cy="1728192"/>
          </a:xfrm>
          <a:prstGeom prst="rect">
            <a:avLst/>
          </a:prstGeom>
          <a:noFill/>
        </p:spPr>
      </p:pic>
      <p:pic>
        <p:nvPicPr>
          <p:cNvPr id="1031" name="Picture 7" descr="C:\Users\ZAK\Desktop\default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4838700"/>
            <a:ext cx="4104456" cy="2019300"/>
          </a:xfrm>
          <a:prstGeom prst="rect">
            <a:avLst/>
          </a:prstGeom>
          <a:noFill/>
        </p:spPr>
      </p:pic>
      <p:pic>
        <p:nvPicPr>
          <p:cNvPr id="9" name="Picture 2" descr="C:\Users\ZAK\Desktop\11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6165304"/>
            <a:ext cx="2341614" cy="492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10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1600" y="0"/>
            <a:ext cx="60035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r-SA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أم تعيش بدون </a:t>
            </a:r>
            <a:r>
              <a:rPr lang="ar-SA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تخطيط ؟</a:t>
            </a:r>
            <a:endParaRPr lang="fr-FR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-191237" y="1484784"/>
            <a:ext cx="9335237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1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هل تعلم أن لديك نفس قدرات الأشخاص الناجحين؟</a:t>
            </a:r>
            <a:endParaRPr lang="fr-FR" sz="41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3501008"/>
            <a:ext cx="9335237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1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هل تملك فرصة عمل أو مشروع لتحقيق </a:t>
            </a:r>
            <a:r>
              <a:rPr lang="ar-SA" sz="41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أهدافك ؟</a:t>
            </a:r>
            <a:endParaRPr lang="fr-FR" sz="41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5445224"/>
            <a:ext cx="9335237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1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 هل لديك الرغبة الكافية في </a:t>
            </a:r>
            <a:r>
              <a:rPr lang="ar-SA" sz="41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النجاح ؟</a:t>
            </a:r>
            <a:endParaRPr lang="fr-FR" sz="41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C:\Users\ZAK\Desktop\im1ag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0"/>
            <a:ext cx="1907704" cy="1350397"/>
          </a:xfrm>
          <a:prstGeom prst="rect">
            <a:avLst/>
          </a:prstGeom>
          <a:noFill/>
        </p:spPr>
      </p:pic>
      <p:pic>
        <p:nvPicPr>
          <p:cNvPr id="9" name="Picture 2" descr="C:\Users\ZAK\Desktop\1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6165304"/>
            <a:ext cx="2341614" cy="492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7" grpId="0" build="allAtOnce"/>
      <p:bldP spid="8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-191237" y="332656"/>
            <a:ext cx="9335237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100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الحياة هي مجموعة من الفرص</a:t>
            </a:r>
            <a:endParaRPr lang="fr-FR" sz="4100" b="1" u="sng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ar-SA" sz="4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endParaRPr lang="fr-FR" sz="41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ar-SA" sz="4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هناك من يستغلها </a:t>
            </a:r>
            <a:r>
              <a:rPr lang="fr-FR" sz="4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</a:p>
          <a:p>
            <a:pPr algn="ctr"/>
            <a:endParaRPr lang="fr-FR" sz="41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fr-FR" sz="41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fr-FR" sz="41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fr-FR" sz="41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ar-SA" sz="41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 هناك من يضيعها</a:t>
            </a:r>
          </a:p>
        </p:txBody>
      </p:sp>
      <p:pic>
        <p:nvPicPr>
          <p:cNvPr id="3074" name="Picture 2" descr="C:\Users\ZAK\Desktop\imag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412776"/>
            <a:ext cx="2448272" cy="2160240"/>
          </a:xfrm>
          <a:prstGeom prst="rect">
            <a:avLst/>
          </a:prstGeom>
          <a:noFill/>
        </p:spPr>
      </p:pic>
      <p:pic>
        <p:nvPicPr>
          <p:cNvPr id="3075" name="Picture 3" descr="C:\Users\ZAK\Desktop\images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221088"/>
            <a:ext cx="2376264" cy="1771650"/>
          </a:xfrm>
          <a:prstGeom prst="rect">
            <a:avLst/>
          </a:prstGeom>
          <a:noFill/>
        </p:spPr>
      </p:pic>
      <p:pic>
        <p:nvPicPr>
          <p:cNvPr id="5" name="Picture 2" descr="C:\Users\ZAK\Desktop\1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6165304"/>
            <a:ext cx="2341614" cy="492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548680"/>
            <a:ext cx="8109912" cy="4401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اليوم ستعرض عليك فرصة عمل</a:t>
            </a:r>
            <a:endParaRPr lang="fr-FR" sz="6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fr-FR" sz="6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fr-FR" sz="6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ar-SA" sz="6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ar-SA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التي ستساعدك على تحقيق أهدافك و أحلامك</a:t>
            </a:r>
            <a:endParaRPr lang="fr-FR" sz="40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ZAK\Desktop\télécharge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5013176"/>
            <a:ext cx="2838450" cy="1609725"/>
          </a:xfrm>
          <a:prstGeom prst="rect">
            <a:avLst/>
          </a:prstGeom>
          <a:noFill/>
        </p:spPr>
      </p:pic>
      <p:pic>
        <p:nvPicPr>
          <p:cNvPr id="1027" name="Picture 3" descr="C:\Users\ZAK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556792"/>
            <a:ext cx="2076450" cy="2200275"/>
          </a:xfrm>
          <a:prstGeom prst="rect">
            <a:avLst/>
          </a:prstGeom>
          <a:noFill/>
        </p:spPr>
      </p:pic>
      <p:pic>
        <p:nvPicPr>
          <p:cNvPr id="5" name="Picture 2" descr="C:\Users\ZAK\Desktop\1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6165304"/>
            <a:ext cx="2341614" cy="492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12333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الشركة قانونية ومسجلة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7" name="Picture 3" descr="C:\Users\ZAK\Desktop\Sans titre.png"/>
          <p:cNvPicPr>
            <a:picLocks noChangeAspect="1" noChangeArrowheads="1"/>
          </p:cNvPicPr>
          <p:nvPr/>
        </p:nvPicPr>
        <p:blipFill rotWithShape="1">
          <a:blip r:embed="rId2" cstate="print"/>
          <a:srcRect l="4960"/>
          <a:stretch/>
        </p:blipFill>
        <p:spPr bwMode="auto">
          <a:xfrm>
            <a:off x="0" y="764704"/>
            <a:ext cx="4499992" cy="6093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Users\ZAK\Desktop\1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6365146"/>
            <a:ext cx="2341614" cy="49285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580112" y="2132856"/>
            <a:ext cx="215155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28 Mai 2013</a:t>
            </a:r>
          </a:p>
        </p:txBody>
      </p:sp>
      <p:sp>
        <p:nvSpPr>
          <p:cNvPr id="8" name="Rectangle 7"/>
          <p:cNvSpPr/>
          <p:nvPr/>
        </p:nvSpPr>
        <p:spPr>
          <a:xfrm>
            <a:off x="5436096" y="3501008"/>
            <a:ext cx="261340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Zakaria </a:t>
            </a:r>
            <a:r>
              <a:rPr lang="fr-FR" sz="30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Fathani</a:t>
            </a:r>
            <a:endParaRPr lang="fr-FR" sz="30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Flèche vers le bas 8"/>
          <p:cNvSpPr/>
          <p:nvPr/>
        </p:nvSpPr>
        <p:spPr>
          <a:xfrm>
            <a:off x="6516216" y="2708920"/>
            <a:ext cx="360040" cy="648072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6" grpId="0" build="allAtOnce"/>
      <p:bldP spid="8" grpId="0" build="allAtOnce"/>
      <p:bldP spid="9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4418</TotalTime>
  <Words>1163</Words>
  <Application>Microsoft Office PowerPoint</Application>
  <PresentationFormat>Affichage à l'écran (4:3)</PresentationFormat>
  <Paragraphs>441</Paragraphs>
  <Slides>49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49</vt:i4>
      </vt:variant>
    </vt:vector>
  </HeadingPairs>
  <TitlesOfParts>
    <vt:vector size="50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 &amp; Earn</dc:title>
  <dc:creator>ZAK</dc:creator>
  <cp:lastModifiedBy>ZAK</cp:lastModifiedBy>
  <cp:revision>361</cp:revision>
  <dcterms:created xsi:type="dcterms:W3CDTF">2013-02-10T15:30:58Z</dcterms:created>
  <dcterms:modified xsi:type="dcterms:W3CDTF">2013-11-17T07:30:47Z</dcterms:modified>
</cp:coreProperties>
</file>