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412D95-B75C-4775-A97C-5BB1A3468136}" type="datetimeFigureOut">
              <a:rPr lang="fr-FR" smtClean="0"/>
              <a:pPr/>
              <a:t>21/11/2013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566AC8-C740-4722-A02A-20D41D4ACD7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66AC8-C740-4722-A02A-20D41D4ACD7B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0B6C0-99FE-49F9-A1B6-A8D98B147443}" type="datetime1">
              <a:rPr lang="fr-FR" smtClean="0"/>
              <a:pPr/>
              <a:t>21/11/2013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E548-1DE1-4734-9E95-CD675CE423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B816-D1FC-4753-A8A3-F3531FFD89C4}" type="datetime1">
              <a:rPr lang="fr-FR" smtClean="0"/>
              <a:pPr/>
              <a:t>21/11/2013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E548-1DE1-4734-9E95-CD675CE423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E4D6C-2E12-4F71-AB28-DF24B5624F9B}" type="datetime1">
              <a:rPr lang="fr-FR" smtClean="0"/>
              <a:pPr/>
              <a:t>21/11/2013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E548-1DE1-4734-9E95-CD675CE423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4B4C0-246C-4AD6-8D12-038FDE356BC6}" type="datetime1">
              <a:rPr lang="fr-FR" smtClean="0"/>
              <a:pPr/>
              <a:t>21/11/2013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E548-1DE1-4734-9E95-CD675CE423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2C5A9-D8CF-421B-9D21-B5BD545C55D1}" type="datetime1">
              <a:rPr lang="fr-FR" smtClean="0"/>
              <a:pPr/>
              <a:t>21/11/2013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E548-1DE1-4734-9E95-CD675CE423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2319E-CF09-4CB4-AC44-111228A58987}" type="datetime1">
              <a:rPr lang="fr-FR" smtClean="0"/>
              <a:pPr/>
              <a:t>21/11/2013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E548-1DE1-4734-9E95-CD675CE423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66137-DFF5-4FC5-81DE-E024EAE89843}" type="datetime1">
              <a:rPr lang="fr-FR" smtClean="0"/>
              <a:pPr/>
              <a:t>21/11/2013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E548-1DE1-4734-9E95-CD675CE423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3970B-3E91-4A55-A8E7-82077B986EDA}" type="datetime1">
              <a:rPr lang="fr-FR" smtClean="0"/>
              <a:pPr/>
              <a:t>21/11/2013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E548-1DE1-4734-9E95-CD675CE423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F7AD7-1AF1-4C8C-A892-CFA5FB6B309D}" type="datetime1">
              <a:rPr lang="fr-FR" smtClean="0"/>
              <a:pPr/>
              <a:t>21/11/2013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E548-1DE1-4734-9E95-CD675CE423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A1097-557A-4905-ACE9-849BEA66456D}" type="datetime1">
              <a:rPr lang="fr-FR" smtClean="0"/>
              <a:pPr/>
              <a:t>21/11/2013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E548-1DE1-4734-9E95-CD675CE423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0E61-3A8D-4CB5-AE00-5AB6D0C1C36E}" type="datetime1">
              <a:rPr lang="fr-FR" smtClean="0"/>
              <a:pPr/>
              <a:t>21/11/2013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E548-1DE1-4734-9E95-CD675CE423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7000"/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263F-3A46-40A9-AC1C-EB6022CE835A}" type="datetime1">
              <a:rPr lang="fr-FR" smtClean="0"/>
              <a:pPr/>
              <a:t>21/11/2013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FCE548-1DE1-4734-9E95-CD675CE423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4.jpeg"/><Relationship Id="rId7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4.jpeg"/><Relationship Id="rId5" Type="http://schemas.openxmlformats.org/officeDocument/2006/relationships/image" Target="../media/image7.jpeg"/><Relationship Id="rId10" Type="http://schemas.openxmlformats.org/officeDocument/2006/relationships/image" Target="../media/image13.jpeg"/><Relationship Id="rId4" Type="http://schemas.openxmlformats.org/officeDocument/2006/relationships/image" Target="../media/image6.jpeg"/><Relationship Id="rId9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4.jpeg"/><Relationship Id="rId7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4.jpeg"/><Relationship Id="rId5" Type="http://schemas.openxmlformats.org/officeDocument/2006/relationships/image" Target="../media/image7.jpeg"/><Relationship Id="rId10" Type="http://schemas.openxmlformats.org/officeDocument/2006/relationships/image" Target="../media/image13.jpeg"/><Relationship Id="rId4" Type="http://schemas.openxmlformats.org/officeDocument/2006/relationships/image" Target="../media/image6.jpeg"/><Relationship Id="rId9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475656" y="332656"/>
            <a:ext cx="6190456" cy="1154559"/>
          </a:xfrm>
        </p:spPr>
        <p:txBody>
          <a:bodyPr>
            <a:normAutofit/>
          </a:bodyPr>
          <a:lstStyle/>
          <a:p>
            <a:r>
              <a:rPr lang="fr-FR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L’outillage et leur utilisation</a:t>
            </a:r>
            <a:endParaRPr lang="fr-FR" sz="28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1340768"/>
            <a:ext cx="6400800" cy="62292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Spécifique au façonnage cuivre</a:t>
            </a:r>
            <a:endParaRPr lang="fr-FR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Image 3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404664"/>
            <a:ext cx="1349889" cy="936104"/>
          </a:xfrm>
          <a:prstGeom prst="rect">
            <a:avLst/>
          </a:prstGeom>
        </p:spPr>
      </p:pic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1619672" y="2132856"/>
          <a:ext cx="6096000" cy="4032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L’outil</a:t>
                      </a:r>
                      <a:endParaRPr lang="fr-FR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Son utilisation</a:t>
                      </a:r>
                      <a:endParaRPr lang="fr-FR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1645384">
                <a:tc>
                  <a:txBody>
                    <a:bodyPr/>
                    <a:lstStyle/>
                    <a:p>
                      <a:pPr algn="ctr"/>
                      <a:endParaRPr lang="fr-FR" sz="16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2016224">
                <a:tc>
                  <a:txBody>
                    <a:bodyPr/>
                    <a:lstStyle/>
                    <a:p>
                      <a:pPr algn="ctr"/>
                      <a:endParaRPr lang="fr-FR" sz="16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Image 5" descr="coupe tube cuivr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2564904"/>
            <a:ext cx="1606091" cy="1368152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4788024" y="2852936"/>
            <a:ext cx="28803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latin typeface="Arial" pitchFamily="34" charset="0"/>
                <a:cs typeface="Arial" pitchFamily="34" charset="0"/>
              </a:rPr>
              <a:t>Il sert à effectuer une coupe propre et droite sur les tubes cuivre de différents diamètre ( ø )</a:t>
            </a:r>
          </a:p>
          <a:p>
            <a:r>
              <a:rPr lang="fr-FR" sz="1400" dirty="0" smtClean="0">
                <a:latin typeface="Arial" pitchFamily="34" charset="0"/>
                <a:cs typeface="Arial" pitchFamily="34" charset="0"/>
              </a:rPr>
              <a:t>Il est muni d’un ébavureur.</a:t>
            </a:r>
            <a:endParaRPr lang="fr-FR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Image 7" descr="matric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8346971">
            <a:off x="2050869" y="4420846"/>
            <a:ext cx="1088719" cy="1283321"/>
          </a:xfrm>
          <a:prstGeom prst="rect">
            <a:avLst/>
          </a:prstGeom>
        </p:spPr>
      </p:pic>
      <p:pic>
        <p:nvPicPr>
          <p:cNvPr id="9" name="Image 8" descr="toupi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19872" y="4869160"/>
            <a:ext cx="1006872" cy="1006872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2987824" y="3356992"/>
            <a:ext cx="1512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latin typeface="Arial" pitchFamily="34" charset="0"/>
                <a:cs typeface="Arial" pitchFamily="34" charset="0"/>
              </a:rPr>
              <a:t>Le coupe tube</a:t>
            </a:r>
            <a:endParaRPr lang="fr-FR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1907704" y="4365104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latin typeface="Arial" pitchFamily="34" charset="0"/>
                <a:cs typeface="Arial" pitchFamily="34" charset="0"/>
              </a:rPr>
              <a:t>La matrice</a:t>
            </a:r>
            <a:endParaRPr lang="fr-FR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3347864" y="4725144"/>
            <a:ext cx="10801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latin typeface="Arial" pitchFamily="34" charset="0"/>
                <a:cs typeface="Arial" pitchFamily="34" charset="0"/>
              </a:rPr>
              <a:t>La toupie</a:t>
            </a:r>
            <a:endParaRPr lang="fr-FR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4788024" y="4581128"/>
            <a:ext cx="280831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latin typeface="Arial" pitchFamily="34" charset="0"/>
                <a:cs typeface="Arial" pitchFamily="34" charset="0"/>
              </a:rPr>
              <a:t>La matrice sert à effectuer des collets battu aux extrémités des tubes cuivre</a:t>
            </a:r>
          </a:p>
          <a:p>
            <a:r>
              <a:rPr lang="fr-FR" sz="1400" dirty="0" smtClean="0">
                <a:latin typeface="Arial" pitchFamily="34" charset="0"/>
                <a:cs typeface="Arial" pitchFamily="34" charset="0"/>
              </a:rPr>
              <a:t>La toupie permet d’évaser le tube avant de l’aplanir.</a:t>
            </a:r>
            <a:endParaRPr lang="fr-FR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E548-1DE1-4734-9E95-CD675CE4231D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2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836712"/>
            <a:ext cx="8229600" cy="634082"/>
          </a:xfrm>
        </p:spPr>
        <p:txBody>
          <a:bodyPr>
            <a:normAutofit fontScale="90000"/>
          </a:bodyPr>
          <a:lstStyle/>
          <a:p>
            <a:pPr algn="l">
              <a:buFont typeface="Wingdings" pitchFamily="2" charset="2"/>
              <a:buChar char="Ø"/>
            </a:pPr>
            <a:r>
              <a:rPr lang="fr-FR" sz="27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Spécifique au façonnage cuivre</a:t>
            </a:r>
            <a:r>
              <a:rPr lang="fr-FR" dirty="0" smtClean="0">
                <a:solidFill>
                  <a:schemeClr val="tx1"/>
                </a:solidFill>
              </a:rPr>
              <a:t/>
            </a:r>
            <a:br>
              <a:rPr lang="fr-FR" dirty="0" smtClean="0">
                <a:solidFill>
                  <a:schemeClr val="tx1"/>
                </a:solidFill>
              </a:rPr>
            </a:br>
            <a:endParaRPr lang="fr-FR" dirty="0"/>
          </a:p>
        </p:txBody>
      </p:sp>
      <p:pic>
        <p:nvPicPr>
          <p:cNvPr id="4" name="Espace réservé du contenu 3" descr="logo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7236296" y="404664"/>
            <a:ext cx="1349740" cy="936000"/>
          </a:xfrm>
        </p:spPr>
      </p:pic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1547664" y="1556792"/>
          <a:ext cx="6096000" cy="46085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95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L’outil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Son utilisation</a:t>
                      </a:r>
                    </a:p>
                  </a:txBody>
                  <a:tcPr/>
                </a:tc>
              </a:tr>
              <a:tr h="210639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80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60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10639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80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60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Image 5" descr="pince à emboitur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39752" y="1988840"/>
            <a:ext cx="1512168" cy="1512168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051720" y="3573016"/>
            <a:ext cx="201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latin typeface="Arial" pitchFamily="34" charset="0"/>
                <a:cs typeface="Arial" pitchFamily="34" charset="0"/>
              </a:rPr>
              <a:t>Pince à emboîture</a:t>
            </a:r>
            <a:endParaRPr lang="fr-FR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644008" y="1916832"/>
            <a:ext cx="288032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fr-FR" sz="1600" dirty="0" smtClean="0">
                <a:latin typeface="Arial" pitchFamily="34" charset="0"/>
                <a:cs typeface="Arial" pitchFamily="34" charset="0"/>
              </a:rPr>
              <a:t>Elle est utilisée pour raccorder deux tubes de même diamètre, à l’aide des têtes d’emboîture, correspondant au ø , on agrandi le tube cuivre afin qu’il s’emboîte l’un dans l’autre .</a:t>
            </a:r>
          </a:p>
        </p:txBody>
      </p:sp>
      <p:pic>
        <p:nvPicPr>
          <p:cNvPr id="9" name="Image 8" descr="cintreus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63688" y="4077072"/>
            <a:ext cx="2523158" cy="1382324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1979712" y="551723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Cintreuse d’établi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4716016" y="4005064"/>
            <a:ext cx="28083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La cintreuse d’établi permet d’effectuer des cintres de différents rayon, afin de former le tube en fonction du contexte de l’installation.</a:t>
            </a:r>
          </a:p>
          <a:p>
            <a:r>
              <a:rPr lang="fr-FR" dirty="0" smtClean="0"/>
              <a:t> Ex: cintre à 90°, baïonnette </a:t>
            </a:r>
            <a:endParaRPr lang="fr-FR" dirty="0"/>
          </a:p>
        </p:txBody>
      </p:sp>
      <p:sp>
        <p:nvSpPr>
          <p:cNvPr id="14" name="Espace réservé du numéro de diapositive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E548-1DE1-4734-9E95-CD675CE4231D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Espace réservé du contenu 5"/>
          <p:cNvGraphicFramePr>
            <a:graphicFrameLocks noGrp="1"/>
          </p:cNvGraphicFramePr>
          <p:nvPr>
            <p:ph idx="1"/>
          </p:nvPr>
        </p:nvGraphicFramePr>
        <p:xfrm>
          <a:off x="1043608" y="1600200"/>
          <a:ext cx="6768752" cy="4277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4376"/>
                <a:gridCol w="3384376"/>
              </a:tblGrid>
              <a:tr h="3886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L’outil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Son utilisation</a:t>
                      </a:r>
                    </a:p>
                  </a:txBody>
                  <a:tcPr/>
                </a:tc>
              </a:tr>
              <a:tr h="388843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80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Espace réservé du contenu 3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404664"/>
            <a:ext cx="1349740" cy="936000"/>
          </a:xfrm>
          <a:prstGeom prst="rect">
            <a:avLst/>
          </a:prstGeom>
        </p:spPr>
      </p:pic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395536" y="1052736"/>
            <a:ext cx="5338936" cy="576064"/>
          </a:xfrm>
        </p:spPr>
        <p:txBody>
          <a:bodyPr>
            <a:normAutofit fontScale="90000"/>
          </a:bodyPr>
          <a:lstStyle/>
          <a:p>
            <a:pPr algn="l">
              <a:buFont typeface="Wingdings" pitchFamily="2" charset="2"/>
              <a:buChar char="Ø"/>
            </a:pPr>
            <a:r>
              <a:rPr lang="fr-FR" sz="27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Spécifique au façonnage cuivre</a:t>
            </a:r>
            <a:r>
              <a:rPr lang="fr-FR" dirty="0" smtClean="0">
                <a:solidFill>
                  <a:schemeClr val="tx1"/>
                </a:solidFill>
              </a:rPr>
              <a:t/>
            </a:r>
            <a:br>
              <a:rPr lang="fr-FR" dirty="0" smtClean="0">
                <a:solidFill>
                  <a:schemeClr val="tx1"/>
                </a:solidFill>
              </a:rPr>
            </a:br>
            <a:endParaRPr lang="fr-FR" dirty="0"/>
          </a:p>
        </p:txBody>
      </p:sp>
      <p:pic>
        <p:nvPicPr>
          <p:cNvPr id="7" name="Image 6" descr="extrudeu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2132856"/>
            <a:ext cx="2768699" cy="2803746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115616" y="5085184"/>
            <a:ext cx="324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Perceuse à piquage</a:t>
            </a:r>
          </a:p>
          <a:p>
            <a:r>
              <a:rPr lang="fr-FR" dirty="0" smtClean="0"/>
              <a:t> ou </a:t>
            </a:r>
            <a:r>
              <a:rPr lang="fr-FR" dirty="0" err="1" smtClean="0"/>
              <a:t>extrudeur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4499992" y="2132856"/>
            <a:ext cx="32403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latin typeface="Arial" pitchFamily="34" charset="0"/>
                <a:cs typeface="Arial" pitchFamily="34" charset="0"/>
              </a:rPr>
              <a:t>Elle sert à effectuer des piquages dans le cuivre afin d’y insérer un autre tube d’un diamètre (ø) différent</a:t>
            </a:r>
          </a:p>
          <a:p>
            <a:r>
              <a:rPr lang="fr-FR" sz="1600" dirty="0" smtClean="0">
                <a:latin typeface="Arial" pitchFamily="34" charset="0"/>
                <a:cs typeface="Arial" pitchFamily="34" charset="0"/>
              </a:rPr>
              <a:t>Exemple : </a:t>
            </a:r>
            <a:endParaRPr lang="fr-FR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Image 9" descr="piquag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8064" y="3573016"/>
            <a:ext cx="2143125" cy="2143125"/>
          </a:xfrm>
          <a:prstGeom prst="rect">
            <a:avLst/>
          </a:prstGeom>
        </p:spPr>
      </p:pic>
      <p:sp>
        <p:nvSpPr>
          <p:cNvPr id="13" name="Espace réservé du numéro de diapositive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E548-1DE1-4734-9E95-CD675CE4231D}" type="slidenum">
              <a:rPr lang="fr-FR" smtClean="0"/>
              <a:pPr/>
              <a:t>3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86408" cy="1143000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graphicFrame>
        <p:nvGraphicFramePr>
          <p:cNvPr id="6" name="Espace réservé du contenu 5"/>
          <p:cNvGraphicFramePr>
            <a:graphicFrameLocks noGrp="1"/>
          </p:cNvGraphicFramePr>
          <p:nvPr>
            <p:ph idx="1"/>
          </p:nvPr>
        </p:nvGraphicFramePr>
        <p:xfrm>
          <a:off x="1115616" y="1340768"/>
          <a:ext cx="7200800" cy="49685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400"/>
                <a:gridCol w="3600400"/>
              </a:tblGrid>
              <a:tr h="37559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L’outil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Son utilisation</a:t>
                      </a:r>
                    </a:p>
                  </a:txBody>
                  <a:tcPr/>
                </a:tc>
              </a:tr>
              <a:tr h="22964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80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2964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80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Espace réservé du contenu 3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404664"/>
            <a:ext cx="1349740" cy="936000"/>
          </a:xfrm>
          <a:prstGeom prst="rect">
            <a:avLst/>
          </a:prstGeom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-612576" y="548680"/>
            <a:ext cx="6048672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2">
              <a:spcBef>
                <a:spcPct val="0"/>
              </a:spcBef>
              <a:buFont typeface="Wingdings" pitchFamily="2" charset="2"/>
              <a:buChar char="Ø"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Spécifique au façonnage acier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endParaRPr kumimoji="0" lang="fr-FR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7" name="Image 6" descr="cintreuse hydrauliqu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1772816"/>
            <a:ext cx="1657814" cy="1954138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835696" y="3717032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Cintreuse hydraulique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4860032" y="2132856"/>
            <a:ext cx="33123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Elle est utilisée pour réaliser des cintres sur différents diamètre de tube acier.</a:t>
            </a:r>
          </a:p>
          <a:p>
            <a:r>
              <a:rPr lang="fr-FR" dirty="0" smtClean="0"/>
              <a:t>Elle est munie de plusieurs forme en fonction du ø à façonner.</a:t>
            </a:r>
            <a:endParaRPr lang="fr-FR" dirty="0"/>
          </a:p>
        </p:txBody>
      </p:sp>
      <p:pic>
        <p:nvPicPr>
          <p:cNvPr id="10" name="Image 9" descr="coupe tube acie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9632" y="4365104"/>
            <a:ext cx="3352800" cy="1362075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1907704" y="587727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Coupe tube acier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4932040" y="4365104"/>
            <a:ext cx="32403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Il permet d’effectué des coupes nette sur les tubes acier galvanisé et les tubes acier noir</a:t>
            </a:r>
          </a:p>
          <a:p>
            <a:r>
              <a:rPr lang="fr-FR" dirty="0" smtClean="0"/>
              <a:t>Il en existe de différentes grandeur selon le diamètre à couper.</a:t>
            </a:r>
            <a:endParaRPr lang="fr-FR" dirty="0"/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E548-1DE1-4734-9E95-CD675CE4231D}" type="slidenum">
              <a:rPr lang="fr-FR" smtClean="0"/>
              <a:pPr/>
              <a:t>4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Espace réservé du contenu 6"/>
          <p:cNvGraphicFramePr>
            <a:graphicFrameLocks noGrp="1"/>
          </p:cNvGraphicFramePr>
          <p:nvPr>
            <p:ph idx="1"/>
          </p:nvPr>
        </p:nvGraphicFramePr>
        <p:xfrm>
          <a:off x="1187624" y="1600200"/>
          <a:ext cx="6480720" cy="470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360"/>
                <a:gridCol w="3240360"/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L’outil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Son utilisation</a:t>
                      </a:r>
                    </a:p>
                  </a:txBody>
                  <a:tcPr/>
                </a:tc>
              </a:tr>
              <a:tr h="203402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80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3042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80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Espace réservé du contenu 3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404664"/>
            <a:ext cx="1349740" cy="936000"/>
          </a:xfrm>
          <a:prstGeom prst="rect">
            <a:avLst/>
          </a:prstGeom>
        </p:spPr>
      </p:pic>
      <p:sp>
        <p:nvSpPr>
          <p:cNvPr id="6" name="Titre 1"/>
          <p:cNvSpPr txBox="1">
            <a:spLocks/>
          </p:cNvSpPr>
          <p:nvPr/>
        </p:nvSpPr>
        <p:spPr>
          <a:xfrm>
            <a:off x="-612576" y="548680"/>
            <a:ext cx="6048672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2">
              <a:spcBef>
                <a:spcPct val="0"/>
              </a:spcBef>
              <a:buFont typeface="Wingdings" pitchFamily="2" charset="2"/>
              <a:buChar char="Ø"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Spécifique au façonnage acier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endParaRPr kumimoji="0" lang="fr-FR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5" name="Image 4" descr="alésoi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2132856"/>
            <a:ext cx="3092177" cy="1187328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2339752" y="357301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Arial" pitchFamily="34" charset="0"/>
                <a:cs typeface="Arial" pitchFamily="34" charset="0"/>
              </a:rPr>
              <a:t>alésoir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4572000" y="2564904"/>
            <a:ext cx="30243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Il permet d’ébavurer le tube acier après l’avoir coupé au coupe tube</a:t>
            </a:r>
            <a:endParaRPr lang="fr-FR" dirty="0"/>
          </a:p>
        </p:txBody>
      </p:sp>
      <p:pic>
        <p:nvPicPr>
          <p:cNvPr id="10" name="Image 9" descr="filiér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03648" y="4077072"/>
            <a:ext cx="1413459" cy="1666106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1259632" y="587727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Bras de filière</a:t>
            </a:r>
            <a:endParaRPr lang="fr-FR" dirty="0"/>
          </a:p>
        </p:txBody>
      </p:sp>
      <p:pic>
        <p:nvPicPr>
          <p:cNvPr id="12" name="Image 11" descr="tête filièr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87824" y="4149080"/>
            <a:ext cx="1215579" cy="1215579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2843808" y="5445224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Tête de filière</a:t>
            </a:r>
            <a:endParaRPr lang="fr-FR" dirty="0"/>
          </a:p>
        </p:txBody>
      </p:sp>
      <p:sp>
        <p:nvSpPr>
          <p:cNvPr id="14" name="ZoneTexte 13"/>
          <p:cNvSpPr txBox="1"/>
          <p:nvPr/>
        </p:nvSpPr>
        <p:spPr>
          <a:xfrm>
            <a:off x="4644008" y="4221088"/>
            <a:ext cx="2880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Elle permet d’effectuer des filetage sur le tube acier</a:t>
            </a:r>
          </a:p>
          <a:p>
            <a:r>
              <a:rPr lang="fr-FR" dirty="0" smtClean="0"/>
              <a:t>Exemple:</a:t>
            </a:r>
            <a:endParaRPr lang="fr-FR" dirty="0"/>
          </a:p>
        </p:txBody>
      </p:sp>
      <p:pic>
        <p:nvPicPr>
          <p:cNvPr id="15" name="Image 14" descr="filetag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48064" y="5085184"/>
            <a:ext cx="1928614" cy="1201988"/>
          </a:xfrm>
          <a:prstGeom prst="rect">
            <a:avLst/>
          </a:prstGeom>
        </p:spPr>
      </p:pic>
      <p:sp>
        <p:nvSpPr>
          <p:cNvPr id="18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E548-1DE1-4734-9E95-CD675CE4231D}" type="slidenum">
              <a:rPr lang="fr-FR" smtClean="0"/>
              <a:pPr/>
              <a:t>5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 descr="coupe tube cuiv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04664"/>
            <a:ext cx="1296144" cy="1104123"/>
          </a:xfrm>
          <a:prstGeom prst="rect">
            <a:avLst/>
          </a:prstGeom>
        </p:spPr>
      </p:pic>
      <p:pic>
        <p:nvPicPr>
          <p:cNvPr id="5" name="Image 4" descr="matric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2797093" y="307363"/>
            <a:ext cx="1088719" cy="1283321"/>
          </a:xfrm>
          <a:prstGeom prst="rect">
            <a:avLst/>
          </a:prstGeom>
        </p:spPr>
      </p:pic>
      <p:pic>
        <p:nvPicPr>
          <p:cNvPr id="6" name="Espace réservé du contenu 5" descr="pince à emboiture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683568" y="1988840"/>
            <a:ext cx="1282824" cy="1282824"/>
          </a:xfrm>
          <a:prstGeom prst="rect">
            <a:avLst/>
          </a:prstGeom>
        </p:spPr>
      </p:pic>
      <p:pic>
        <p:nvPicPr>
          <p:cNvPr id="7" name="Image 6" descr="cintreus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7544" y="3645024"/>
            <a:ext cx="2016224" cy="1104598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467544" y="1556792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latin typeface="Arial" pitchFamily="34" charset="0"/>
                <a:cs typeface="Arial" pitchFamily="34" charset="0"/>
              </a:rPr>
              <a:t>Coupe tube cuivre</a:t>
            </a:r>
            <a:endParaRPr lang="fr-FR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2915816" y="1484784"/>
            <a:ext cx="9361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latin typeface="Arial" pitchFamily="34" charset="0"/>
                <a:cs typeface="Arial" pitchFamily="34" charset="0"/>
              </a:rPr>
              <a:t>matrice</a:t>
            </a:r>
            <a:endParaRPr lang="fr-FR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95536" y="3212976"/>
            <a:ext cx="19442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latin typeface="Arial" pitchFamily="34" charset="0"/>
                <a:cs typeface="Arial" pitchFamily="34" charset="0"/>
              </a:rPr>
              <a:t>Pince à emboîture</a:t>
            </a:r>
            <a:endParaRPr lang="fr-FR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95536" y="486916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latin typeface="Arial" pitchFamily="34" charset="0"/>
                <a:cs typeface="Arial" pitchFamily="34" charset="0"/>
              </a:rPr>
              <a:t>Cintreuse cuivre d’établi</a:t>
            </a:r>
            <a:endParaRPr lang="fr-FR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Image 11" descr="extrudeur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72000" y="260648"/>
            <a:ext cx="1440160" cy="1458390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4716016" y="1700808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err="1" smtClean="0">
                <a:latin typeface="Arial" pitchFamily="34" charset="0"/>
                <a:cs typeface="Arial" pitchFamily="34" charset="0"/>
              </a:rPr>
              <a:t>extrudeur</a:t>
            </a:r>
            <a:endParaRPr lang="fr-FR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Image 13" descr="cintreuse hydraulique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131840" y="1916832"/>
            <a:ext cx="1282864" cy="1512168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2411760" y="3356992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Cintreuse hydraulique acier</a:t>
            </a:r>
            <a:endParaRPr lang="fr-FR" dirty="0"/>
          </a:p>
        </p:txBody>
      </p:sp>
      <p:pic>
        <p:nvPicPr>
          <p:cNvPr id="16" name="Image 15" descr="coupe tube acier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20072" y="1988840"/>
            <a:ext cx="3352800" cy="1362075"/>
          </a:xfrm>
          <a:prstGeom prst="rect">
            <a:avLst/>
          </a:prstGeom>
        </p:spPr>
      </p:pic>
      <p:sp>
        <p:nvSpPr>
          <p:cNvPr id="17" name="ZoneTexte 16"/>
          <p:cNvSpPr txBox="1"/>
          <p:nvPr/>
        </p:nvSpPr>
        <p:spPr>
          <a:xfrm>
            <a:off x="6084168" y="3429000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latin typeface="Arial" pitchFamily="34" charset="0"/>
                <a:cs typeface="Arial" pitchFamily="34" charset="0"/>
              </a:rPr>
              <a:t>Coupe tube acier</a:t>
            </a:r>
            <a:endParaRPr lang="fr-FR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Image 17" descr="alésoir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843808" y="3861048"/>
            <a:ext cx="2437910" cy="936104"/>
          </a:xfrm>
          <a:prstGeom prst="rect">
            <a:avLst/>
          </a:prstGeom>
        </p:spPr>
      </p:pic>
      <p:sp>
        <p:nvSpPr>
          <p:cNvPr id="19" name="ZoneTexte 18"/>
          <p:cNvSpPr txBox="1"/>
          <p:nvPr/>
        </p:nvSpPr>
        <p:spPr>
          <a:xfrm>
            <a:off x="3347864" y="4797152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latin typeface="Arial" pitchFamily="34" charset="0"/>
                <a:cs typeface="Arial" pitchFamily="34" charset="0"/>
              </a:rPr>
              <a:t>Alésoir acier</a:t>
            </a:r>
            <a:endParaRPr lang="fr-FR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Image 19" descr="filiére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372200" y="3861048"/>
            <a:ext cx="1413459" cy="1666106"/>
          </a:xfrm>
          <a:prstGeom prst="rect">
            <a:avLst/>
          </a:prstGeom>
        </p:spPr>
      </p:pic>
      <p:sp>
        <p:nvSpPr>
          <p:cNvPr id="21" name="ZoneTexte 20"/>
          <p:cNvSpPr txBox="1"/>
          <p:nvPr/>
        </p:nvSpPr>
        <p:spPr>
          <a:xfrm>
            <a:off x="6372200" y="551723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Bras de filière</a:t>
            </a:r>
            <a:endParaRPr lang="fr-FR" dirty="0"/>
          </a:p>
        </p:txBody>
      </p:sp>
      <p:pic>
        <p:nvPicPr>
          <p:cNvPr id="22" name="Image 21" descr="tête filière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572000" y="5013176"/>
            <a:ext cx="1215579" cy="1215579"/>
          </a:xfrm>
          <a:prstGeom prst="rect">
            <a:avLst/>
          </a:prstGeom>
        </p:spPr>
      </p:pic>
      <p:sp>
        <p:nvSpPr>
          <p:cNvPr id="23" name="ZoneTexte 22"/>
          <p:cNvSpPr txBox="1"/>
          <p:nvPr/>
        </p:nvSpPr>
        <p:spPr>
          <a:xfrm>
            <a:off x="4499992" y="6237312"/>
            <a:ext cx="13681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latin typeface="Arial" pitchFamily="34" charset="0"/>
                <a:cs typeface="Arial" pitchFamily="34" charset="0"/>
              </a:rPr>
              <a:t>Tête de filière</a:t>
            </a:r>
            <a:endParaRPr lang="fr-FR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Espace réservé du numéro de diapositive 2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E548-1DE1-4734-9E95-CD675CE4231D}" type="slidenum">
              <a:rPr lang="fr-FR" smtClean="0"/>
              <a:pPr/>
              <a:t>6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2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2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7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2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3" grpId="0"/>
      <p:bldP spid="15" grpId="0"/>
      <p:bldP spid="17" grpId="0"/>
      <p:bldP spid="19" grpId="0"/>
      <p:bldP spid="21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 descr="coupe tube cuiv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04664"/>
            <a:ext cx="1296144" cy="1104123"/>
          </a:xfrm>
          <a:prstGeom prst="rect">
            <a:avLst/>
          </a:prstGeom>
        </p:spPr>
      </p:pic>
      <p:pic>
        <p:nvPicPr>
          <p:cNvPr id="5" name="Image 4" descr="matric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2797093" y="307363"/>
            <a:ext cx="1088719" cy="1283321"/>
          </a:xfrm>
          <a:prstGeom prst="rect">
            <a:avLst/>
          </a:prstGeom>
        </p:spPr>
      </p:pic>
      <p:pic>
        <p:nvPicPr>
          <p:cNvPr id="6" name="Espace réservé du contenu 5" descr="pince à emboiture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683568" y="1988840"/>
            <a:ext cx="1282824" cy="1282824"/>
          </a:xfrm>
          <a:prstGeom prst="rect">
            <a:avLst/>
          </a:prstGeom>
        </p:spPr>
      </p:pic>
      <p:pic>
        <p:nvPicPr>
          <p:cNvPr id="7" name="Image 6" descr="cintreus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7544" y="3645024"/>
            <a:ext cx="2016224" cy="1104598"/>
          </a:xfrm>
          <a:prstGeom prst="rect">
            <a:avLst/>
          </a:prstGeom>
        </p:spPr>
      </p:pic>
      <p:pic>
        <p:nvPicPr>
          <p:cNvPr id="12" name="Image 11" descr="extrudeur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72000" y="260648"/>
            <a:ext cx="1440160" cy="1458390"/>
          </a:xfrm>
          <a:prstGeom prst="rect">
            <a:avLst/>
          </a:prstGeom>
        </p:spPr>
      </p:pic>
      <p:pic>
        <p:nvPicPr>
          <p:cNvPr id="14" name="Image 13" descr="cintreuse hydraulique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131840" y="1916832"/>
            <a:ext cx="1282864" cy="1512168"/>
          </a:xfrm>
          <a:prstGeom prst="rect">
            <a:avLst/>
          </a:prstGeom>
        </p:spPr>
      </p:pic>
      <p:pic>
        <p:nvPicPr>
          <p:cNvPr id="16" name="Image 15" descr="coupe tube acier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20072" y="1988840"/>
            <a:ext cx="3352800" cy="1362075"/>
          </a:xfrm>
          <a:prstGeom prst="rect">
            <a:avLst/>
          </a:prstGeom>
        </p:spPr>
      </p:pic>
      <p:pic>
        <p:nvPicPr>
          <p:cNvPr id="18" name="Image 17" descr="alésoir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843808" y="3861048"/>
            <a:ext cx="2437910" cy="936104"/>
          </a:xfrm>
          <a:prstGeom prst="rect">
            <a:avLst/>
          </a:prstGeom>
        </p:spPr>
      </p:pic>
      <p:pic>
        <p:nvPicPr>
          <p:cNvPr id="20" name="Image 19" descr="filiére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372200" y="3861048"/>
            <a:ext cx="1413459" cy="1666106"/>
          </a:xfrm>
          <a:prstGeom prst="rect">
            <a:avLst/>
          </a:prstGeom>
        </p:spPr>
      </p:pic>
      <p:pic>
        <p:nvPicPr>
          <p:cNvPr id="22" name="Image 21" descr="tête filière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572000" y="5013176"/>
            <a:ext cx="1215579" cy="1215579"/>
          </a:xfrm>
          <a:prstGeom prst="rect">
            <a:avLst/>
          </a:prstGeom>
        </p:spPr>
      </p:pic>
      <p:sp>
        <p:nvSpPr>
          <p:cNvPr id="26" name="Espace réservé du numéro de diapositive 2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E548-1DE1-4734-9E95-CD675CE4231D}" type="slidenum">
              <a:rPr lang="fr-FR" smtClean="0"/>
              <a:pPr/>
              <a:t>7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315</Words>
  <Application>Microsoft Office PowerPoint</Application>
  <PresentationFormat>Affichage à l'écran (4:3)</PresentationFormat>
  <Paragraphs>63</Paragraphs>
  <Slides>7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Thème Office</vt:lpstr>
      <vt:lpstr>L’outillage et leur utilisation</vt:lpstr>
      <vt:lpstr>Spécifique au façonnage cuivre </vt:lpstr>
      <vt:lpstr>Spécifique au façonnage cuivre </vt:lpstr>
      <vt:lpstr> </vt:lpstr>
      <vt:lpstr>Diapositive 5</vt:lpstr>
      <vt:lpstr>Diapositive 6</vt:lpstr>
      <vt:lpstr>Diapositive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Home</dc:creator>
  <cp:lastModifiedBy>Home</cp:lastModifiedBy>
  <cp:revision>22</cp:revision>
  <dcterms:created xsi:type="dcterms:W3CDTF">2013-08-31T15:24:47Z</dcterms:created>
  <dcterms:modified xsi:type="dcterms:W3CDTF">2013-11-21T16:21:24Z</dcterms:modified>
</cp:coreProperties>
</file>