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doc" ContentType="application/msword"/>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handoutMasterIdLst>
    <p:handoutMasterId r:id="rId40"/>
  </p:handoutMasterIdLst>
  <p:sldIdLst>
    <p:sldId id="257" r:id="rId2"/>
    <p:sldId id="315" r:id="rId3"/>
    <p:sldId id="338" r:id="rId4"/>
    <p:sldId id="337" r:id="rId5"/>
    <p:sldId id="336" r:id="rId6"/>
    <p:sldId id="339" r:id="rId7"/>
    <p:sldId id="340" r:id="rId8"/>
    <p:sldId id="341" r:id="rId9"/>
    <p:sldId id="363" r:id="rId10"/>
    <p:sldId id="335" r:id="rId11"/>
    <p:sldId id="362" r:id="rId12"/>
    <p:sldId id="342" r:id="rId13"/>
    <p:sldId id="343" r:id="rId14"/>
    <p:sldId id="344" r:id="rId15"/>
    <p:sldId id="345" r:id="rId16"/>
    <p:sldId id="346" r:id="rId17"/>
    <p:sldId id="347" r:id="rId18"/>
    <p:sldId id="364" r:id="rId19"/>
    <p:sldId id="348" r:id="rId20"/>
    <p:sldId id="349" r:id="rId21"/>
    <p:sldId id="350" r:id="rId22"/>
    <p:sldId id="351" r:id="rId23"/>
    <p:sldId id="352" r:id="rId24"/>
    <p:sldId id="353" r:id="rId25"/>
    <p:sldId id="354" r:id="rId26"/>
    <p:sldId id="355" r:id="rId27"/>
    <p:sldId id="309" r:id="rId28"/>
    <p:sldId id="312" r:id="rId29"/>
    <p:sldId id="310" r:id="rId30"/>
    <p:sldId id="258" r:id="rId31"/>
    <p:sldId id="308" r:id="rId32"/>
    <p:sldId id="359" r:id="rId33"/>
    <p:sldId id="358" r:id="rId34"/>
    <p:sldId id="262" r:id="rId35"/>
    <p:sldId id="357" r:id="rId36"/>
    <p:sldId id="356" r:id="rId37"/>
    <p:sldId id="265" r:id="rId38"/>
  </p:sldIdLst>
  <p:sldSz cx="9144000" cy="6858000" type="screen4x3"/>
  <p:notesSz cx="7053263" cy="10186988"/>
  <p:defaultTextStyle>
    <a:defPPr>
      <a:defRPr lang="fr-FR"/>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00"/>
    <a:srgbClr val="FFFF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autoAdjust="0"/>
  </p:normalViewPr>
  <p:slideViewPr>
    <p:cSldViewPr>
      <p:cViewPr varScale="1">
        <p:scale>
          <a:sx n="107" d="100"/>
          <a:sy n="107" d="100"/>
        </p:scale>
        <p:origin x="-84"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4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wmf"/><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image" Target="../media/image62.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image" Target="../media/image60.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image" Target="../media/image59.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image" Target="../media/image6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3057525" cy="509588"/>
          </a:xfrm>
          <a:prstGeom prst="rect">
            <a:avLst/>
          </a:prstGeom>
          <a:noFill/>
          <a:ln w="9525">
            <a:noFill/>
            <a:miter lim="800000"/>
            <a:headEnd/>
            <a:tailEnd/>
          </a:ln>
          <a:effectLst/>
        </p:spPr>
        <p:txBody>
          <a:bodyPr vert="horz" wrap="square" lIns="94924" tIns="47462" rIns="94924" bIns="47462" numCol="1" anchor="t" anchorCtr="0" compatLnSpc="1">
            <a:prstTxWarp prst="textNoShape">
              <a:avLst/>
            </a:prstTxWarp>
          </a:bodyPr>
          <a:lstStyle>
            <a:lvl1pPr defTabSz="949782">
              <a:defRPr sz="1200"/>
            </a:lvl1pPr>
          </a:lstStyle>
          <a:p>
            <a:pPr>
              <a:defRPr/>
            </a:pPr>
            <a:endParaRPr lang="fr-FR"/>
          </a:p>
        </p:txBody>
      </p:sp>
      <p:sp>
        <p:nvSpPr>
          <p:cNvPr id="61443" name="Rectangle 3"/>
          <p:cNvSpPr>
            <a:spLocks noGrp="1" noChangeArrowheads="1"/>
          </p:cNvSpPr>
          <p:nvPr>
            <p:ph type="dt" sz="quarter" idx="1"/>
          </p:nvPr>
        </p:nvSpPr>
        <p:spPr bwMode="auto">
          <a:xfrm>
            <a:off x="3995738" y="0"/>
            <a:ext cx="3057525" cy="509588"/>
          </a:xfrm>
          <a:prstGeom prst="rect">
            <a:avLst/>
          </a:prstGeom>
          <a:noFill/>
          <a:ln w="9525">
            <a:noFill/>
            <a:miter lim="800000"/>
            <a:headEnd/>
            <a:tailEnd/>
          </a:ln>
          <a:effectLst/>
        </p:spPr>
        <p:txBody>
          <a:bodyPr vert="horz" wrap="square" lIns="94924" tIns="47462" rIns="94924" bIns="47462" numCol="1" anchor="t" anchorCtr="0" compatLnSpc="1">
            <a:prstTxWarp prst="textNoShape">
              <a:avLst/>
            </a:prstTxWarp>
          </a:bodyPr>
          <a:lstStyle>
            <a:lvl1pPr algn="r" defTabSz="949782">
              <a:defRPr sz="1200"/>
            </a:lvl1pPr>
          </a:lstStyle>
          <a:p>
            <a:pPr>
              <a:defRPr/>
            </a:pPr>
            <a:endParaRPr lang="fr-FR"/>
          </a:p>
        </p:txBody>
      </p:sp>
      <p:sp>
        <p:nvSpPr>
          <p:cNvPr id="61444" name="Rectangle 4"/>
          <p:cNvSpPr>
            <a:spLocks noGrp="1" noChangeArrowheads="1"/>
          </p:cNvSpPr>
          <p:nvPr>
            <p:ph type="ftr" sz="quarter" idx="2"/>
          </p:nvPr>
        </p:nvSpPr>
        <p:spPr bwMode="auto">
          <a:xfrm>
            <a:off x="0" y="9677400"/>
            <a:ext cx="3057525" cy="509588"/>
          </a:xfrm>
          <a:prstGeom prst="rect">
            <a:avLst/>
          </a:prstGeom>
          <a:noFill/>
          <a:ln w="9525">
            <a:noFill/>
            <a:miter lim="800000"/>
            <a:headEnd/>
            <a:tailEnd/>
          </a:ln>
          <a:effectLst/>
        </p:spPr>
        <p:txBody>
          <a:bodyPr vert="horz" wrap="square" lIns="94924" tIns="47462" rIns="94924" bIns="47462" numCol="1" anchor="b" anchorCtr="0" compatLnSpc="1">
            <a:prstTxWarp prst="textNoShape">
              <a:avLst/>
            </a:prstTxWarp>
          </a:bodyPr>
          <a:lstStyle>
            <a:lvl1pPr defTabSz="949782">
              <a:defRPr sz="1200"/>
            </a:lvl1pPr>
          </a:lstStyle>
          <a:p>
            <a:pPr>
              <a:defRPr/>
            </a:pPr>
            <a:endParaRPr lang="fr-FR"/>
          </a:p>
        </p:txBody>
      </p:sp>
      <p:sp>
        <p:nvSpPr>
          <p:cNvPr id="61445" name="Rectangle 5"/>
          <p:cNvSpPr>
            <a:spLocks noGrp="1" noChangeArrowheads="1"/>
          </p:cNvSpPr>
          <p:nvPr>
            <p:ph type="sldNum" sz="quarter" idx="3"/>
          </p:nvPr>
        </p:nvSpPr>
        <p:spPr bwMode="auto">
          <a:xfrm>
            <a:off x="3995738" y="9677400"/>
            <a:ext cx="3057525" cy="509588"/>
          </a:xfrm>
          <a:prstGeom prst="rect">
            <a:avLst/>
          </a:prstGeom>
          <a:noFill/>
          <a:ln w="9525">
            <a:noFill/>
            <a:miter lim="800000"/>
            <a:headEnd/>
            <a:tailEnd/>
          </a:ln>
          <a:effectLst/>
        </p:spPr>
        <p:txBody>
          <a:bodyPr vert="horz" wrap="square" lIns="94924" tIns="47462" rIns="94924" bIns="47462" numCol="1" anchor="b" anchorCtr="0" compatLnSpc="1">
            <a:prstTxWarp prst="textNoShape">
              <a:avLst/>
            </a:prstTxWarp>
          </a:bodyPr>
          <a:lstStyle>
            <a:lvl1pPr algn="r" defTabSz="949782">
              <a:defRPr sz="1200"/>
            </a:lvl1pPr>
          </a:lstStyle>
          <a:p>
            <a:pPr>
              <a:defRPr/>
            </a:pPr>
            <a:fld id="{C45862A4-104D-4B9D-BD28-D4580BD0119E}" type="slidenum">
              <a:rPr lang="fr-FR"/>
              <a:pPr>
                <a:defRPr/>
              </a:pPr>
              <a:t>‹N°›</a:t>
            </a:fld>
            <a:endParaRPr lang="fr-FR"/>
          </a:p>
        </p:txBody>
      </p:sp>
    </p:spTree>
    <p:extLst>
      <p:ext uri="{BB962C8B-B14F-4D97-AF65-F5344CB8AC3E}">
        <p14:creationId xmlns:p14="http://schemas.microsoft.com/office/powerpoint/2010/main" xmlns="" val="21163301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57525" cy="509588"/>
          </a:xfrm>
          <a:prstGeom prst="rect">
            <a:avLst/>
          </a:prstGeom>
          <a:noFill/>
          <a:ln w="9525">
            <a:noFill/>
            <a:miter lim="800000"/>
            <a:headEnd/>
            <a:tailEnd/>
          </a:ln>
          <a:effectLst/>
        </p:spPr>
        <p:txBody>
          <a:bodyPr vert="horz" wrap="square" lIns="94924" tIns="47462" rIns="94924" bIns="47462" numCol="1" anchor="t" anchorCtr="0" compatLnSpc="1">
            <a:prstTxWarp prst="textNoShape">
              <a:avLst/>
            </a:prstTxWarp>
          </a:bodyPr>
          <a:lstStyle>
            <a:lvl1pPr defTabSz="949782">
              <a:defRPr sz="1200"/>
            </a:lvl1pPr>
          </a:lstStyle>
          <a:p>
            <a:pPr>
              <a:defRPr/>
            </a:pPr>
            <a:endParaRPr lang="fr-FR"/>
          </a:p>
        </p:txBody>
      </p:sp>
      <p:sp>
        <p:nvSpPr>
          <p:cNvPr id="5123" name="Rectangle 3"/>
          <p:cNvSpPr>
            <a:spLocks noGrp="1" noChangeArrowheads="1"/>
          </p:cNvSpPr>
          <p:nvPr>
            <p:ph type="dt" idx="1"/>
          </p:nvPr>
        </p:nvSpPr>
        <p:spPr bwMode="auto">
          <a:xfrm>
            <a:off x="3995738" y="0"/>
            <a:ext cx="3057525" cy="509588"/>
          </a:xfrm>
          <a:prstGeom prst="rect">
            <a:avLst/>
          </a:prstGeom>
          <a:noFill/>
          <a:ln w="9525">
            <a:noFill/>
            <a:miter lim="800000"/>
            <a:headEnd/>
            <a:tailEnd/>
          </a:ln>
          <a:effectLst/>
        </p:spPr>
        <p:txBody>
          <a:bodyPr vert="horz" wrap="square" lIns="94924" tIns="47462" rIns="94924" bIns="47462" numCol="1" anchor="t" anchorCtr="0" compatLnSpc="1">
            <a:prstTxWarp prst="textNoShape">
              <a:avLst/>
            </a:prstTxWarp>
          </a:bodyPr>
          <a:lstStyle>
            <a:lvl1pPr algn="r" defTabSz="949782">
              <a:defRPr sz="1200"/>
            </a:lvl1pPr>
          </a:lstStyle>
          <a:p>
            <a:pPr>
              <a:defRPr/>
            </a:pPr>
            <a:endParaRPr lang="fr-FR"/>
          </a:p>
        </p:txBody>
      </p:sp>
      <p:sp>
        <p:nvSpPr>
          <p:cNvPr id="43012" name="Rectangle 4"/>
          <p:cNvSpPr>
            <a:spLocks noGrp="1" noRot="1" noChangeAspect="1" noChangeArrowheads="1" noTextEdit="1"/>
          </p:cNvSpPr>
          <p:nvPr>
            <p:ph type="sldImg" idx="2"/>
          </p:nvPr>
        </p:nvSpPr>
        <p:spPr bwMode="auto">
          <a:xfrm>
            <a:off x="979488" y="763588"/>
            <a:ext cx="5094287" cy="3821112"/>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41388" y="4838700"/>
            <a:ext cx="5170487" cy="4584700"/>
          </a:xfrm>
          <a:prstGeom prst="rect">
            <a:avLst/>
          </a:prstGeom>
          <a:noFill/>
          <a:ln w="9525">
            <a:noFill/>
            <a:miter lim="800000"/>
            <a:headEnd/>
            <a:tailEnd/>
          </a:ln>
          <a:effectLst/>
        </p:spPr>
        <p:txBody>
          <a:bodyPr vert="horz" wrap="square" lIns="94924" tIns="47462" rIns="94924" bIns="47462"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5126" name="Rectangle 6"/>
          <p:cNvSpPr>
            <a:spLocks noGrp="1" noChangeArrowheads="1"/>
          </p:cNvSpPr>
          <p:nvPr>
            <p:ph type="ftr" sz="quarter" idx="4"/>
          </p:nvPr>
        </p:nvSpPr>
        <p:spPr bwMode="auto">
          <a:xfrm>
            <a:off x="0" y="9677400"/>
            <a:ext cx="3057525" cy="509588"/>
          </a:xfrm>
          <a:prstGeom prst="rect">
            <a:avLst/>
          </a:prstGeom>
          <a:noFill/>
          <a:ln w="9525">
            <a:noFill/>
            <a:miter lim="800000"/>
            <a:headEnd/>
            <a:tailEnd/>
          </a:ln>
          <a:effectLst/>
        </p:spPr>
        <p:txBody>
          <a:bodyPr vert="horz" wrap="square" lIns="94924" tIns="47462" rIns="94924" bIns="47462" numCol="1" anchor="b" anchorCtr="0" compatLnSpc="1">
            <a:prstTxWarp prst="textNoShape">
              <a:avLst/>
            </a:prstTxWarp>
          </a:bodyPr>
          <a:lstStyle>
            <a:lvl1pPr defTabSz="949782">
              <a:defRPr sz="1200"/>
            </a:lvl1pPr>
          </a:lstStyle>
          <a:p>
            <a:pPr>
              <a:defRPr/>
            </a:pPr>
            <a:endParaRPr lang="fr-FR"/>
          </a:p>
        </p:txBody>
      </p:sp>
      <p:sp>
        <p:nvSpPr>
          <p:cNvPr id="5127" name="Rectangle 7"/>
          <p:cNvSpPr>
            <a:spLocks noGrp="1" noChangeArrowheads="1"/>
          </p:cNvSpPr>
          <p:nvPr>
            <p:ph type="sldNum" sz="quarter" idx="5"/>
          </p:nvPr>
        </p:nvSpPr>
        <p:spPr bwMode="auto">
          <a:xfrm>
            <a:off x="3995738" y="9677400"/>
            <a:ext cx="3057525" cy="509588"/>
          </a:xfrm>
          <a:prstGeom prst="rect">
            <a:avLst/>
          </a:prstGeom>
          <a:noFill/>
          <a:ln w="9525">
            <a:noFill/>
            <a:miter lim="800000"/>
            <a:headEnd/>
            <a:tailEnd/>
          </a:ln>
          <a:effectLst/>
        </p:spPr>
        <p:txBody>
          <a:bodyPr vert="horz" wrap="square" lIns="94924" tIns="47462" rIns="94924" bIns="47462" numCol="1" anchor="b" anchorCtr="0" compatLnSpc="1">
            <a:prstTxWarp prst="textNoShape">
              <a:avLst/>
            </a:prstTxWarp>
          </a:bodyPr>
          <a:lstStyle>
            <a:lvl1pPr algn="r" defTabSz="949782">
              <a:defRPr sz="1200"/>
            </a:lvl1pPr>
          </a:lstStyle>
          <a:p>
            <a:pPr>
              <a:defRPr/>
            </a:pPr>
            <a:fld id="{0B274C3A-39F2-4A9E-81EC-571B3CD954C3}" type="slidenum">
              <a:rPr lang="fr-FR"/>
              <a:pPr>
                <a:defRPr/>
              </a:pPr>
              <a:t>‹N°›</a:t>
            </a:fld>
            <a:endParaRPr lang="fr-FR"/>
          </a:p>
        </p:txBody>
      </p:sp>
    </p:spTree>
    <p:extLst>
      <p:ext uri="{BB962C8B-B14F-4D97-AF65-F5344CB8AC3E}">
        <p14:creationId xmlns:p14="http://schemas.microsoft.com/office/powerpoint/2010/main" xmlns="" val="37692327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defTabSz="949325"/>
            <a:fld id="{C63D35BF-BBBF-4225-A6BE-375C4DDF4DFE}" type="slidenum">
              <a:rPr lang="fr-FR" altLang="fr-FR" smtClean="0"/>
              <a:pPr defTabSz="949325"/>
              <a:t>2</a:t>
            </a:fld>
            <a:endParaRPr lang="fr-FR" altLang="fr-FR" smtClean="0"/>
          </a:p>
        </p:txBody>
      </p:sp>
      <p:sp>
        <p:nvSpPr>
          <p:cNvPr id="44035" name="Rectangle 7"/>
          <p:cNvSpPr txBox="1">
            <a:spLocks noGrp="1" noChangeArrowheads="1"/>
          </p:cNvSpPr>
          <p:nvPr/>
        </p:nvSpPr>
        <p:spPr bwMode="auto">
          <a:xfrm>
            <a:off x="3994150" y="9675813"/>
            <a:ext cx="3057525" cy="509587"/>
          </a:xfrm>
          <a:prstGeom prst="rect">
            <a:avLst/>
          </a:prstGeom>
          <a:noFill/>
          <a:ln w="9525">
            <a:noFill/>
            <a:miter lim="800000"/>
            <a:headEnd/>
            <a:tailEnd/>
          </a:ln>
        </p:spPr>
        <p:txBody>
          <a:bodyPr lIns="94650" tIns="47325" rIns="94650" bIns="47325" anchor="b"/>
          <a:lstStyle/>
          <a:p>
            <a:pPr algn="r"/>
            <a:fld id="{8828408C-1E20-40FB-88F9-BFE66F4F688E}" type="slidenum">
              <a:rPr lang="fr-FR" altLang="fr-FR" sz="1200">
                <a:latin typeface="Arial" charset="0"/>
              </a:rPr>
              <a:pPr algn="r"/>
              <a:t>2</a:t>
            </a:fld>
            <a:endParaRPr lang="fr-FR" altLang="fr-FR" sz="1200">
              <a:latin typeface="Arial" charset="0"/>
            </a:endParaRPr>
          </a:p>
        </p:txBody>
      </p:sp>
      <p:sp>
        <p:nvSpPr>
          <p:cNvPr id="44036" name="Rectangle 2"/>
          <p:cNvSpPr>
            <a:spLocks noGrp="1" noRot="1" noChangeAspect="1" noChangeArrowheads="1" noTextEdit="1"/>
          </p:cNvSpPr>
          <p:nvPr>
            <p:ph type="sldImg"/>
          </p:nvPr>
        </p:nvSpPr>
        <p:spPr>
          <a:xfrm>
            <a:off x="981075" y="763588"/>
            <a:ext cx="5092700" cy="3819525"/>
          </a:xfrm>
          <a:ln/>
        </p:spPr>
      </p:sp>
      <p:sp>
        <p:nvSpPr>
          <p:cNvPr id="44037" name="Rectangle 3"/>
          <p:cNvSpPr>
            <a:spLocks noGrp="1" noChangeArrowheads="1"/>
          </p:cNvSpPr>
          <p:nvPr>
            <p:ph type="body" idx="1"/>
          </p:nvPr>
        </p:nvSpPr>
        <p:spPr>
          <a:xfrm>
            <a:off x="704850" y="4838700"/>
            <a:ext cx="5643563" cy="4584700"/>
          </a:xfrm>
          <a:noFill/>
          <a:ln/>
        </p:spPr>
        <p:txBody>
          <a:bodyPr lIns="94650" tIns="47325" rIns="94650" bIns="47325"/>
          <a:lstStyle/>
          <a:p>
            <a:pPr eaLnBrk="1" hangingPunct="1"/>
            <a:endParaRPr lang="fr-FR" alt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949325"/>
            <a:fld id="{1C056C67-B227-4EBA-8BC2-9F0CBF9FBD85}" type="slidenum">
              <a:rPr lang="fr-FR" altLang="fr-FR" smtClean="0"/>
              <a:pPr defTabSz="949325"/>
              <a:t>13</a:t>
            </a:fld>
            <a:endParaRPr lang="fr-FR" altLang="fr-FR"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fr-FR" alt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pPr defTabSz="949325"/>
            <a:fld id="{FD7FB356-0182-4686-869D-E31C647D4A2D}" type="slidenum">
              <a:rPr lang="fr-FR" altLang="fr-FR" smtClean="0"/>
              <a:pPr defTabSz="949325"/>
              <a:t>14</a:t>
            </a:fld>
            <a:endParaRPr lang="fr-FR" altLang="fr-FR"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fr-FR" alt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defTabSz="949325"/>
            <a:fld id="{F9180B8E-B1A0-441A-84B5-C168ADC65862}" type="slidenum">
              <a:rPr lang="fr-FR" altLang="fr-FR" smtClean="0"/>
              <a:pPr defTabSz="949325"/>
              <a:t>15</a:t>
            </a:fld>
            <a:endParaRPr lang="fr-FR" altLang="fr-FR"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fr-FR" altLang="fr-F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pPr defTabSz="949325"/>
            <a:fld id="{729965C5-6CB1-4273-A1B5-35A0B62B616B}" type="slidenum">
              <a:rPr lang="fr-FR" altLang="fr-FR" smtClean="0"/>
              <a:pPr defTabSz="949325"/>
              <a:t>16</a:t>
            </a:fld>
            <a:endParaRPr lang="fr-FR" altLang="fr-FR"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fr-FR" altLang="fr-F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pPr defTabSz="949325"/>
            <a:fld id="{83863245-766C-4FCC-8867-C300511FF674}" type="slidenum">
              <a:rPr lang="fr-FR" altLang="fr-FR" smtClean="0"/>
              <a:pPr defTabSz="949325"/>
              <a:t>17</a:t>
            </a:fld>
            <a:endParaRPr lang="fr-FR" altLang="fr-FR"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fr-FR" altLang="fr-F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pPr defTabSz="949325"/>
            <a:fld id="{BA51088F-6F0D-4F83-AAD4-82246BCC74AC}" type="slidenum">
              <a:rPr lang="fr-FR" altLang="fr-FR" smtClean="0"/>
              <a:pPr defTabSz="949325"/>
              <a:t>19</a:t>
            </a:fld>
            <a:endParaRPr lang="fr-FR" altLang="fr-FR"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fr-FR" altLang="fr-F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pPr defTabSz="949325"/>
            <a:fld id="{98CB32BA-CA00-494A-9B86-13770E885687}" type="slidenum">
              <a:rPr lang="fr-FR" altLang="fr-FR" smtClean="0"/>
              <a:pPr defTabSz="949325"/>
              <a:t>20</a:t>
            </a:fld>
            <a:endParaRPr lang="fr-FR" altLang="fr-FR"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fr-FR" altLang="fr-F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pPr defTabSz="949325"/>
            <a:fld id="{7EC799FC-1C82-4407-9494-21816E55E6DA}" type="slidenum">
              <a:rPr lang="fr-FR" altLang="fr-FR" smtClean="0"/>
              <a:pPr defTabSz="949325"/>
              <a:t>21</a:t>
            </a:fld>
            <a:endParaRPr lang="fr-FR" altLang="fr-FR"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fr-FR" altLang="fr-F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pPr defTabSz="949325"/>
            <a:fld id="{DB34E8B8-D609-4AAB-8B5D-092E89ABB51C}" type="slidenum">
              <a:rPr lang="fr-FR" altLang="fr-FR" smtClean="0"/>
              <a:pPr defTabSz="949325"/>
              <a:t>22</a:t>
            </a:fld>
            <a:endParaRPr lang="fr-FR" altLang="fr-FR"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fr-FR" altLang="fr-F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pPr defTabSz="949325"/>
            <a:fld id="{417DDEB4-6B81-472B-A192-4E8D078110A0}" type="slidenum">
              <a:rPr lang="fr-FR" altLang="fr-FR" smtClean="0"/>
              <a:pPr defTabSz="949325"/>
              <a:t>23</a:t>
            </a:fld>
            <a:endParaRPr lang="fr-FR" altLang="fr-FR"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fr-FR" alt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pPr defTabSz="949325"/>
            <a:fld id="{D87CF4FA-C7B2-4360-A5B6-42AB1A43C44A}" type="slidenum">
              <a:rPr lang="fr-FR" altLang="fr-FR" smtClean="0"/>
              <a:pPr defTabSz="949325"/>
              <a:t>3</a:t>
            </a:fld>
            <a:endParaRPr lang="fr-FR" altLang="fr-FR"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fr-FR" altLang="fr-F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pPr defTabSz="949325"/>
            <a:fld id="{AF692AD9-0A72-4A1F-BB4F-044BE6CC387C}" type="slidenum">
              <a:rPr lang="fr-FR" altLang="fr-FR" smtClean="0"/>
              <a:pPr defTabSz="949325"/>
              <a:t>24</a:t>
            </a:fld>
            <a:endParaRPr lang="fr-FR" altLang="fr-FR"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fr-FR" altLang="fr-F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defTabSz="949325"/>
            <a:fld id="{DFE55B56-80B1-4298-A212-11E9EEA1F393}" type="slidenum">
              <a:rPr lang="fr-FR" altLang="fr-FR" smtClean="0"/>
              <a:pPr defTabSz="949325"/>
              <a:t>25</a:t>
            </a:fld>
            <a:endParaRPr lang="fr-FR" altLang="fr-FR"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endParaRPr lang="fr-FR" altLang="fr-F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pPr defTabSz="949325"/>
            <a:fld id="{2624A8C9-1D5E-4C0D-8C70-C252F6AE0989}" type="slidenum">
              <a:rPr lang="fr-FR" altLang="fr-FR" smtClean="0"/>
              <a:pPr defTabSz="949325"/>
              <a:t>26</a:t>
            </a:fld>
            <a:endParaRPr lang="fr-FR" altLang="fr-FR"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fr-FR" altLang="fr-F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pPr defTabSz="949325"/>
            <a:fld id="{2AF37F0C-59E5-4FB7-941E-9A0984776F91}" type="slidenum">
              <a:rPr lang="fr-FR" altLang="fr-FR" smtClean="0"/>
              <a:pPr defTabSz="949325"/>
              <a:t>30</a:t>
            </a:fld>
            <a:endParaRPr lang="fr-FR" altLang="fr-FR" smtClean="0"/>
          </a:p>
        </p:txBody>
      </p:sp>
      <p:sp>
        <p:nvSpPr>
          <p:cNvPr id="66563" name="Rectangle 2"/>
          <p:cNvSpPr>
            <a:spLocks noGrp="1" noRot="1" noChangeAspect="1" noChangeArrowheads="1" noTextEdit="1"/>
          </p:cNvSpPr>
          <p:nvPr>
            <p:ph type="sldImg"/>
          </p:nvPr>
        </p:nvSpPr>
        <p:spPr>
          <a:xfrm>
            <a:off x="990600" y="771525"/>
            <a:ext cx="5073650" cy="3805238"/>
          </a:xfrm>
          <a:ln w="12700" cap="flat">
            <a:solidFill>
              <a:schemeClr val="tx1"/>
            </a:solidFill>
          </a:ln>
        </p:spPr>
      </p:sp>
      <p:sp>
        <p:nvSpPr>
          <p:cNvPr id="66564" name="Rectangle 3"/>
          <p:cNvSpPr>
            <a:spLocks noGrp="1" noChangeArrowheads="1"/>
          </p:cNvSpPr>
          <p:nvPr>
            <p:ph type="body" idx="1"/>
          </p:nvPr>
        </p:nvSpPr>
        <p:spPr>
          <a:xfrm>
            <a:off x="941388" y="4841875"/>
            <a:ext cx="5170487" cy="4289425"/>
          </a:xfrm>
          <a:noFill/>
          <a:ln/>
        </p:spPr>
        <p:txBody>
          <a:bodyPr lIns="93935" tIns="46144" rIns="93935" bIns="46144"/>
          <a:lstStyle/>
          <a:p>
            <a:pPr eaLnBrk="1" hangingPunct="1"/>
            <a:endParaRPr lang="fr-FR" altLang="fr-F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pPr defTabSz="949325"/>
            <a:fld id="{09F6B915-79E4-4E4D-9C4A-5BAB3682D676}" type="slidenum">
              <a:rPr lang="fr-FR" altLang="fr-FR" smtClean="0"/>
              <a:pPr defTabSz="949325"/>
              <a:t>31</a:t>
            </a:fld>
            <a:endParaRPr lang="fr-FR" altLang="fr-FR" smtClean="0"/>
          </a:p>
        </p:txBody>
      </p:sp>
      <p:sp>
        <p:nvSpPr>
          <p:cNvPr id="67587" name="Rectangle 2"/>
          <p:cNvSpPr>
            <a:spLocks noGrp="1" noChangeArrowheads="1"/>
          </p:cNvSpPr>
          <p:nvPr>
            <p:ph type="body" idx="1"/>
          </p:nvPr>
        </p:nvSpPr>
        <p:spPr>
          <a:xfrm>
            <a:off x="941388" y="4841875"/>
            <a:ext cx="5170487" cy="4289425"/>
          </a:xfrm>
          <a:noFill/>
          <a:ln/>
        </p:spPr>
        <p:txBody>
          <a:bodyPr lIns="93935" tIns="46144" rIns="93935" bIns="46144"/>
          <a:lstStyle/>
          <a:p>
            <a:pPr eaLnBrk="1" hangingPunct="1"/>
            <a:endParaRPr lang="fr-FR" altLang="fr-FR" smtClean="0"/>
          </a:p>
        </p:txBody>
      </p:sp>
      <p:sp>
        <p:nvSpPr>
          <p:cNvPr id="67588" name="Rectangle 3"/>
          <p:cNvSpPr>
            <a:spLocks noGrp="1" noRot="1" noChangeAspect="1" noChangeArrowheads="1" noTextEdit="1"/>
          </p:cNvSpPr>
          <p:nvPr>
            <p:ph type="sldImg"/>
          </p:nvPr>
        </p:nvSpPr>
        <p:spPr>
          <a:xfrm>
            <a:off x="990600" y="771525"/>
            <a:ext cx="5073650" cy="3805238"/>
          </a:xfrm>
          <a:ln w="12700" cap="flat">
            <a:solidFill>
              <a:schemeClr val="tx1"/>
            </a:solidFill>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pPr defTabSz="949325"/>
            <a:fld id="{23E7816F-F16D-4A58-92C3-0AD9285D25B7}" type="slidenum">
              <a:rPr lang="fr-FR" altLang="fr-FR" smtClean="0"/>
              <a:pPr defTabSz="949325"/>
              <a:t>32</a:t>
            </a:fld>
            <a:endParaRPr lang="fr-FR" altLang="fr-FR" smtClean="0"/>
          </a:p>
        </p:txBody>
      </p:sp>
      <p:sp>
        <p:nvSpPr>
          <p:cNvPr id="68611" name="Rectangle 2"/>
          <p:cNvSpPr>
            <a:spLocks noGrp="1" noChangeArrowheads="1"/>
          </p:cNvSpPr>
          <p:nvPr>
            <p:ph type="body" idx="1"/>
          </p:nvPr>
        </p:nvSpPr>
        <p:spPr>
          <a:xfrm>
            <a:off x="941388" y="4841875"/>
            <a:ext cx="5170487" cy="4289425"/>
          </a:xfrm>
          <a:noFill/>
          <a:ln/>
        </p:spPr>
        <p:txBody>
          <a:bodyPr lIns="93935" tIns="46144" rIns="93935" bIns="46144"/>
          <a:lstStyle/>
          <a:p>
            <a:pPr eaLnBrk="1" hangingPunct="1"/>
            <a:endParaRPr lang="fr-FR" altLang="fr-FR" smtClean="0"/>
          </a:p>
        </p:txBody>
      </p:sp>
      <p:sp>
        <p:nvSpPr>
          <p:cNvPr id="68612" name="Rectangle 3"/>
          <p:cNvSpPr>
            <a:spLocks noGrp="1" noRot="1" noChangeAspect="1" noChangeArrowheads="1" noTextEdit="1"/>
          </p:cNvSpPr>
          <p:nvPr>
            <p:ph type="sldImg"/>
          </p:nvPr>
        </p:nvSpPr>
        <p:spPr>
          <a:xfrm>
            <a:off x="990600" y="771525"/>
            <a:ext cx="5073650" cy="3805238"/>
          </a:xfrm>
          <a:ln w="12700" cap="flat">
            <a:solidFill>
              <a:schemeClr val="tx1"/>
            </a:solidFill>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pPr defTabSz="949325"/>
            <a:fld id="{A41A515D-D94E-4A2A-A6BD-E745B3DB9619}" type="slidenum">
              <a:rPr lang="fr-FR" altLang="fr-FR" smtClean="0"/>
              <a:pPr defTabSz="949325"/>
              <a:t>35</a:t>
            </a:fld>
            <a:endParaRPr lang="fr-FR" altLang="fr-FR" smtClean="0"/>
          </a:p>
        </p:txBody>
      </p:sp>
      <p:sp>
        <p:nvSpPr>
          <p:cNvPr id="69635" name="Rectangle 2"/>
          <p:cNvSpPr>
            <a:spLocks noGrp="1" noRot="1" noChangeAspect="1" noChangeArrowheads="1" noTextEdit="1"/>
          </p:cNvSpPr>
          <p:nvPr>
            <p:ph type="sldImg"/>
          </p:nvPr>
        </p:nvSpPr>
        <p:spPr>
          <a:xfrm>
            <a:off x="990600" y="771525"/>
            <a:ext cx="5073650" cy="3805238"/>
          </a:xfrm>
          <a:ln w="12700" cap="flat">
            <a:solidFill>
              <a:schemeClr val="tx1"/>
            </a:solidFill>
          </a:ln>
        </p:spPr>
      </p:sp>
      <p:sp>
        <p:nvSpPr>
          <p:cNvPr id="69636" name="Rectangle 3"/>
          <p:cNvSpPr>
            <a:spLocks noGrp="1" noChangeArrowheads="1"/>
          </p:cNvSpPr>
          <p:nvPr>
            <p:ph type="body" idx="1"/>
          </p:nvPr>
        </p:nvSpPr>
        <p:spPr>
          <a:xfrm>
            <a:off x="941388" y="4841875"/>
            <a:ext cx="5170487" cy="4289425"/>
          </a:xfrm>
          <a:noFill/>
          <a:ln/>
        </p:spPr>
        <p:txBody>
          <a:bodyPr lIns="93935" tIns="46144" rIns="93935" bIns="46144"/>
          <a:lstStyle/>
          <a:p>
            <a:pPr eaLnBrk="1" hangingPunct="1"/>
            <a:endParaRPr lang="fr-FR" altLang="fr-F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pPr defTabSz="949325"/>
            <a:fld id="{3BDF25BC-3194-4789-8BC0-C96DFA05331C}" type="slidenum">
              <a:rPr lang="fr-FR" altLang="fr-FR" smtClean="0"/>
              <a:pPr defTabSz="949325"/>
              <a:t>36</a:t>
            </a:fld>
            <a:endParaRPr lang="fr-FR" altLang="fr-FR" smtClean="0"/>
          </a:p>
        </p:txBody>
      </p:sp>
      <p:sp>
        <p:nvSpPr>
          <p:cNvPr id="70659" name="Rectangle 2"/>
          <p:cNvSpPr>
            <a:spLocks noGrp="1" noRot="1" noChangeAspect="1" noChangeArrowheads="1" noTextEdit="1"/>
          </p:cNvSpPr>
          <p:nvPr>
            <p:ph type="sldImg"/>
          </p:nvPr>
        </p:nvSpPr>
        <p:spPr>
          <a:xfrm>
            <a:off x="990600" y="771525"/>
            <a:ext cx="5073650" cy="3805238"/>
          </a:xfrm>
          <a:ln w="12700" cap="flat">
            <a:solidFill>
              <a:schemeClr val="tx1"/>
            </a:solidFill>
          </a:ln>
        </p:spPr>
      </p:sp>
      <p:sp>
        <p:nvSpPr>
          <p:cNvPr id="70660" name="Rectangle 3"/>
          <p:cNvSpPr>
            <a:spLocks noGrp="1" noChangeArrowheads="1"/>
          </p:cNvSpPr>
          <p:nvPr>
            <p:ph type="body" idx="1"/>
          </p:nvPr>
        </p:nvSpPr>
        <p:spPr>
          <a:xfrm>
            <a:off x="941388" y="4841875"/>
            <a:ext cx="5170487" cy="4289425"/>
          </a:xfrm>
          <a:noFill/>
          <a:ln/>
        </p:spPr>
        <p:txBody>
          <a:bodyPr lIns="93935" tIns="46144" rIns="93935" bIns="46144"/>
          <a:lstStyle/>
          <a:p>
            <a:pPr eaLnBrk="1" hangingPunct="1"/>
            <a:endParaRPr lang="fr-FR" altLang="fr-F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pPr defTabSz="949325"/>
            <a:fld id="{37E819DD-B692-40FF-94B6-3D5D1883716D}" type="slidenum">
              <a:rPr lang="fr-FR" altLang="fr-FR" smtClean="0"/>
              <a:pPr defTabSz="949325"/>
              <a:t>37</a:t>
            </a:fld>
            <a:endParaRPr lang="fr-FR" altLang="fr-FR" smtClean="0"/>
          </a:p>
        </p:txBody>
      </p:sp>
      <p:sp>
        <p:nvSpPr>
          <p:cNvPr id="71683" name="Rectangle 2"/>
          <p:cNvSpPr>
            <a:spLocks noGrp="1" noRot="1" noChangeAspect="1" noChangeArrowheads="1" noTextEdit="1"/>
          </p:cNvSpPr>
          <p:nvPr>
            <p:ph type="sldImg"/>
          </p:nvPr>
        </p:nvSpPr>
        <p:spPr>
          <a:xfrm>
            <a:off x="990600" y="771525"/>
            <a:ext cx="5073650" cy="3805238"/>
          </a:xfrm>
          <a:ln w="12700" cap="flat">
            <a:solidFill>
              <a:schemeClr val="tx1"/>
            </a:solidFill>
          </a:ln>
        </p:spPr>
      </p:sp>
      <p:sp>
        <p:nvSpPr>
          <p:cNvPr id="71684" name="Rectangle 3"/>
          <p:cNvSpPr>
            <a:spLocks noGrp="1" noChangeArrowheads="1"/>
          </p:cNvSpPr>
          <p:nvPr>
            <p:ph type="body" idx="1"/>
          </p:nvPr>
        </p:nvSpPr>
        <p:spPr>
          <a:xfrm>
            <a:off x="941388" y="4841875"/>
            <a:ext cx="5170487" cy="4289425"/>
          </a:xfrm>
          <a:noFill/>
          <a:ln/>
        </p:spPr>
        <p:txBody>
          <a:bodyPr lIns="93935" tIns="46144" rIns="93935" bIns="46144"/>
          <a:lstStyle/>
          <a:p>
            <a:pPr eaLnBrk="1" hangingPunct="1"/>
            <a:endParaRPr lang="fr-FR" alt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pPr defTabSz="949325"/>
            <a:fld id="{52A9CFB4-09B9-4F92-8534-DA4D715B9F00}" type="slidenum">
              <a:rPr lang="fr-FR" altLang="fr-FR" smtClean="0"/>
              <a:pPr defTabSz="949325"/>
              <a:t>4</a:t>
            </a:fld>
            <a:endParaRPr lang="fr-FR" altLang="fr-FR"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endParaRPr lang="fr-FR" alt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defTabSz="949325"/>
            <a:fld id="{15FAA5F5-2D9E-4FF6-983B-0FD71BD6DC21}" type="slidenum">
              <a:rPr lang="fr-FR" altLang="fr-FR" smtClean="0"/>
              <a:pPr defTabSz="949325"/>
              <a:t>5</a:t>
            </a:fld>
            <a:endParaRPr lang="fr-FR" altLang="fr-FR"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fr-FR" alt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pPr defTabSz="949325"/>
            <a:fld id="{45F839B1-FCAF-4A11-BDEA-63845FB0775D}" type="slidenum">
              <a:rPr lang="fr-FR" altLang="fr-FR" smtClean="0"/>
              <a:pPr defTabSz="949325"/>
              <a:t>6</a:t>
            </a:fld>
            <a:endParaRPr lang="fr-FR" altLang="fr-FR"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fr-FR" alt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49325"/>
            <a:fld id="{7E8AE8F1-C6CB-46CB-9865-F3F2D5520093}" type="slidenum">
              <a:rPr lang="fr-FR" altLang="fr-FR" smtClean="0"/>
              <a:pPr defTabSz="949325"/>
              <a:t>7</a:t>
            </a:fld>
            <a:endParaRPr lang="fr-FR" altLang="fr-FR"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fr-FR" alt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pPr defTabSz="949325"/>
            <a:fld id="{7C669990-F7FC-40FA-96FE-D28A98453571}" type="slidenum">
              <a:rPr lang="fr-FR" altLang="fr-FR" smtClean="0"/>
              <a:pPr defTabSz="949325"/>
              <a:t>8</a:t>
            </a:fld>
            <a:endParaRPr lang="fr-FR" altLang="fr-FR"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endParaRPr lang="fr-FR" alt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pPr defTabSz="949325"/>
            <a:fld id="{2B595365-9308-41D2-975E-B897E0F0BF32}" type="slidenum">
              <a:rPr lang="fr-FR" altLang="fr-FR" smtClean="0"/>
              <a:pPr defTabSz="949325"/>
              <a:t>10</a:t>
            </a:fld>
            <a:endParaRPr lang="fr-FR" altLang="fr-FR"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endParaRPr lang="fr-FR" alt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pPr defTabSz="949325"/>
            <a:fld id="{84EB44BA-10CB-411D-86F0-56FC0AA83FED}" type="slidenum">
              <a:rPr lang="fr-FR" altLang="fr-FR" smtClean="0"/>
              <a:pPr defTabSz="949325"/>
              <a:t>12</a:t>
            </a:fld>
            <a:endParaRPr lang="fr-FR" altLang="fr-FR"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fr-FR" alt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CDCEB4F5-3030-426E-813F-7397D3228578}"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05C4642-9D77-47E8-8332-1215A7792DD4}"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850A1CCA-B2C0-446E-A3A7-C5B48DD0CE2F}"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55B913EF-5ECE-49FE-B269-67D6D8FC2C1D}"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840A035E-C479-4440-82F2-73349D932743}"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33B689E6-8299-4EC2-B96D-20BF6C7A06AE}"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1A6E75FB-FE0A-4356-ACC8-163C0C3DEA05}"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CE6F57EB-996A-4C2C-9D6E-9EEBD8F5C536}"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3138686D-6579-4614-BAA0-6ABEAF6BBF11}"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8A42836A-F55D-4460-B1FD-01E6B9E6B602}"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2F4E8FE6-4586-4A37-BDA6-59468774E0A8}"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605EE26-FBA5-428D-B996-4D276116049A}"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4.jpeg"/><Relationship Id="rId7" Type="http://schemas.openxmlformats.org/officeDocument/2006/relationships/image" Target="../media/image20.gi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wmf"/><Relationship Id="rId11" Type="http://schemas.openxmlformats.org/officeDocument/2006/relationships/image" Target="../media/image24.wmf"/><Relationship Id="rId5" Type="http://schemas.openxmlformats.org/officeDocument/2006/relationships/image" Target="../media/image18.wmf"/><Relationship Id="rId10" Type="http://schemas.openxmlformats.org/officeDocument/2006/relationships/image" Target="../media/image23.png"/><Relationship Id="rId4" Type="http://schemas.openxmlformats.org/officeDocument/2006/relationships/image" Target="../media/image17.wmf"/><Relationship Id="rId9" Type="http://schemas.openxmlformats.org/officeDocument/2006/relationships/image" Target="../media/image22.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image" Target="../media/image4.jpeg"/><Relationship Id="rId7" Type="http://schemas.openxmlformats.org/officeDocument/2006/relationships/image" Target="../media/image27.wmf"/><Relationship Id="rId12" Type="http://schemas.openxmlformats.org/officeDocument/2006/relationships/image" Target="../media/image31.w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0.wmf"/><Relationship Id="rId5" Type="http://schemas.openxmlformats.org/officeDocument/2006/relationships/image" Target="../media/image25.wmf"/><Relationship Id="rId10" Type="http://schemas.openxmlformats.org/officeDocument/2006/relationships/image" Target="../media/image7.png"/><Relationship Id="rId4" Type="http://schemas.openxmlformats.org/officeDocument/2006/relationships/image" Target="../media/image17.wmf"/><Relationship Id="rId9" Type="http://schemas.openxmlformats.org/officeDocument/2006/relationships/image" Target="../media/image29.wmf"/></Relationships>
</file>

<file path=ppt/slides/_rels/slide13.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notesSlide" Target="../notesSlides/notesSlide10.xml"/><Relationship Id="rId7" Type="http://schemas.openxmlformats.org/officeDocument/2006/relationships/image" Target="../media/image33.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7.png"/><Relationship Id="rId4" Type="http://schemas.openxmlformats.org/officeDocument/2006/relationships/image" Target="../media/image4.jpeg"/><Relationship Id="rId9"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wmf"/><Relationship Id="rId5" Type="http://schemas.openxmlformats.org/officeDocument/2006/relationships/image" Target="../media/image35.jpe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image" Target="../media/image4.jpeg"/><Relationship Id="rId7" Type="http://schemas.openxmlformats.org/officeDocument/2006/relationships/image" Target="../media/image38.wmf"/><Relationship Id="rId12" Type="http://schemas.openxmlformats.org/officeDocument/2006/relationships/image" Target="../media/image20.gi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7.emf"/><Relationship Id="rId11" Type="http://schemas.openxmlformats.org/officeDocument/2006/relationships/image" Target="../media/image42.emf"/><Relationship Id="rId5" Type="http://schemas.openxmlformats.org/officeDocument/2006/relationships/image" Target="../media/image36.emf"/><Relationship Id="rId10" Type="http://schemas.openxmlformats.org/officeDocument/2006/relationships/image" Target="../media/image41.wmf"/><Relationship Id="rId4" Type="http://schemas.openxmlformats.org/officeDocument/2006/relationships/image" Target="../media/image7.png"/><Relationship Id="rId9" Type="http://schemas.openxmlformats.org/officeDocument/2006/relationships/image" Target="../media/image40.wmf"/></Relationships>
</file>

<file path=ppt/slides/_rels/slide16.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image" Target="../media/image4.jpeg"/><Relationship Id="rId7" Type="http://schemas.openxmlformats.org/officeDocument/2006/relationships/image" Target="../media/image45.w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wmf"/><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jpeg"/><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7.gif"/><Relationship Id="rId5" Type="http://schemas.openxmlformats.org/officeDocument/2006/relationships/image" Target="../media/image22.wmf"/><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51.jpeg"/><Relationship Id="rId4" Type="http://schemas.openxmlformats.org/officeDocument/2006/relationships/image" Target="../media/image50.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wmf"/></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3.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w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Document_Microsoft_Office_Word_97_-_20031.doc"/><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oleObject" Target="../embeddings/oleObject11.bin"/><Relationship Id="rId4" Type="http://schemas.openxmlformats.org/officeDocument/2006/relationships/slide" Target="slide4.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Document_Microsoft_Office_Word_97_-_20032.doc"/><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oleObject" Target="../embeddings/oleObject12.bin"/><Relationship Id="rId4" Type="http://schemas.openxmlformats.org/officeDocument/2006/relationships/slide" Target="slide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13.bin"/><Relationship Id="rId5" Type="http://schemas.openxmlformats.org/officeDocument/2006/relationships/slide" Target="slide4.xml"/><Relationship Id="rId4" Type="http://schemas.openxmlformats.org/officeDocument/2006/relationships/oleObject" Target="../embeddings/Document_Microsoft_Office_Word_97_-_20033.doc"/></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Document_Microsoft_Office_Word_97_-_20034.doc"/><Relationship Id="rId5" Type="http://schemas.openxmlformats.org/officeDocument/2006/relationships/oleObject" Target="../embeddings/oleObject14.bin"/><Relationship Id="rId4" Type="http://schemas.openxmlformats.org/officeDocument/2006/relationships/slide" Target="slide4.xml"/></Relationships>
</file>

<file path=ppt/slides/_rels/slide37.xml.rels><?xml version="1.0" encoding="UTF-8" standalone="yes"?>
<Relationships xmlns="http://schemas.openxmlformats.org/package/2006/relationships"><Relationship Id="rId3" Type="http://schemas.openxmlformats.org/officeDocument/2006/relationships/slide" Target="slide19.xml"/><Relationship Id="rId7" Type="http://schemas.openxmlformats.org/officeDocument/2006/relationships/image" Target="../media/image64.gif"/><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slide" Target="slide22.xml"/><Relationship Id="rId5" Type="http://schemas.openxmlformats.org/officeDocument/2006/relationships/slide" Target="slide21.xml"/><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4.xml"/><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emf"/><Relationship Id="rId11" Type="http://schemas.openxmlformats.org/officeDocument/2006/relationships/oleObject" Target="../embeddings/oleObject3.bin"/><Relationship Id="rId5" Type="http://schemas.openxmlformats.org/officeDocument/2006/relationships/image" Target="../media/image7.png"/><Relationship Id="rId10" Type="http://schemas.openxmlformats.org/officeDocument/2006/relationships/image" Target="../media/image13.wmf"/><Relationship Id="rId4" Type="http://schemas.openxmlformats.org/officeDocument/2006/relationships/image" Target="../media/image4.jpeg"/><Relationship Id="rId9"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5.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3.wmf"/><Relationship Id="rId5" Type="http://schemas.openxmlformats.org/officeDocument/2006/relationships/image" Target="../media/image7.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2.w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3.wmf"/><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3.wmf"/><Relationship Id="rId5" Type="http://schemas.openxmlformats.org/officeDocument/2006/relationships/image" Target="../media/image7.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2"/>
          <p:cNvSpPr>
            <a:spLocks noChangeArrowheads="1" noChangeShapeType="1" noTextEdit="1"/>
          </p:cNvSpPr>
          <p:nvPr/>
        </p:nvSpPr>
        <p:spPr bwMode="auto">
          <a:xfrm>
            <a:off x="755650" y="1052513"/>
            <a:ext cx="7905750" cy="35052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fr-FR" sz="3600" kern="10">
                <a:ln w="9525">
                  <a:round/>
                  <a:headEnd/>
                  <a:tailEnd/>
                </a:ln>
                <a:gradFill rotWithShape="1">
                  <a:gsLst>
                    <a:gs pos="0">
                      <a:srgbClr val="FFFF00"/>
                    </a:gs>
                    <a:gs pos="50000">
                      <a:srgbClr val="FFCC00"/>
                    </a:gs>
                    <a:gs pos="100000">
                      <a:srgbClr val="FFFF00"/>
                    </a:gs>
                  </a:gsLst>
                  <a:lin ang="5400000" scaled="1"/>
                </a:gradFill>
                <a:latin typeface="Comic Sans MS"/>
              </a:rPr>
              <a:t>S'orienter </a:t>
            </a:r>
          </a:p>
          <a:p>
            <a:pPr algn="ctr"/>
            <a:r>
              <a:rPr lang="fr-FR" sz="3600" kern="10">
                <a:ln w="9525">
                  <a:round/>
                  <a:headEnd/>
                  <a:tailEnd/>
                </a:ln>
                <a:gradFill rotWithShape="1">
                  <a:gsLst>
                    <a:gs pos="0">
                      <a:srgbClr val="FFFF00"/>
                    </a:gs>
                    <a:gs pos="50000">
                      <a:srgbClr val="FFCC00"/>
                    </a:gs>
                    <a:gs pos="100000">
                      <a:srgbClr val="FFFF00"/>
                    </a:gs>
                  </a:gsLst>
                  <a:lin ang="5400000" scaled="1"/>
                </a:gradFill>
                <a:latin typeface="Comic Sans MS"/>
              </a:rPr>
              <a:t>après la Troisième</a:t>
            </a:r>
          </a:p>
        </p:txBody>
      </p:sp>
      <p:sp>
        <p:nvSpPr>
          <p:cNvPr id="2051" name="Rectangle 3"/>
          <p:cNvSpPr>
            <a:spLocks noChangeArrowheads="1"/>
          </p:cNvSpPr>
          <p:nvPr/>
        </p:nvSpPr>
        <p:spPr bwMode="auto">
          <a:xfrm>
            <a:off x="685800" y="914400"/>
            <a:ext cx="8001000" cy="3810000"/>
          </a:xfrm>
          <a:prstGeom prst="rect">
            <a:avLst/>
          </a:prstGeom>
          <a:noFill/>
          <a:ln w="76200" cmpd="tri">
            <a:solidFill>
              <a:srgbClr val="FF3399"/>
            </a:solidFill>
            <a:miter lim="800000"/>
            <a:headEnd/>
            <a:tailEnd/>
          </a:ln>
        </p:spPr>
        <p:txBody>
          <a:bodyPr wrap="none" anchor="ctr"/>
          <a:lstStyle/>
          <a:p>
            <a:endParaRPr lang="fr-FR" altLang="fr-F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openfile"/>
          <p:cNvPicPr>
            <a:picLocks noChangeAspect="1" noChangeArrowheads="1"/>
          </p:cNvPicPr>
          <p:nvPr/>
        </p:nvPicPr>
        <p:blipFill>
          <a:blip r:embed="rId3" cstate="print"/>
          <a:srcRect/>
          <a:stretch>
            <a:fillRect/>
          </a:stretch>
        </p:blipFill>
        <p:spPr bwMode="auto">
          <a:xfrm>
            <a:off x="-312738" y="-298450"/>
            <a:ext cx="9837738" cy="7489825"/>
          </a:xfrm>
          <a:prstGeom prst="rect">
            <a:avLst/>
          </a:prstGeom>
          <a:noFill/>
          <a:ln w="9525">
            <a:noFill/>
            <a:miter lim="800000"/>
            <a:headEnd/>
            <a:tailEnd/>
          </a:ln>
        </p:spPr>
      </p:pic>
      <p:sp>
        <p:nvSpPr>
          <p:cNvPr id="13315" name="WordArt 6"/>
          <p:cNvSpPr>
            <a:spLocks noChangeArrowheads="1" noChangeShapeType="1" noTextEdit="1"/>
          </p:cNvSpPr>
          <p:nvPr/>
        </p:nvSpPr>
        <p:spPr bwMode="auto">
          <a:xfrm>
            <a:off x="3840163" y="188913"/>
            <a:ext cx="3633787" cy="287337"/>
          </a:xfrm>
          <a:prstGeom prst="rect">
            <a:avLst/>
          </a:prstGeom>
        </p:spPr>
        <p:txBody>
          <a:bodyPr wrap="none" fromWordArt="1">
            <a:prstTxWarp prst="textPlain">
              <a:avLst>
                <a:gd name="adj" fmla="val 50000"/>
              </a:avLst>
            </a:prstTxWarp>
          </a:bodyPr>
          <a:lstStyle/>
          <a:p>
            <a:pPr algn="ctr"/>
            <a:r>
              <a:rPr lang="fr-FR" sz="3600" b="1" kern="10">
                <a:ln w="9525">
                  <a:noFill/>
                  <a:round/>
                  <a:headEnd/>
                  <a:tailEnd/>
                </a:ln>
                <a:solidFill>
                  <a:schemeClr val="bg1"/>
                </a:solidFill>
                <a:latin typeface="Century Gothic"/>
              </a:rPr>
              <a:t>Choisir un domaine</a:t>
            </a:r>
          </a:p>
        </p:txBody>
      </p:sp>
      <p:sp>
        <p:nvSpPr>
          <p:cNvPr id="13316" name="WordArt 55"/>
          <p:cNvSpPr>
            <a:spLocks noChangeArrowheads="1" noChangeShapeType="1" noTextEdit="1"/>
          </p:cNvSpPr>
          <p:nvPr/>
        </p:nvSpPr>
        <p:spPr bwMode="auto">
          <a:xfrm>
            <a:off x="1604963" y="3141663"/>
            <a:ext cx="5915025" cy="360362"/>
          </a:xfrm>
          <a:prstGeom prst="rect">
            <a:avLst/>
          </a:prstGeom>
        </p:spPr>
        <p:txBody>
          <a:bodyPr wrap="none" fromWordArt="1">
            <a:prstTxWarp prst="textPlain">
              <a:avLst>
                <a:gd name="adj" fmla="val 50000"/>
              </a:avLst>
            </a:prstTxWarp>
          </a:bodyPr>
          <a:lstStyle/>
          <a:p>
            <a:pPr algn="ctr"/>
            <a:r>
              <a:rPr lang="fr-FR" sz="3600" b="1" kern="10">
                <a:ln w="9525">
                  <a:solidFill>
                    <a:srgbClr val="CC0000"/>
                  </a:solidFill>
                  <a:round/>
                  <a:headEnd/>
                  <a:tailEnd/>
                </a:ln>
                <a:solidFill>
                  <a:srgbClr val="CC0000"/>
                </a:solidFill>
                <a:latin typeface="Century Gothic"/>
              </a:rPr>
              <a:t>8 séries de baccalauréats technologiques</a:t>
            </a:r>
          </a:p>
        </p:txBody>
      </p:sp>
      <p:sp>
        <p:nvSpPr>
          <p:cNvPr id="13317" name="WordArt 56"/>
          <p:cNvSpPr>
            <a:spLocks noChangeArrowheads="1" noChangeShapeType="1" noTextEdit="1"/>
          </p:cNvSpPr>
          <p:nvPr/>
        </p:nvSpPr>
        <p:spPr bwMode="auto">
          <a:xfrm>
            <a:off x="998538" y="3646488"/>
            <a:ext cx="7112000" cy="287337"/>
          </a:xfrm>
          <a:prstGeom prst="rect">
            <a:avLst/>
          </a:prstGeom>
        </p:spPr>
        <p:txBody>
          <a:bodyPr wrap="none" fromWordArt="1">
            <a:prstTxWarp prst="textPlain">
              <a:avLst>
                <a:gd name="adj" fmla="val 50000"/>
              </a:avLst>
            </a:prstTxWarp>
          </a:bodyPr>
          <a:lstStyle/>
          <a:p>
            <a:pPr algn="ctr"/>
            <a:r>
              <a:rPr lang="fr-FR" sz="3600" b="1" kern="10">
                <a:ln w="9525">
                  <a:solidFill>
                    <a:srgbClr val="333333"/>
                  </a:solidFill>
                  <a:round/>
                  <a:headEnd/>
                  <a:tailEnd/>
                </a:ln>
                <a:solidFill>
                  <a:srgbClr val="333333"/>
                </a:solidFill>
                <a:latin typeface="Century Gothic"/>
              </a:rPr>
              <a:t>certaines séries ayant plusieurs spécialités, options ou domaines d'approfondissement</a:t>
            </a:r>
          </a:p>
        </p:txBody>
      </p:sp>
      <p:sp>
        <p:nvSpPr>
          <p:cNvPr id="13318" name="WordArt 58"/>
          <p:cNvSpPr>
            <a:spLocks noChangeArrowheads="1" noChangeShapeType="1" noTextEdit="1"/>
          </p:cNvSpPr>
          <p:nvPr/>
        </p:nvSpPr>
        <p:spPr bwMode="auto">
          <a:xfrm>
            <a:off x="238125" y="1941513"/>
            <a:ext cx="8642350" cy="407987"/>
          </a:xfrm>
          <a:prstGeom prst="rect">
            <a:avLst/>
          </a:prstGeom>
        </p:spPr>
        <p:txBody>
          <a:bodyPr wrap="none" fromWordArt="1">
            <a:prstTxWarp prst="textPlain">
              <a:avLst>
                <a:gd name="adj" fmla="val 50000"/>
              </a:avLst>
            </a:prstTxWarp>
          </a:bodyPr>
          <a:lstStyle/>
          <a:p>
            <a:pPr algn="ctr"/>
            <a:r>
              <a:rPr lang="fr-FR" sz="3600" b="1" kern="10">
                <a:ln w="88900">
                  <a:solidFill>
                    <a:srgbClr val="006699"/>
                  </a:solidFill>
                  <a:round/>
                  <a:headEnd/>
                  <a:tailEnd/>
                </a:ln>
                <a:solidFill>
                  <a:srgbClr val="006699"/>
                </a:solidFill>
                <a:latin typeface="Century Gothic"/>
              </a:rPr>
              <a:t>Choisir un domaine d'activité : 19 domaines possibles</a:t>
            </a:r>
          </a:p>
        </p:txBody>
      </p:sp>
      <p:sp>
        <p:nvSpPr>
          <p:cNvPr id="13319" name="WordArt 59"/>
          <p:cNvSpPr>
            <a:spLocks noChangeArrowheads="1" noChangeShapeType="1" noTextEdit="1"/>
          </p:cNvSpPr>
          <p:nvPr/>
        </p:nvSpPr>
        <p:spPr bwMode="auto">
          <a:xfrm>
            <a:off x="238125" y="1941513"/>
            <a:ext cx="8642350" cy="407987"/>
          </a:xfrm>
          <a:prstGeom prst="rect">
            <a:avLst/>
          </a:prstGeom>
        </p:spPr>
        <p:txBody>
          <a:bodyPr wrap="none" fromWordArt="1">
            <a:prstTxWarp prst="textPlain">
              <a:avLst>
                <a:gd name="adj" fmla="val 50000"/>
              </a:avLst>
            </a:prstTxWarp>
          </a:bodyPr>
          <a:lstStyle/>
          <a:p>
            <a:pPr algn="ctr"/>
            <a:r>
              <a:rPr lang="fr-FR" sz="3600" b="1" kern="10">
                <a:ln w="6350">
                  <a:solidFill>
                    <a:schemeClr val="bg1"/>
                  </a:solidFill>
                  <a:round/>
                  <a:headEnd/>
                  <a:tailEnd/>
                </a:ln>
                <a:solidFill>
                  <a:schemeClr val="bg1"/>
                </a:solidFill>
                <a:latin typeface="Century Gothic"/>
              </a:rPr>
              <a:t>Choisir un domaine d'activité : 20 domaines possibles</a:t>
            </a:r>
          </a:p>
        </p:txBody>
      </p:sp>
      <p:sp>
        <p:nvSpPr>
          <p:cNvPr id="13320" name="AutoShape 64"/>
          <p:cNvSpPr>
            <a:spLocks noChangeArrowheads="1"/>
          </p:cNvSpPr>
          <p:nvPr/>
        </p:nvSpPr>
        <p:spPr bwMode="auto">
          <a:xfrm>
            <a:off x="3062288" y="949325"/>
            <a:ext cx="2990850" cy="708025"/>
          </a:xfrm>
          <a:prstGeom prst="roundRect">
            <a:avLst>
              <a:gd name="adj" fmla="val 16667"/>
            </a:avLst>
          </a:prstGeom>
          <a:solidFill>
            <a:srgbClr val="990000"/>
          </a:solidFill>
          <a:ln w="9525">
            <a:solidFill>
              <a:srgbClr val="990000"/>
            </a:solidFill>
            <a:round/>
            <a:headEnd/>
            <a:tailEnd/>
          </a:ln>
        </p:spPr>
        <p:txBody>
          <a:bodyPr wrap="none" anchor="ctr"/>
          <a:lstStyle/>
          <a:p>
            <a:endParaRPr lang="fr-FR" altLang="fr-FR"/>
          </a:p>
        </p:txBody>
      </p:sp>
      <p:sp>
        <p:nvSpPr>
          <p:cNvPr id="13321" name="WordArt 65"/>
          <p:cNvSpPr>
            <a:spLocks noChangeArrowheads="1" noChangeShapeType="1" noTextEdit="1"/>
          </p:cNvSpPr>
          <p:nvPr/>
        </p:nvSpPr>
        <p:spPr bwMode="auto">
          <a:xfrm>
            <a:off x="3263900" y="1122363"/>
            <a:ext cx="2592388" cy="352425"/>
          </a:xfrm>
          <a:prstGeom prst="rect">
            <a:avLst/>
          </a:prstGeom>
        </p:spPr>
        <p:txBody>
          <a:bodyPr wrap="none" fromWordArt="1">
            <a:prstTxWarp prst="textPlain">
              <a:avLst>
                <a:gd name="adj" fmla="val 50000"/>
              </a:avLst>
            </a:prstTxWarp>
          </a:bodyPr>
          <a:lstStyle/>
          <a:p>
            <a:pPr algn="ctr"/>
            <a:r>
              <a:rPr lang="fr-FR" sz="3600" kern="10">
                <a:ln w="76200">
                  <a:solidFill>
                    <a:schemeClr val="bg1"/>
                  </a:solidFill>
                  <a:round/>
                  <a:headEnd/>
                  <a:tailEnd/>
                </a:ln>
                <a:solidFill>
                  <a:schemeClr val="bg1"/>
                </a:solidFill>
                <a:latin typeface="Arial Black"/>
              </a:rPr>
              <a:t>VOIE TECHNO</a:t>
            </a:r>
          </a:p>
        </p:txBody>
      </p:sp>
      <p:sp>
        <p:nvSpPr>
          <p:cNvPr id="13322" name="WordArt 66"/>
          <p:cNvSpPr>
            <a:spLocks noChangeArrowheads="1" noChangeShapeType="1" noTextEdit="1"/>
          </p:cNvSpPr>
          <p:nvPr/>
        </p:nvSpPr>
        <p:spPr bwMode="auto">
          <a:xfrm>
            <a:off x="3262313" y="1122363"/>
            <a:ext cx="2592387" cy="352425"/>
          </a:xfrm>
          <a:prstGeom prst="rect">
            <a:avLst/>
          </a:prstGeom>
        </p:spPr>
        <p:txBody>
          <a:bodyPr wrap="none" fromWordArt="1">
            <a:prstTxWarp prst="textPlain">
              <a:avLst>
                <a:gd name="adj" fmla="val 50000"/>
              </a:avLst>
            </a:prstTxWarp>
          </a:bodyPr>
          <a:lstStyle/>
          <a:p>
            <a:pPr algn="ctr"/>
            <a:r>
              <a:rPr lang="fr-FR" sz="3600" kern="10">
                <a:ln w="19050">
                  <a:solidFill>
                    <a:srgbClr val="990000"/>
                  </a:solidFill>
                  <a:round/>
                  <a:headEnd/>
                  <a:tailEnd/>
                </a:ln>
                <a:solidFill>
                  <a:srgbClr val="990000"/>
                </a:solidFill>
                <a:latin typeface="Arial Black"/>
              </a:rPr>
              <a:t>VOIE TECHNO</a:t>
            </a:r>
          </a:p>
        </p:txBody>
      </p:sp>
      <p:sp>
        <p:nvSpPr>
          <p:cNvPr id="13323" name="WordArt 68"/>
          <p:cNvSpPr>
            <a:spLocks noChangeArrowheads="1" noChangeShapeType="1" noTextEdit="1"/>
          </p:cNvSpPr>
          <p:nvPr/>
        </p:nvSpPr>
        <p:spPr bwMode="auto">
          <a:xfrm>
            <a:off x="176213" y="4305300"/>
            <a:ext cx="874712" cy="360363"/>
          </a:xfrm>
          <a:prstGeom prst="rect">
            <a:avLst/>
          </a:prstGeom>
        </p:spPr>
        <p:txBody>
          <a:bodyPr wrap="none" fromWordArt="1">
            <a:prstTxWarp prst="textPlain">
              <a:avLst>
                <a:gd name="adj" fmla="val 50000"/>
              </a:avLst>
            </a:prstTxWarp>
          </a:bodyPr>
          <a:lstStyle/>
          <a:p>
            <a:pPr algn="ctr"/>
            <a:r>
              <a:rPr lang="fr-FR" sz="3600" b="1" kern="10">
                <a:ln w="76200">
                  <a:solidFill>
                    <a:srgbClr val="CC0000"/>
                  </a:solidFill>
                  <a:round/>
                  <a:headEnd/>
                  <a:tailEnd/>
                </a:ln>
                <a:solidFill>
                  <a:srgbClr val="CC0000"/>
                </a:solidFill>
                <a:latin typeface="Century Gothic"/>
              </a:rPr>
              <a:t>STI2D</a:t>
            </a:r>
          </a:p>
        </p:txBody>
      </p:sp>
      <p:sp>
        <p:nvSpPr>
          <p:cNvPr id="13324" name="WordArt 69"/>
          <p:cNvSpPr>
            <a:spLocks noChangeArrowheads="1" noChangeShapeType="1" noTextEdit="1"/>
          </p:cNvSpPr>
          <p:nvPr/>
        </p:nvSpPr>
        <p:spPr bwMode="auto">
          <a:xfrm>
            <a:off x="173038" y="4305300"/>
            <a:ext cx="874712" cy="360363"/>
          </a:xfrm>
          <a:prstGeom prst="rect">
            <a:avLst/>
          </a:prstGeom>
        </p:spPr>
        <p:txBody>
          <a:bodyPr wrap="none" fromWordArt="1">
            <a:prstTxWarp prst="textPlain">
              <a:avLst>
                <a:gd name="adj" fmla="val 50000"/>
              </a:avLst>
            </a:prstTxWarp>
          </a:bodyPr>
          <a:lstStyle/>
          <a:p>
            <a:pPr algn="ctr"/>
            <a:r>
              <a:rPr lang="fr-FR" sz="3600" b="1" kern="10">
                <a:ln w="9525">
                  <a:solidFill>
                    <a:schemeClr val="bg1"/>
                  </a:solidFill>
                  <a:round/>
                  <a:headEnd/>
                  <a:tailEnd/>
                </a:ln>
                <a:solidFill>
                  <a:schemeClr val="bg1"/>
                </a:solidFill>
                <a:latin typeface="Century Gothic"/>
              </a:rPr>
              <a:t>STI2D</a:t>
            </a:r>
          </a:p>
        </p:txBody>
      </p:sp>
      <p:sp>
        <p:nvSpPr>
          <p:cNvPr id="13325" name="WordArt 71"/>
          <p:cNvSpPr>
            <a:spLocks noChangeArrowheads="1" noChangeShapeType="1" noTextEdit="1"/>
          </p:cNvSpPr>
          <p:nvPr/>
        </p:nvSpPr>
        <p:spPr bwMode="auto">
          <a:xfrm>
            <a:off x="1381125" y="4297363"/>
            <a:ext cx="665163" cy="360362"/>
          </a:xfrm>
          <a:prstGeom prst="rect">
            <a:avLst/>
          </a:prstGeom>
        </p:spPr>
        <p:txBody>
          <a:bodyPr wrap="none" fromWordArt="1">
            <a:prstTxWarp prst="textPlain">
              <a:avLst>
                <a:gd name="adj" fmla="val 50000"/>
              </a:avLst>
            </a:prstTxWarp>
          </a:bodyPr>
          <a:lstStyle/>
          <a:p>
            <a:pPr algn="ctr"/>
            <a:r>
              <a:rPr lang="fr-FR" sz="3600" b="1" kern="10">
                <a:ln w="76200">
                  <a:solidFill>
                    <a:srgbClr val="CC0000"/>
                  </a:solidFill>
                  <a:round/>
                  <a:headEnd/>
                  <a:tailEnd/>
                </a:ln>
                <a:solidFill>
                  <a:srgbClr val="CC0000"/>
                </a:solidFill>
                <a:latin typeface="Century Gothic"/>
              </a:rPr>
              <a:t>STL</a:t>
            </a:r>
          </a:p>
        </p:txBody>
      </p:sp>
      <p:sp>
        <p:nvSpPr>
          <p:cNvPr id="13326" name="WordArt 72"/>
          <p:cNvSpPr>
            <a:spLocks noChangeArrowheads="1" noChangeShapeType="1" noTextEdit="1"/>
          </p:cNvSpPr>
          <p:nvPr/>
        </p:nvSpPr>
        <p:spPr bwMode="auto">
          <a:xfrm>
            <a:off x="1381125" y="4297363"/>
            <a:ext cx="663575" cy="360362"/>
          </a:xfrm>
          <a:prstGeom prst="rect">
            <a:avLst/>
          </a:prstGeom>
        </p:spPr>
        <p:txBody>
          <a:bodyPr wrap="none" fromWordArt="1">
            <a:prstTxWarp prst="textPlain">
              <a:avLst>
                <a:gd name="adj" fmla="val 50000"/>
              </a:avLst>
            </a:prstTxWarp>
          </a:bodyPr>
          <a:lstStyle/>
          <a:p>
            <a:pPr algn="ctr"/>
            <a:r>
              <a:rPr lang="fr-FR" sz="3600" b="1" kern="10">
                <a:ln w="9525">
                  <a:solidFill>
                    <a:schemeClr val="bg1"/>
                  </a:solidFill>
                  <a:round/>
                  <a:headEnd/>
                  <a:tailEnd/>
                </a:ln>
                <a:solidFill>
                  <a:schemeClr val="bg1"/>
                </a:solidFill>
                <a:latin typeface="Century Gothic"/>
              </a:rPr>
              <a:t>STL</a:t>
            </a:r>
          </a:p>
        </p:txBody>
      </p:sp>
      <p:sp>
        <p:nvSpPr>
          <p:cNvPr id="13327" name="WordArt 74"/>
          <p:cNvSpPr>
            <a:spLocks noChangeArrowheads="1" noChangeShapeType="1" noTextEdit="1"/>
          </p:cNvSpPr>
          <p:nvPr/>
        </p:nvSpPr>
        <p:spPr bwMode="auto">
          <a:xfrm>
            <a:off x="2416175" y="4297363"/>
            <a:ext cx="863600" cy="360362"/>
          </a:xfrm>
          <a:prstGeom prst="rect">
            <a:avLst/>
          </a:prstGeom>
        </p:spPr>
        <p:txBody>
          <a:bodyPr wrap="none" fromWordArt="1">
            <a:prstTxWarp prst="textPlain">
              <a:avLst>
                <a:gd name="adj" fmla="val 50000"/>
              </a:avLst>
            </a:prstTxWarp>
          </a:bodyPr>
          <a:lstStyle/>
          <a:p>
            <a:pPr algn="ctr"/>
            <a:r>
              <a:rPr lang="fr-FR" sz="3600" b="1" kern="10">
                <a:ln w="76200">
                  <a:solidFill>
                    <a:srgbClr val="CC0000"/>
                  </a:solidFill>
                  <a:round/>
                  <a:headEnd/>
                  <a:tailEnd/>
                </a:ln>
                <a:solidFill>
                  <a:srgbClr val="CC0000"/>
                </a:solidFill>
                <a:latin typeface="Century Gothic"/>
              </a:rPr>
              <a:t>STAV</a:t>
            </a:r>
          </a:p>
        </p:txBody>
      </p:sp>
      <p:sp>
        <p:nvSpPr>
          <p:cNvPr id="13328" name="WordArt 75"/>
          <p:cNvSpPr>
            <a:spLocks noChangeArrowheads="1" noChangeShapeType="1" noTextEdit="1"/>
          </p:cNvSpPr>
          <p:nvPr/>
        </p:nvSpPr>
        <p:spPr bwMode="auto">
          <a:xfrm>
            <a:off x="2416175" y="4297363"/>
            <a:ext cx="863600" cy="360362"/>
          </a:xfrm>
          <a:prstGeom prst="rect">
            <a:avLst/>
          </a:prstGeom>
        </p:spPr>
        <p:txBody>
          <a:bodyPr wrap="none" fromWordArt="1">
            <a:prstTxWarp prst="textPlain">
              <a:avLst>
                <a:gd name="adj" fmla="val 50000"/>
              </a:avLst>
            </a:prstTxWarp>
          </a:bodyPr>
          <a:lstStyle/>
          <a:p>
            <a:pPr algn="ctr"/>
            <a:r>
              <a:rPr lang="fr-FR" sz="3600" b="1" kern="10">
                <a:ln w="9525">
                  <a:solidFill>
                    <a:schemeClr val="bg1"/>
                  </a:solidFill>
                  <a:round/>
                  <a:headEnd/>
                  <a:tailEnd/>
                </a:ln>
                <a:solidFill>
                  <a:schemeClr val="bg1"/>
                </a:solidFill>
                <a:latin typeface="Century Gothic"/>
              </a:rPr>
              <a:t>STAV</a:t>
            </a:r>
          </a:p>
        </p:txBody>
      </p:sp>
      <p:sp>
        <p:nvSpPr>
          <p:cNvPr id="13329" name="WordArt 77"/>
          <p:cNvSpPr>
            <a:spLocks noChangeArrowheads="1" noChangeShapeType="1" noTextEdit="1"/>
          </p:cNvSpPr>
          <p:nvPr/>
        </p:nvSpPr>
        <p:spPr bwMode="auto">
          <a:xfrm>
            <a:off x="3648075" y="4294188"/>
            <a:ext cx="663575" cy="360362"/>
          </a:xfrm>
          <a:prstGeom prst="rect">
            <a:avLst/>
          </a:prstGeom>
        </p:spPr>
        <p:txBody>
          <a:bodyPr wrap="none" fromWordArt="1">
            <a:prstTxWarp prst="textPlain">
              <a:avLst>
                <a:gd name="adj" fmla="val 50000"/>
              </a:avLst>
            </a:prstTxWarp>
          </a:bodyPr>
          <a:lstStyle/>
          <a:p>
            <a:pPr algn="ctr"/>
            <a:r>
              <a:rPr lang="fr-FR" sz="3600" b="1" kern="10">
                <a:ln w="76200">
                  <a:solidFill>
                    <a:srgbClr val="CC0000"/>
                  </a:solidFill>
                  <a:round/>
                  <a:headEnd/>
                  <a:tailEnd/>
                </a:ln>
                <a:solidFill>
                  <a:srgbClr val="CC0000"/>
                </a:solidFill>
                <a:latin typeface="Century Gothic"/>
              </a:rPr>
              <a:t>STG</a:t>
            </a:r>
          </a:p>
        </p:txBody>
      </p:sp>
      <p:sp>
        <p:nvSpPr>
          <p:cNvPr id="13330" name="WordArt 78"/>
          <p:cNvSpPr>
            <a:spLocks noChangeArrowheads="1" noChangeShapeType="1" noTextEdit="1"/>
          </p:cNvSpPr>
          <p:nvPr/>
        </p:nvSpPr>
        <p:spPr bwMode="auto">
          <a:xfrm>
            <a:off x="3648075" y="4292600"/>
            <a:ext cx="663575" cy="360363"/>
          </a:xfrm>
          <a:prstGeom prst="rect">
            <a:avLst/>
          </a:prstGeom>
        </p:spPr>
        <p:txBody>
          <a:bodyPr wrap="none" fromWordArt="1">
            <a:prstTxWarp prst="textPlain">
              <a:avLst>
                <a:gd name="adj" fmla="val 50000"/>
              </a:avLst>
            </a:prstTxWarp>
          </a:bodyPr>
          <a:lstStyle/>
          <a:p>
            <a:pPr algn="ctr"/>
            <a:r>
              <a:rPr lang="fr-FR" sz="3600" b="1" kern="10">
                <a:ln w="9525">
                  <a:solidFill>
                    <a:schemeClr val="bg1"/>
                  </a:solidFill>
                  <a:round/>
                  <a:headEnd/>
                  <a:tailEnd/>
                </a:ln>
                <a:solidFill>
                  <a:schemeClr val="bg1"/>
                </a:solidFill>
                <a:latin typeface="Century Gothic"/>
              </a:rPr>
              <a:t>STMG</a:t>
            </a:r>
          </a:p>
        </p:txBody>
      </p:sp>
      <p:pic>
        <p:nvPicPr>
          <p:cNvPr id="13331" name="Picture 79" descr="MENO002"/>
          <p:cNvPicPr>
            <a:picLocks noChangeAspect="1" noChangeArrowheads="1"/>
          </p:cNvPicPr>
          <p:nvPr/>
        </p:nvPicPr>
        <p:blipFill>
          <a:blip r:embed="rId4" cstate="print"/>
          <a:srcRect/>
          <a:stretch>
            <a:fillRect/>
          </a:stretch>
        </p:blipFill>
        <p:spPr bwMode="auto">
          <a:xfrm>
            <a:off x="233363" y="5181600"/>
            <a:ext cx="665162" cy="595313"/>
          </a:xfrm>
          <a:prstGeom prst="rect">
            <a:avLst/>
          </a:prstGeom>
          <a:noFill/>
          <a:ln w="9525">
            <a:noFill/>
            <a:miter lim="800000"/>
            <a:headEnd/>
            <a:tailEnd/>
          </a:ln>
        </p:spPr>
      </p:pic>
      <p:pic>
        <p:nvPicPr>
          <p:cNvPr id="13332" name="Picture 80" descr="MEDEQ006"/>
          <p:cNvPicPr>
            <a:picLocks noChangeAspect="1" noChangeArrowheads="1"/>
          </p:cNvPicPr>
          <p:nvPr/>
        </p:nvPicPr>
        <p:blipFill>
          <a:blip r:embed="rId5" cstate="print"/>
          <a:srcRect/>
          <a:stretch>
            <a:fillRect/>
          </a:stretch>
        </p:blipFill>
        <p:spPr bwMode="auto">
          <a:xfrm>
            <a:off x="1533525" y="5148263"/>
            <a:ext cx="422275" cy="647700"/>
          </a:xfrm>
          <a:prstGeom prst="rect">
            <a:avLst/>
          </a:prstGeom>
          <a:noFill/>
          <a:ln w="9525">
            <a:noFill/>
            <a:miter lim="800000"/>
            <a:headEnd/>
            <a:tailEnd/>
          </a:ln>
        </p:spPr>
      </p:pic>
      <p:pic>
        <p:nvPicPr>
          <p:cNvPr id="13333" name="Picture 81" descr="HAND235"/>
          <p:cNvPicPr>
            <a:picLocks noChangeAspect="1" noChangeArrowheads="1"/>
          </p:cNvPicPr>
          <p:nvPr/>
        </p:nvPicPr>
        <p:blipFill>
          <a:blip r:embed="rId6" cstate="print"/>
          <a:srcRect/>
          <a:stretch>
            <a:fillRect/>
          </a:stretch>
        </p:blipFill>
        <p:spPr bwMode="auto">
          <a:xfrm>
            <a:off x="2616200" y="5160963"/>
            <a:ext cx="449263" cy="647700"/>
          </a:xfrm>
          <a:prstGeom prst="rect">
            <a:avLst/>
          </a:prstGeom>
          <a:noFill/>
          <a:ln w="9525">
            <a:noFill/>
            <a:miter lim="800000"/>
            <a:headEnd/>
            <a:tailEnd/>
          </a:ln>
        </p:spPr>
      </p:pic>
      <p:sp>
        <p:nvSpPr>
          <p:cNvPr id="13334" name="AutoShape 85"/>
          <p:cNvSpPr>
            <a:spLocks noChangeArrowheads="1"/>
          </p:cNvSpPr>
          <p:nvPr/>
        </p:nvSpPr>
        <p:spPr bwMode="auto">
          <a:xfrm>
            <a:off x="107950" y="4149725"/>
            <a:ext cx="998538" cy="1727200"/>
          </a:xfrm>
          <a:prstGeom prst="roundRect">
            <a:avLst>
              <a:gd name="adj" fmla="val 9509"/>
            </a:avLst>
          </a:prstGeom>
          <a:noFill/>
          <a:ln w="19050">
            <a:solidFill>
              <a:srgbClr val="006699"/>
            </a:solidFill>
            <a:round/>
            <a:headEnd/>
            <a:tailEnd/>
          </a:ln>
        </p:spPr>
        <p:txBody>
          <a:bodyPr wrap="none" anchor="ctr"/>
          <a:lstStyle/>
          <a:p>
            <a:endParaRPr lang="fr-FR" altLang="fr-FR"/>
          </a:p>
        </p:txBody>
      </p:sp>
      <p:sp>
        <p:nvSpPr>
          <p:cNvPr id="13335" name="WordArt 86"/>
          <p:cNvSpPr>
            <a:spLocks noChangeArrowheads="1" noChangeShapeType="1" noTextEdit="1"/>
          </p:cNvSpPr>
          <p:nvPr/>
        </p:nvSpPr>
        <p:spPr bwMode="auto">
          <a:xfrm>
            <a:off x="174625" y="4797425"/>
            <a:ext cx="863600" cy="214313"/>
          </a:xfrm>
          <a:prstGeom prst="rect">
            <a:avLst/>
          </a:prstGeom>
        </p:spPr>
        <p:txBody>
          <a:bodyPr wrap="none" fromWordArt="1">
            <a:prstTxWarp prst="textPlain">
              <a:avLst>
                <a:gd name="adj" fmla="val 50000"/>
              </a:avLst>
            </a:prstTxWarp>
          </a:bodyPr>
          <a:lstStyle/>
          <a:p>
            <a:pPr algn="ctr"/>
            <a:r>
              <a:rPr lang="fr-FR" sz="3600" kern="10">
                <a:ln w="9525">
                  <a:noFill/>
                  <a:round/>
                  <a:headEnd/>
                  <a:tailEnd/>
                </a:ln>
                <a:solidFill>
                  <a:srgbClr val="1C1C1C"/>
                </a:solidFill>
                <a:latin typeface="Impact"/>
              </a:rPr>
              <a:t>INDUSTRIE</a:t>
            </a:r>
          </a:p>
        </p:txBody>
      </p:sp>
      <p:sp>
        <p:nvSpPr>
          <p:cNvPr id="13336" name="WordArt 93"/>
          <p:cNvSpPr>
            <a:spLocks noChangeArrowheads="1" noChangeShapeType="1" noTextEdit="1"/>
          </p:cNvSpPr>
          <p:nvPr/>
        </p:nvSpPr>
        <p:spPr bwMode="auto">
          <a:xfrm>
            <a:off x="4695825" y="4294188"/>
            <a:ext cx="795338" cy="360362"/>
          </a:xfrm>
          <a:prstGeom prst="rect">
            <a:avLst/>
          </a:prstGeom>
        </p:spPr>
        <p:txBody>
          <a:bodyPr wrap="none" fromWordArt="1">
            <a:prstTxWarp prst="textPlain">
              <a:avLst>
                <a:gd name="adj" fmla="val 50000"/>
              </a:avLst>
            </a:prstTxWarp>
          </a:bodyPr>
          <a:lstStyle/>
          <a:p>
            <a:pPr algn="ctr"/>
            <a:r>
              <a:rPr lang="fr-FR" sz="3600" b="1" kern="10">
                <a:ln w="76200">
                  <a:solidFill>
                    <a:srgbClr val="CC0000"/>
                  </a:solidFill>
                  <a:round/>
                  <a:headEnd/>
                  <a:tailEnd/>
                </a:ln>
                <a:solidFill>
                  <a:srgbClr val="CC0000"/>
                </a:solidFill>
                <a:latin typeface="Century Gothic"/>
              </a:rPr>
              <a:t>ST2S</a:t>
            </a:r>
          </a:p>
        </p:txBody>
      </p:sp>
      <p:sp>
        <p:nvSpPr>
          <p:cNvPr id="13337" name="WordArt 94"/>
          <p:cNvSpPr>
            <a:spLocks noChangeArrowheads="1" noChangeShapeType="1" noTextEdit="1"/>
          </p:cNvSpPr>
          <p:nvPr/>
        </p:nvSpPr>
        <p:spPr bwMode="auto">
          <a:xfrm>
            <a:off x="4695825" y="4294188"/>
            <a:ext cx="795338" cy="360362"/>
          </a:xfrm>
          <a:prstGeom prst="rect">
            <a:avLst/>
          </a:prstGeom>
        </p:spPr>
        <p:txBody>
          <a:bodyPr wrap="none" fromWordArt="1">
            <a:prstTxWarp prst="textPlain">
              <a:avLst>
                <a:gd name="adj" fmla="val 50000"/>
              </a:avLst>
            </a:prstTxWarp>
          </a:bodyPr>
          <a:lstStyle/>
          <a:p>
            <a:pPr algn="ctr"/>
            <a:r>
              <a:rPr lang="fr-FR" sz="3600" b="1" kern="10">
                <a:ln w="9525">
                  <a:solidFill>
                    <a:schemeClr val="bg1"/>
                  </a:solidFill>
                  <a:round/>
                  <a:headEnd/>
                  <a:tailEnd/>
                </a:ln>
                <a:solidFill>
                  <a:schemeClr val="bg1"/>
                </a:solidFill>
                <a:latin typeface="Century Gothic"/>
              </a:rPr>
              <a:t>ST2S</a:t>
            </a:r>
          </a:p>
        </p:txBody>
      </p:sp>
      <p:sp>
        <p:nvSpPr>
          <p:cNvPr id="13338" name="WordArt 95"/>
          <p:cNvSpPr>
            <a:spLocks noChangeArrowheads="1" noChangeShapeType="1" noTextEdit="1"/>
          </p:cNvSpPr>
          <p:nvPr/>
        </p:nvSpPr>
        <p:spPr bwMode="auto">
          <a:xfrm>
            <a:off x="5791200" y="4292600"/>
            <a:ext cx="863600" cy="360363"/>
          </a:xfrm>
          <a:prstGeom prst="rect">
            <a:avLst/>
          </a:prstGeom>
        </p:spPr>
        <p:txBody>
          <a:bodyPr wrap="none" fromWordArt="1">
            <a:prstTxWarp prst="textPlain">
              <a:avLst>
                <a:gd name="adj" fmla="val 50000"/>
              </a:avLst>
            </a:prstTxWarp>
          </a:bodyPr>
          <a:lstStyle/>
          <a:p>
            <a:pPr algn="ctr"/>
            <a:r>
              <a:rPr lang="fr-FR" sz="3600" b="1" kern="10">
                <a:ln w="76200">
                  <a:solidFill>
                    <a:srgbClr val="CC0000"/>
                  </a:solidFill>
                  <a:round/>
                  <a:headEnd/>
                  <a:tailEnd/>
                </a:ln>
                <a:solidFill>
                  <a:srgbClr val="CC0000"/>
                </a:solidFill>
                <a:latin typeface="Century Gothic"/>
              </a:rPr>
              <a:t>STD2A</a:t>
            </a:r>
          </a:p>
        </p:txBody>
      </p:sp>
      <p:sp>
        <p:nvSpPr>
          <p:cNvPr id="13339" name="WordArt 96"/>
          <p:cNvSpPr>
            <a:spLocks noChangeArrowheads="1" noChangeShapeType="1" noTextEdit="1"/>
          </p:cNvSpPr>
          <p:nvPr/>
        </p:nvSpPr>
        <p:spPr bwMode="auto">
          <a:xfrm>
            <a:off x="5791200" y="4292600"/>
            <a:ext cx="863600" cy="360363"/>
          </a:xfrm>
          <a:prstGeom prst="rect">
            <a:avLst/>
          </a:prstGeom>
        </p:spPr>
        <p:txBody>
          <a:bodyPr wrap="none" fromWordArt="1">
            <a:prstTxWarp prst="textPlain">
              <a:avLst>
                <a:gd name="adj" fmla="val 50000"/>
              </a:avLst>
            </a:prstTxWarp>
          </a:bodyPr>
          <a:lstStyle/>
          <a:p>
            <a:pPr algn="ctr"/>
            <a:r>
              <a:rPr lang="fr-FR" sz="3600" b="1" kern="10">
                <a:ln w="9525">
                  <a:solidFill>
                    <a:schemeClr val="bg1"/>
                  </a:solidFill>
                  <a:round/>
                  <a:headEnd/>
                  <a:tailEnd/>
                </a:ln>
                <a:solidFill>
                  <a:schemeClr val="bg1"/>
                </a:solidFill>
                <a:latin typeface="Century Gothic"/>
              </a:rPr>
              <a:t>STD2A</a:t>
            </a:r>
          </a:p>
        </p:txBody>
      </p:sp>
      <p:pic>
        <p:nvPicPr>
          <p:cNvPr id="13340" name="Picture 97" descr="j0300520"/>
          <p:cNvPicPr>
            <a:picLocks noChangeAspect="1" noChangeArrowheads="1" noCrop="1"/>
          </p:cNvPicPr>
          <p:nvPr/>
        </p:nvPicPr>
        <p:blipFill>
          <a:blip r:embed="rId7" cstate="print"/>
          <a:srcRect/>
          <a:stretch>
            <a:fillRect/>
          </a:stretch>
        </p:blipFill>
        <p:spPr bwMode="auto">
          <a:xfrm>
            <a:off x="3703638" y="5219700"/>
            <a:ext cx="573087" cy="533400"/>
          </a:xfrm>
          <a:prstGeom prst="rect">
            <a:avLst/>
          </a:prstGeom>
          <a:noFill/>
          <a:ln w="9525">
            <a:noFill/>
            <a:miter lim="800000"/>
            <a:headEnd/>
            <a:tailEnd/>
          </a:ln>
        </p:spPr>
      </p:pic>
      <p:pic>
        <p:nvPicPr>
          <p:cNvPr id="13341" name="Picture 98" descr="MEDEM027"/>
          <p:cNvPicPr>
            <a:picLocks noChangeAspect="1" noChangeArrowheads="1"/>
          </p:cNvPicPr>
          <p:nvPr/>
        </p:nvPicPr>
        <p:blipFill>
          <a:blip r:embed="rId8" cstate="print"/>
          <a:srcRect/>
          <a:stretch>
            <a:fillRect/>
          </a:stretch>
        </p:blipFill>
        <p:spPr bwMode="auto">
          <a:xfrm flipH="1">
            <a:off x="4830763" y="5207000"/>
            <a:ext cx="531812" cy="581025"/>
          </a:xfrm>
          <a:prstGeom prst="rect">
            <a:avLst/>
          </a:prstGeom>
          <a:noFill/>
          <a:ln w="9525">
            <a:noFill/>
            <a:miter lim="800000"/>
            <a:headEnd/>
            <a:tailEnd/>
          </a:ln>
        </p:spPr>
      </p:pic>
      <p:pic>
        <p:nvPicPr>
          <p:cNvPr id="13342" name="Picture 99" descr="j0193752[1]"/>
          <p:cNvPicPr>
            <a:picLocks noChangeAspect="1" noChangeArrowheads="1"/>
          </p:cNvPicPr>
          <p:nvPr/>
        </p:nvPicPr>
        <p:blipFill>
          <a:blip r:embed="rId9" cstate="print"/>
          <a:srcRect/>
          <a:stretch>
            <a:fillRect/>
          </a:stretch>
        </p:blipFill>
        <p:spPr bwMode="auto">
          <a:xfrm>
            <a:off x="5991225" y="5168900"/>
            <a:ext cx="495300" cy="633413"/>
          </a:xfrm>
          <a:prstGeom prst="rect">
            <a:avLst/>
          </a:prstGeom>
          <a:noFill/>
          <a:ln w="9525">
            <a:noFill/>
            <a:miter lim="800000"/>
            <a:headEnd/>
            <a:tailEnd/>
          </a:ln>
        </p:spPr>
      </p:pic>
      <p:sp>
        <p:nvSpPr>
          <p:cNvPr id="13343" name="AutoShape 105"/>
          <p:cNvSpPr>
            <a:spLocks noChangeArrowheads="1"/>
          </p:cNvSpPr>
          <p:nvPr/>
        </p:nvSpPr>
        <p:spPr bwMode="auto">
          <a:xfrm>
            <a:off x="1225550" y="4149725"/>
            <a:ext cx="996950" cy="1727200"/>
          </a:xfrm>
          <a:prstGeom prst="roundRect">
            <a:avLst>
              <a:gd name="adj" fmla="val 9509"/>
            </a:avLst>
          </a:prstGeom>
          <a:noFill/>
          <a:ln w="19050">
            <a:solidFill>
              <a:srgbClr val="006699"/>
            </a:solidFill>
            <a:round/>
            <a:headEnd/>
            <a:tailEnd/>
          </a:ln>
        </p:spPr>
        <p:txBody>
          <a:bodyPr wrap="none" anchor="ctr"/>
          <a:lstStyle/>
          <a:p>
            <a:endParaRPr lang="fr-FR" altLang="fr-FR"/>
          </a:p>
        </p:txBody>
      </p:sp>
      <p:sp>
        <p:nvSpPr>
          <p:cNvPr id="13344" name="AutoShape 106"/>
          <p:cNvSpPr>
            <a:spLocks noChangeArrowheads="1"/>
          </p:cNvSpPr>
          <p:nvPr/>
        </p:nvSpPr>
        <p:spPr bwMode="auto">
          <a:xfrm>
            <a:off x="2349500" y="4149725"/>
            <a:ext cx="996950" cy="1727200"/>
          </a:xfrm>
          <a:prstGeom prst="roundRect">
            <a:avLst>
              <a:gd name="adj" fmla="val 9509"/>
            </a:avLst>
          </a:prstGeom>
          <a:noFill/>
          <a:ln w="19050">
            <a:solidFill>
              <a:srgbClr val="006699"/>
            </a:solidFill>
            <a:round/>
            <a:headEnd/>
            <a:tailEnd/>
          </a:ln>
        </p:spPr>
        <p:txBody>
          <a:bodyPr wrap="none" anchor="ctr"/>
          <a:lstStyle/>
          <a:p>
            <a:endParaRPr lang="fr-FR" altLang="fr-FR"/>
          </a:p>
        </p:txBody>
      </p:sp>
      <p:sp>
        <p:nvSpPr>
          <p:cNvPr id="13345" name="AutoShape 107"/>
          <p:cNvSpPr>
            <a:spLocks noChangeArrowheads="1"/>
          </p:cNvSpPr>
          <p:nvPr/>
        </p:nvSpPr>
        <p:spPr bwMode="auto">
          <a:xfrm>
            <a:off x="3471863" y="4149725"/>
            <a:ext cx="996950" cy="1727200"/>
          </a:xfrm>
          <a:prstGeom prst="roundRect">
            <a:avLst>
              <a:gd name="adj" fmla="val 9509"/>
            </a:avLst>
          </a:prstGeom>
          <a:noFill/>
          <a:ln w="19050">
            <a:solidFill>
              <a:srgbClr val="006699"/>
            </a:solidFill>
            <a:round/>
            <a:headEnd/>
            <a:tailEnd/>
          </a:ln>
        </p:spPr>
        <p:txBody>
          <a:bodyPr wrap="none" anchor="ctr"/>
          <a:lstStyle/>
          <a:p>
            <a:endParaRPr lang="fr-FR" altLang="fr-FR"/>
          </a:p>
        </p:txBody>
      </p:sp>
      <p:sp>
        <p:nvSpPr>
          <p:cNvPr id="13346" name="AutoShape 108"/>
          <p:cNvSpPr>
            <a:spLocks noChangeArrowheads="1"/>
          </p:cNvSpPr>
          <p:nvPr/>
        </p:nvSpPr>
        <p:spPr bwMode="auto">
          <a:xfrm>
            <a:off x="4597400" y="4149725"/>
            <a:ext cx="996950" cy="1727200"/>
          </a:xfrm>
          <a:prstGeom prst="roundRect">
            <a:avLst>
              <a:gd name="adj" fmla="val 9509"/>
            </a:avLst>
          </a:prstGeom>
          <a:noFill/>
          <a:ln w="19050">
            <a:solidFill>
              <a:srgbClr val="006699"/>
            </a:solidFill>
            <a:round/>
            <a:headEnd/>
            <a:tailEnd/>
          </a:ln>
        </p:spPr>
        <p:txBody>
          <a:bodyPr wrap="none" anchor="ctr"/>
          <a:lstStyle/>
          <a:p>
            <a:endParaRPr lang="fr-FR" altLang="fr-FR"/>
          </a:p>
        </p:txBody>
      </p:sp>
      <p:sp>
        <p:nvSpPr>
          <p:cNvPr id="13347" name="AutoShape 109"/>
          <p:cNvSpPr>
            <a:spLocks noChangeArrowheads="1"/>
          </p:cNvSpPr>
          <p:nvPr/>
        </p:nvSpPr>
        <p:spPr bwMode="auto">
          <a:xfrm>
            <a:off x="5724525" y="4149725"/>
            <a:ext cx="998538" cy="1727200"/>
          </a:xfrm>
          <a:prstGeom prst="roundRect">
            <a:avLst>
              <a:gd name="adj" fmla="val 9509"/>
            </a:avLst>
          </a:prstGeom>
          <a:noFill/>
          <a:ln w="19050">
            <a:solidFill>
              <a:srgbClr val="006699"/>
            </a:solidFill>
            <a:round/>
            <a:headEnd/>
            <a:tailEnd/>
          </a:ln>
        </p:spPr>
        <p:txBody>
          <a:bodyPr wrap="none" anchor="ctr"/>
          <a:lstStyle/>
          <a:p>
            <a:endParaRPr lang="fr-FR" altLang="fr-FR"/>
          </a:p>
        </p:txBody>
      </p:sp>
      <p:sp>
        <p:nvSpPr>
          <p:cNvPr id="13348" name="AutoShape 110"/>
          <p:cNvSpPr>
            <a:spLocks noChangeArrowheads="1"/>
          </p:cNvSpPr>
          <p:nvPr/>
        </p:nvSpPr>
        <p:spPr bwMode="auto">
          <a:xfrm>
            <a:off x="6842125" y="4149725"/>
            <a:ext cx="996950" cy="1727200"/>
          </a:xfrm>
          <a:prstGeom prst="roundRect">
            <a:avLst>
              <a:gd name="adj" fmla="val 9509"/>
            </a:avLst>
          </a:prstGeom>
          <a:noFill/>
          <a:ln w="19050">
            <a:solidFill>
              <a:srgbClr val="006699"/>
            </a:solidFill>
            <a:round/>
            <a:headEnd/>
            <a:tailEnd/>
          </a:ln>
        </p:spPr>
        <p:txBody>
          <a:bodyPr wrap="none" anchor="ctr"/>
          <a:lstStyle/>
          <a:p>
            <a:endParaRPr lang="fr-FR" altLang="fr-FR"/>
          </a:p>
        </p:txBody>
      </p:sp>
      <p:sp>
        <p:nvSpPr>
          <p:cNvPr id="13349" name="AutoShape 111"/>
          <p:cNvSpPr>
            <a:spLocks noChangeArrowheads="1"/>
          </p:cNvSpPr>
          <p:nvPr/>
        </p:nvSpPr>
        <p:spPr bwMode="auto">
          <a:xfrm>
            <a:off x="7972425" y="4149725"/>
            <a:ext cx="998538" cy="1727200"/>
          </a:xfrm>
          <a:prstGeom prst="roundRect">
            <a:avLst>
              <a:gd name="adj" fmla="val 9509"/>
            </a:avLst>
          </a:prstGeom>
          <a:noFill/>
          <a:ln w="19050">
            <a:solidFill>
              <a:srgbClr val="006699"/>
            </a:solidFill>
            <a:round/>
            <a:headEnd/>
            <a:tailEnd/>
          </a:ln>
        </p:spPr>
        <p:txBody>
          <a:bodyPr wrap="none" anchor="ctr"/>
          <a:lstStyle/>
          <a:p>
            <a:endParaRPr lang="fr-FR" altLang="fr-FR"/>
          </a:p>
        </p:txBody>
      </p:sp>
      <p:sp>
        <p:nvSpPr>
          <p:cNvPr id="13350" name="WordArt 112"/>
          <p:cNvSpPr>
            <a:spLocks noChangeArrowheads="1" noChangeShapeType="1" noTextEdit="1"/>
          </p:cNvSpPr>
          <p:nvPr/>
        </p:nvSpPr>
        <p:spPr bwMode="auto">
          <a:xfrm>
            <a:off x="6988175" y="4294188"/>
            <a:ext cx="698500" cy="360362"/>
          </a:xfrm>
          <a:prstGeom prst="rect">
            <a:avLst/>
          </a:prstGeom>
        </p:spPr>
        <p:txBody>
          <a:bodyPr wrap="none" fromWordArt="1">
            <a:prstTxWarp prst="textPlain">
              <a:avLst>
                <a:gd name="adj" fmla="val 50000"/>
              </a:avLst>
            </a:prstTxWarp>
          </a:bodyPr>
          <a:lstStyle/>
          <a:p>
            <a:pPr algn="ctr"/>
            <a:r>
              <a:rPr lang="fr-FR" sz="3600" b="1" kern="10">
                <a:ln w="76200">
                  <a:solidFill>
                    <a:srgbClr val="CC0000"/>
                  </a:solidFill>
                  <a:round/>
                  <a:headEnd/>
                  <a:tailEnd/>
                </a:ln>
                <a:solidFill>
                  <a:srgbClr val="CC0000"/>
                </a:solidFill>
                <a:latin typeface="Century Gothic"/>
              </a:rPr>
              <a:t>TMD</a:t>
            </a:r>
          </a:p>
        </p:txBody>
      </p:sp>
      <p:sp>
        <p:nvSpPr>
          <p:cNvPr id="13351" name="WordArt 113"/>
          <p:cNvSpPr>
            <a:spLocks noChangeArrowheads="1" noChangeShapeType="1" noTextEdit="1"/>
          </p:cNvSpPr>
          <p:nvPr/>
        </p:nvSpPr>
        <p:spPr bwMode="auto">
          <a:xfrm>
            <a:off x="6988175" y="4292600"/>
            <a:ext cx="698500" cy="360363"/>
          </a:xfrm>
          <a:prstGeom prst="rect">
            <a:avLst/>
          </a:prstGeom>
        </p:spPr>
        <p:txBody>
          <a:bodyPr wrap="none" fromWordArt="1">
            <a:prstTxWarp prst="textPlain">
              <a:avLst>
                <a:gd name="adj" fmla="val 50000"/>
              </a:avLst>
            </a:prstTxWarp>
          </a:bodyPr>
          <a:lstStyle/>
          <a:p>
            <a:pPr algn="ctr"/>
            <a:r>
              <a:rPr lang="fr-FR" sz="3600" b="1" kern="10">
                <a:ln w="9525">
                  <a:solidFill>
                    <a:schemeClr val="bg1"/>
                  </a:solidFill>
                  <a:round/>
                  <a:headEnd/>
                  <a:tailEnd/>
                </a:ln>
                <a:solidFill>
                  <a:schemeClr val="bg1"/>
                </a:solidFill>
                <a:latin typeface="Century Gothic"/>
              </a:rPr>
              <a:t>TMD</a:t>
            </a:r>
          </a:p>
        </p:txBody>
      </p:sp>
      <p:sp>
        <p:nvSpPr>
          <p:cNvPr id="13352" name="WordArt 114"/>
          <p:cNvSpPr>
            <a:spLocks noChangeArrowheads="1" noChangeShapeType="1" noTextEdit="1"/>
          </p:cNvSpPr>
          <p:nvPr/>
        </p:nvSpPr>
        <p:spPr bwMode="auto">
          <a:xfrm>
            <a:off x="8040688" y="4292600"/>
            <a:ext cx="863600" cy="360363"/>
          </a:xfrm>
          <a:prstGeom prst="rect">
            <a:avLst/>
          </a:prstGeom>
        </p:spPr>
        <p:txBody>
          <a:bodyPr wrap="none" fromWordArt="1">
            <a:prstTxWarp prst="textPlain">
              <a:avLst>
                <a:gd name="adj" fmla="val 50000"/>
              </a:avLst>
            </a:prstTxWarp>
          </a:bodyPr>
          <a:lstStyle/>
          <a:p>
            <a:pPr algn="ctr"/>
            <a:r>
              <a:rPr lang="fr-FR" sz="3600" b="1" kern="10">
                <a:ln w="76200">
                  <a:solidFill>
                    <a:srgbClr val="CC0000"/>
                  </a:solidFill>
                  <a:round/>
                  <a:headEnd/>
                  <a:tailEnd/>
                </a:ln>
                <a:solidFill>
                  <a:srgbClr val="CC0000"/>
                </a:solidFill>
                <a:latin typeface="Century Gothic"/>
              </a:rPr>
              <a:t>Hôtellerie</a:t>
            </a:r>
          </a:p>
        </p:txBody>
      </p:sp>
      <p:sp>
        <p:nvSpPr>
          <p:cNvPr id="13353" name="WordArt 115"/>
          <p:cNvSpPr>
            <a:spLocks noChangeArrowheads="1" noChangeShapeType="1" noTextEdit="1"/>
          </p:cNvSpPr>
          <p:nvPr/>
        </p:nvSpPr>
        <p:spPr bwMode="auto">
          <a:xfrm>
            <a:off x="8040688" y="4292600"/>
            <a:ext cx="863600" cy="360363"/>
          </a:xfrm>
          <a:prstGeom prst="rect">
            <a:avLst/>
          </a:prstGeom>
        </p:spPr>
        <p:txBody>
          <a:bodyPr wrap="none" fromWordArt="1">
            <a:prstTxWarp prst="textPlain">
              <a:avLst>
                <a:gd name="adj" fmla="val 50000"/>
              </a:avLst>
            </a:prstTxWarp>
          </a:bodyPr>
          <a:lstStyle/>
          <a:p>
            <a:pPr algn="ctr"/>
            <a:r>
              <a:rPr lang="fr-FR" sz="3600" b="1" kern="10">
                <a:ln w="9525">
                  <a:solidFill>
                    <a:schemeClr val="bg1"/>
                  </a:solidFill>
                  <a:round/>
                  <a:headEnd/>
                  <a:tailEnd/>
                </a:ln>
                <a:solidFill>
                  <a:schemeClr val="bg1"/>
                </a:solidFill>
                <a:latin typeface="Century Gothic"/>
              </a:rPr>
              <a:t>Hôtellerie</a:t>
            </a:r>
          </a:p>
        </p:txBody>
      </p:sp>
      <p:sp>
        <p:nvSpPr>
          <p:cNvPr id="13354" name="WordArt 116"/>
          <p:cNvSpPr>
            <a:spLocks noChangeArrowheads="1" noChangeShapeType="1" noTextEdit="1"/>
          </p:cNvSpPr>
          <p:nvPr/>
        </p:nvSpPr>
        <p:spPr bwMode="auto">
          <a:xfrm>
            <a:off x="1290638" y="4797425"/>
            <a:ext cx="865187" cy="214313"/>
          </a:xfrm>
          <a:prstGeom prst="rect">
            <a:avLst/>
          </a:prstGeom>
        </p:spPr>
        <p:txBody>
          <a:bodyPr wrap="none" fromWordArt="1">
            <a:prstTxWarp prst="textPlain">
              <a:avLst>
                <a:gd name="adj" fmla="val 50000"/>
              </a:avLst>
            </a:prstTxWarp>
          </a:bodyPr>
          <a:lstStyle/>
          <a:p>
            <a:pPr algn="ctr"/>
            <a:r>
              <a:rPr lang="fr-FR" sz="3600" kern="10">
                <a:ln w="9525">
                  <a:noFill/>
                  <a:round/>
                  <a:headEnd/>
                  <a:tailEnd/>
                </a:ln>
                <a:solidFill>
                  <a:srgbClr val="1C1C1C"/>
                </a:solidFill>
                <a:latin typeface="Impact"/>
              </a:rPr>
              <a:t>LABORATOIRE</a:t>
            </a:r>
          </a:p>
        </p:txBody>
      </p:sp>
      <p:sp>
        <p:nvSpPr>
          <p:cNvPr id="13355" name="WordArt 117"/>
          <p:cNvSpPr>
            <a:spLocks noChangeArrowheads="1" noChangeShapeType="1" noTextEdit="1"/>
          </p:cNvSpPr>
          <p:nvPr/>
        </p:nvSpPr>
        <p:spPr bwMode="auto">
          <a:xfrm>
            <a:off x="2414588" y="4797425"/>
            <a:ext cx="865187" cy="214313"/>
          </a:xfrm>
          <a:prstGeom prst="rect">
            <a:avLst/>
          </a:prstGeom>
        </p:spPr>
        <p:txBody>
          <a:bodyPr wrap="none" fromWordArt="1">
            <a:prstTxWarp prst="textPlain">
              <a:avLst>
                <a:gd name="adj" fmla="val 50000"/>
              </a:avLst>
            </a:prstTxWarp>
          </a:bodyPr>
          <a:lstStyle/>
          <a:p>
            <a:pPr algn="ctr"/>
            <a:r>
              <a:rPr lang="fr-FR" sz="3600" kern="10">
                <a:ln w="9525">
                  <a:noFill/>
                  <a:round/>
                  <a:headEnd/>
                  <a:tailEnd/>
                </a:ln>
                <a:solidFill>
                  <a:srgbClr val="1C1C1C"/>
                </a:solidFill>
                <a:latin typeface="Impact"/>
              </a:rPr>
              <a:t>AGRONOMIE</a:t>
            </a:r>
          </a:p>
        </p:txBody>
      </p:sp>
      <p:sp>
        <p:nvSpPr>
          <p:cNvPr id="13356" name="WordArt 118"/>
          <p:cNvSpPr>
            <a:spLocks noChangeArrowheads="1" noChangeShapeType="1" noTextEdit="1"/>
          </p:cNvSpPr>
          <p:nvPr/>
        </p:nvSpPr>
        <p:spPr bwMode="auto">
          <a:xfrm>
            <a:off x="3536950" y="4797425"/>
            <a:ext cx="865188" cy="214313"/>
          </a:xfrm>
          <a:prstGeom prst="rect">
            <a:avLst/>
          </a:prstGeom>
        </p:spPr>
        <p:txBody>
          <a:bodyPr wrap="none" fromWordArt="1">
            <a:prstTxWarp prst="textPlain">
              <a:avLst>
                <a:gd name="adj" fmla="val 50000"/>
              </a:avLst>
            </a:prstTxWarp>
          </a:bodyPr>
          <a:lstStyle/>
          <a:p>
            <a:pPr algn="ctr"/>
            <a:r>
              <a:rPr lang="fr-FR" sz="3600" kern="10">
                <a:ln w="9525">
                  <a:noFill/>
                  <a:round/>
                  <a:headEnd/>
                  <a:tailEnd/>
                </a:ln>
                <a:solidFill>
                  <a:srgbClr val="1C1C1C"/>
                </a:solidFill>
                <a:latin typeface="Impact"/>
              </a:rPr>
              <a:t>GESTION</a:t>
            </a:r>
          </a:p>
        </p:txBody>
      </p:sp>
      <p:sp>
        <p:nvSpPr>
          <p:cNvPr id="13357" name="WordArt 119"/>
          <p:cNvSpPr>
            <a:spLocks noChangeArrowheads="1" noChangeShapeType="1" noTextEdit="1"/>
          </p:cNvSpPr>
          <p:nvPr/>
        </p:nvSpPr>
        <p:spPr bwMode="auto">
          <a:xfrm>
            <a:off x="4662488" y="4797425"/>
            <a:ext cx="865187" cy="214313"/>
          </a:xfrm>
          <a:prstGeom prst="rect">
            <a:avLst/>
          </a:prstGeom>
        </p:spPr>
        <p:txBody>
          <a:bodyPr wrap="none" fromWordArt="1">
            <a:prstTxWarp prst="textPlain">
              <a:avLst>
                <a:gd name="adj" fmla="val 50000"/>
              </a:avLst>
            </a:prstTxWarp>
          </a:bodyPr>
          <a:lstStyle/>
          <a:p>
            <a:pPr algn="ctr"/>
            <a:r>
              <a:rPr lang="fr-FR" sz="3600" kern="10">
                <a:ln w="9525">
                  <a:noFill/>
                  <a:round/>
                  <a:headEnd/>
                  <a:tailEnd/>
                </a:ln>
                <a:solidFill>
                  <a:srgbClr val="1C1C1C"/>
                </a:solidFill>
                <a:latin typeface="Impact"/>
              </a:rPr>
              <a:t>SANTE-SOCIAL</a:t>
            </a:r>
          </a:p>
        </p:txBody>
      </p:sp>
      <p:sp>
        <p:nvSpPr>
          <p:cNvPr id="13358" name="WordArt 120"/>
          <p:cNvSpPr>
            <a:spLocks noChangeArrowheads="1" noChangeShapeType="1" noTextEdit="1"/>
          </p:cNvSpPr>
          <p:nvPr/>
        </p:nvSpPr>
        <p:spPr bwMode="auto">
          <a:xfrm>
            <a:off x="5791200" y="4814888"/>
            <a:ext cx="865188" cy="214312"/>
          </a:xfrm>
          <a:prstGeom prst="rect">
            <a:avLst/>
          </a:prstGeom>
        </p:spPr>
        <p:txBody>
          <a:bodyPr wrap="none" fromWordArt="1">
            <a:prstTxWarp prst="textPlain">
              <a:avLst>
                <a:gd name="adj" fmla="val 50000"/>
              </a:avLst>
            </a:prstTxWarp>
          </a:bodyPr>
          <a:lstStyle/>
          <a:p>
            <a:pPr algn="ctr"/>
            <a:r>
              <a:rPr lang="fr-FR" sz="3600" kern="10">
                <a:ln w="9525">
                  <a:noFill/>
                  <a:round/>
                  <a:headEnd/>
                  <a:tailEnd/>
                </a:ln>
                <a:solidFill>
                  <a:srgbClr val="1C1C1C"/>
                </a:solidFill>
                <a:latin typeface="Impact"/>
              </a:rPr>
              <a:t>ARTS APPLIQUES</a:t>
            </a:r>
          </a:p>
        </p:txBody>
      </p:sp>
      <p:sp>
        <p:nvSpPr>
          <p:cNvPr id="13359" name="WordArt 121"/>
          <p:cNvSpPr>
            <a:spLocks noChangeArrowheads="1" noChangeShapeType="1" noTextEdit="1"/>
          </p:cNvSpPr>
          <p:nvPr/>
        </p:nvSpPr>
        <p:spPr bwMode="auto">
          <a:xfrm>
            <a:off x="6907213" y="4814888"/>
            <a:ext cx="865187" cy="214312"/>
          </a:xfrm>
          <a:prstGeom prst="rect">
            <a:avLst/>
          </a:prstGeom>
        </p:spPr>
        <p:txBody>
          <a:bodyPr wrap="none" fromWordArt="1">
            <a:prstTxWarp prst="textPlain">
              <a:avLst>
                <a:gd name="adj" fmla="val 50000"/>
              </a:avLst>
            </a:prstTxWarp>
          </a:bodyPr>
          <a:lstStyle/>
          <a:p>
            <a:pPr algn="ctr"/>
            <a:r>
              <a:rPr lang="fr-FR" sz="3600" kern="10">
                <a:ln w="9525">
                  <a:noFill/>
                  <a:round/>
                  <a:headEnd/>
                  <a:tailEnd/>
                </a:ln>
                <a:solidFill>
                  <a:srgbClr val="1C1C1C"/>
                </a:solidFill>
                <a:latin typeface="Impact"/>
              </a:rPr>
              <a:t>MUSIQUE-DANSE</a:t>
            </a:r>
          </a:p>
        </p:txBody>
      </p:sp>
      <p:sp>
        <p:nvSpPr>
          <p:cNvPr id="13360" name="WordArt 122"/>
          <p:cNvSpPr>
            <a:spLocks noChangeArrowheads="1" noChangeShapeType="1" noTextEdit="1"/>
          </p:cNvSpPr>
          <p:nvPr/>
        </p:nvSpPr>
        <p:spPr bwMode="auto">
          <a:xfrm>
            <a:off x="8039100" y="4846638"/>
            <a:ext cx="865188" cy="131762"/>
          </a:xfrm>
          <a:prstGeom prst="rect">
            <a:avLst/>
          </a:prstGeom>
        </p:spPr>
        <p:txBody>
          <a:bodyPr wrap="none" fromWordArt="1">
            <a:prstTxWarp prst="textPlain">
              <a:avLst>
                <a:gd name="adj" fmla="val 50000"/>
              </a:avLst>
            </a:prstTxWarp>
          </a:bodyPr>
          <a:lstStyle/>
          <a:p>
            <a:pPr algn="ctr"/>
            <a:r>
              <a:rPr lang="fr-FR" sz="3600" kern="10">
                <a:ln w="9525">
                  <a:noFill/>
                  <a:round/>
                  <a:headEnd/>
                  <a:tailEnd/>
                </a:ln>
                <a:solidFill>
                  <a:srgbClr val="1C1C1C"/>
                </a:solidFill>
                <a:latin typeface="Impact"/>
              </a:rPr>
              <a:t>Hôtellerie-Restauration</a:t>
            </a:r>
          </a:p>
        </p:txBody>
      </p:sp>
      <p:pic>
        <p:nvPicPr>
          <p:cNvPr id="13361" name="Picture 123" descr="MCj04347710000[1]"/>
          <p:cNvPicPr>
            <a:picLocks noChangeAspect="1" noChangeArrowheads="1"/>
          </p:cNvPicPr>
          <p:nvPr/>
        </p:nvPicPr>
        <p:blipFill>
          <a:blip r:embed="rId10" cstate="print"/>
          <a:srcRect/>
          <a:stretch>
            <a:fillRect/>
          </a:stretch>
        </p:blipFill>
        <p:spPr bwMode="auto">
          <a:xfrm>
            <a:off x="7077075" y="5194300"/>
            <a:ext cx="533400" cy="576263"/>
          </a:xfrm>
          <a:prstGeom prst="rect">
            <a:avLst/>
          </a:prstGeom>
          <a:noFill/>
          <a:ln w="9525">
            <a:noFill/>
            <a:miter lim="800000"/>
            <a:headEnd/>
            <a:tailEnd/>
          </a:ln>
        </p:spPr>
      </p:pic>
      <p:pic>
        <p:nvPicPr>
          <p:cNvPr id="13362" name="Picture 124" descr="MCj02809800000[1]"/>
          <p:cNvPicPr>
            <a:picLocks noChangeAspect="1" noChangeArrowheads="1"/>
          </p:cNvPicPr>
          <p:nvPr/>
        </p:nvPicPr>
        <p:blipFill>
          <a:blip r:embed="rId11" cstate="print"/>
          <a:srcRect/>
          <a:stretch>
            <a:fillRect/>
          </a:stretch>
        </p:blipFill>
        <p:spPr bwMode="auto">
          <a:xfrm>
            <a:off x="8204200" y="5181600"/>
            <a:ext cx="531813" cy="574675"/>
          </a:xfrm>
          <a:prstGeom prst="rect">
            <a:avLst/>
          </a:prstGeom>
          <a:noFill/>
          <a:ln w="9525">
            <a:noFill/>
            <a:miter lim="800000"/>
            <a:headEnd/>
            <a:tailEnd/>
          </a:ln>
        </p:spPr>
      </p:pic>
      <p:sp>
        <p:nvSpPr>
          <p:cNvPr id="13363" name="AutoShape 129"/>
          <p:cNvSpPr>
            <a:spLocks noChangeArrowheads="1"/>
          </p:cNvSpPr>
          <p:nvPr/>
        </p:nvSpPr>
        <p:spPr bwMode="auto">
          <a:xfrm rot="5400000">
            <a:off x="4341813" y="2422525"/>
            <a:ext cx="431800" cy="717550"/>
          </a:xfrm>
          <a:prstGeom prst="rightArrow">
            <a:avLst>
              <a:gd name="adj1" fmla="val 43444"/>
              <a:gd name="adj2" fmla="val 77963"/>
            </a:avLst>
          </a:prstGeom>
          <a:solidFill>
            <a:schemeClr val="bg1"/>
          </a:solidFill>
          <a:ln w="28575">
            <a:solidFill>
              <a:srgbClr val="006699"/>
            </a:solidFill>
            <a:miter lim="800000"/>
            <a:headEnd/>
            <a:tailEnd/>
          </a:ln>
        </p:spPr>
        <p:txBody>
          <a:bodyPr wrap="none" anchor="ctr"/>
          <a:lstStyle/>
          <a:p>
            <a:endParaRPr lang="fr-FR" altLang="fr-FR"/>
          </a:p>
        </p:txBody>
      </p:sp>
      <p:sp>
        <p:nvSpPr>
          <p:cNvPr id="13364" name="WordArt 130"/>
          <p:cNvSpPr>
            <a:spLocks noChangeArrowheads="1" noChangeShapeType="1" noTextEdit="1"/>
          </p:cNvSpPr>
          <p:nvPr/>
        </p:nvSpPr>
        <p:spPr bwMode="auto">
          <a:xfrm>
            <a:off x="142875" y="6237288"/>
            <a:ext cx="931863" cy="215900"/>
          </a:xfrm>
          <a:prstGeom prst="rect">
            <a:avLst/>
          </a:prstGeom>
        </p:spPr>
        <p:txBody>
          <a:bodyPr wrap="none" fromWordArt="1">
            <a:prstTxWarp prst="textPlain">
              <a:avLst>
                <a:gd name="adj" fmla="val 50000"/>
              </a:avLst>
            </a:prstTxWarp>
          </a:bodyPr>
          <a:lstStyle/>
          <a:p>
            <a:pPr algn="ctr"/>
            <a:r>
              <a:rPr lang="fr-FR" sz="3600" b="1" kern="10">
                <a:ln w="9525">
                  <a:solidFill>
                    <a:srgbClr val="006699"/>
                  </a:solidFill>
                  <a:round/>
                  <a:headEnd/>
                  <a:tailEnd/>
                </a:ln>
                <a:solidFill>
                  <a:srgbClr val="006699"/>
                </a:solidFill>
                <a:latin typeface="Century Gothic"/>
              </a:rPr>
              <a:t>4 spécialités</a:t>
            </a:r>
          </a:p>
        </p:txBody>
      </p:sp>
      <p:sp>
        <p:nvSpPr>
          <p:cNvPr id="13365" name="WordArt 131"/>
          <p:cNvSpPr>
            <a:spLocks noChangeArrowheads="1" noChangeShapeType="1" noTextEdit="1"/>
          </p:cNvSpPr>
          <p:nvPr/>
        </p:nvSpPr>
        <p:spPr bwMode="auto">
          <a:xfrm>
            <a:off x="1277938" y="6237288"/>
            <a:ext cx="930275" cy="215900"/>
          </a:xfrm>
          <a:prstGeom prst="rect">
            <a:avLst/>
          </a:prstGeom>
        </p:spPr>
        <p:txBody>
          <a:bodyPr wrap="none" fromWordArt="1">
            <a:prstTxWarp prst="textPlain">
              <a:avLst>
                <a:gd name="adj" fmla="val 50000"/>
              </a:avLst>
            </a:prstTxWarp>
          </a:bodyPr>
          <a:lstStyle/>
          <a:p>
            <a:pPr algn="ctr"/>
            <a:r>
              <a:rPr lang="fr-FR" sz="3600" b="1" kern="10">
                <a:ln w="9525">
                  <a:solidFill>
                    <a:srgbClr val="006699"/>
                  </a:solidFill>
                  <a:round/>
                  <a:headEnd/>
                  <a:tailEnd/>
                </a:ln>
                <a:solidFill>
                  <a:srgbClr val="006699"/>
                </a:solidFill>
                <a:latin typeface="Century Gothic"/>
              </a:rPr>
              <a:t>2 spécialités</a:t>
            </a:r>
          </a:p>
        </p:txBody>
      </p:sp>
      <p:sp>
        <p:nvSpPr>
          <p:cNvPr id="13366" name="WordArt 132"/>
          <p:cNvSpPr>
            <a:spLocks noChangeArrowheads="1" noChangeShapeType="1" noTextEdit="1"/>
          </p:cNvSpPr>
          <p:nvPr/>
        </p:nvSpPr>
        <p:spPr bwMode="auto">
          <a:xfrm>
            <a:off x="3530600" y="6237288"/>
            <a:ext cx="930275" cy="215900"/>
          </a:xfrm>
          <a:prstGeom prst="rect">
            <a:avLst/>
          </a:prstGeom>
        </p:spPr>
        <p:txBody>
          <a:bodyPr wrap="none" fromWordArt="1">
            <a:prstTxWarp prst="textPlain">
              <a:avLst>
                <a:gd name="adj" fmla="val 50000"/>
              </a:avLst>
            </a:prstTxWarp>
          </a:bodyPr>
          <a:lstStyle/>
          <a:p>
            <a:pPr algn="ctr"/>
            <a:r>
              <a:rPr lang="fr-FR" sz="3600" b="1" kern="10">
                <a:ln w="9525">
                  <a:solidFill>
                    <a:srgbClr val="006699"/>
                  </a:solidFill>
                  <a:round/>
                  <a:headEnd/>
                  <a:tailEnd/>
                </a:ln>
                <a:solidFill>
                  <a:srgbClr val="006699"/>
                </a:solidFill>
                <a:latin typeface="Century Gothic"/>
              </a:rPr>
              <a:t>4 spécialités</a:t>
            </a:r>
          </a:p>
        </p:txBody>
      </p:sp>
      <p:sp>
        <p:nvSpPr>
          <p:cNvPr id="13367" name="WordArt 133"/>
          <p:cNvSpPr>
            <a:spLocks noChangeArrowheads="1" noChangeShapeType="1" noTextEdit="1"/>
          </p:cNvSpPr>
          <p:nvPr/>
        </p:nvSpPr>
        <p:spPr bwMode="auto">
          <a:xfrm>
            <a:off x="7000875" y="6237288"/>
            <a:ext cx="731838" cy="215900"/>
          </a:xfrm>
          <a:prstGeom prst="rect">
            <a:avLst/>
          </a:prstGeom>
        </p:spPr>
        <p:txBody>
          <a:bodyPr wrap="none" fromWordArt="1">
            <a:prstTxWarp prst="textPlain">
              <a:avLst>
                <a:gd name="adj" fmla="val 50000"/>
              </a:avLst>
            </a:prstTxWarp>
          </a:bodyPr>
          <a:lstStyle/>
          <a:p>
            <a:pPr algn="ctr"/>
            <a:r>
              <a:rPr lang="fr-FR" sz="3600" b="1" kern="10">
                <a:ln w="9525">
                  <a:solidFill>
                    <a:srgbClr val="006699"/>
                  </a:solidFill>
                  <a:round/>
                  <a:headEnd/>
                  <a:tailEnd/>
                </a:ln>
                <a:solidFill>
                  <a:srgbClr val="006699"/>
                </a:solidFill>
                <a:latin typeface="Century Gothic"/>
              </a:rPr>
              <a:t>2 options</a:t>
            </a:r>
          </a:p>
        </p:txBody>
      </p:sp>
      <p:sp>
        <p:nvSpPr>
          <p:cNvPr id="13368" name="WordArt 134"/>
          <p:cNvSpPr>
            <a:spLocks noChangeArrowheads="1" noChangeShapeType="1" noTextEdit="1"/>
          </p:cNvSpPr>
          <p:nvPr/>
        </p:nvSpPr>
        <p:spPr bwMode="auto">
          <a:xfrm>
            <a:off x="2386013" y="6237288"/>
            <a:ext cx="930275" cy="144462"/>
          </a:xfrm>
          <a:prstGeom prst="rect">
            <a:avLst/>
          </a:prstGeom>
        </p:spPr>
        <p:txBody>
          <a:bodyPr wrap="none" fromWordArt="1">
            <a:prstTxWarp prst="textPlain">
              <a:avLst>
                <a:gd name="adj" fmla="val 50000"/>
              </a:avLst>
            </a:prstTxWarp>
          </a:bodyPr>
          <a:lstStyle/>
          <a:p>
            <a:pPr algn="ctr"/>
            <a:r>
              <a:rPr lang="fr-FR" sz="3600" b="1" kern="10">
                <a:ln w="9525">
                  <a:solidFill>
                    <a:srgbClr val="006699"/>
                  </a:solidFill>
                  <a:round/>
                  <a:headEnd/>
                  <a:tailEnd/>
                </a:ln>
                <a:solidFill>
                  <a:srgbClr val="006699"/>
                </a:solidFill>
                <a:latin typeface="Century Gothic"/>
              </a:rPr>
              <a:t>5 domaines</a:t>
            </a:r>
          </a:p>
        </p:txBody>
      </p:sp>
      <p:sp>
        <p:nvSpPr>
          <p:cNvPr id="13369" name="WordArt 135"/>
          <p:cNvSpPr>
            <a:spLocks noChangeArrowheads="1" noChangeShapeType="1" noTextEdit="1"/>
          </p:cNvSpPr>
          <p:nvPr/>
        </p:nvSpPr>
        <p:spPr bwMode="auto">
          <a:xfrm>
            <a:off x="2386013" y="6453188"/>
            <a:ext cx="930275" cy="144462"/>
          </a:xfrm>
          <a:prstGeom prst="rect">
            <a:avLst/>
          </a:prstGeom>
        </p:spPr>
        <p:txBody>
          <a:bodyPr wrap="none" fromWordArt="1">
            <a:prstTxWarp prst="textPlain">
              <a:avLst>
                <a:gd name="adj" fmla="val 50000"/>
              </a:avLst>
            </a:prstTxWarp>
          </a:bodyPr>
          <a:lstStyle/>
          <a:p>
            <a:pPr algn="ctr"/>
            <a:r>
              <a:rPr lang="fr-FR" sz="3600" b="1" kern="10">
                <a:ln w="9525">
                  <a:solidFill>
                    <a:srgbClr val="006699"/>
                  </a:solidFill>
                  <a:round/>
                  <a:headEnd/>
                  <a:tailEnd/>
                </a:ln>
                <a:solidFill>
                  <a:srgbClr val="006699"/>
                </a:solidFill>
                <a:latin typeface="Century Gothic"/>
              </a:rPr>
              <a:t>d'approfondissement</a:t>
            </a:r>
          </a:p>
        </p:txBody>
      </p:sp>
      <p:sp>
        <p:nvSpPr>
          <p:cNvPr id="13370" name="AutoShape 136"/>
          <p:cNvSpPr>
            <a:spLocks noChangeArrowheads="1"/>
          </p:cNvSpPr>
          <p:nvPr/>
        </p:nvSpPr>
        <p:spPr bwMode="auto">
          <a:xfrm>
            <a:off x="1460500" y="5911850"/>
            <a:ext cx="598488" cy="215900"/>
          </a:xfrm>
          <a:prstGeom prst="downArrow">
            <a:avLst>
              <a:gd name="adj1" fmla="val 52944"/>
              <a:gd name="adj2" fmla="val 67954"/>
            </a:avLst>
          </a:prstGeom>
          <a:noFill/>
          <a:ln w="19050">
            <a:solidFill>
              <a:srgbClr val="006699"/>
            </a:solidFill>
            <a:miter lim="800000"/>
            <a:headEnd/>
            <a:tailEnd/>
          </a:ln>
        </p:spPr>
        <p:txBody>
          <a:bodyPr wrap="none" anchor="ctr"/>
          <a:lstStyle/>
          <a:p>
            <a:endParaRPr lang="fr-FR" altLang="fr-FR"/>
          </a:p>
        </p:txBody>
      </p:sp>
      <p:sp>
        <p:nvSpPr>
          <p:cNvPr id="13371" name="AutoShape 137"/>
          <p:cNvSpPr>
            <a:spLocks noChangeArrowheads="1"/>
          </p:cNvSpPr>
          <p:nvPr/>
        </p:nvSpPr>
        <p:spPr bwMode="auto">
          <a:xfrm>
            <a:off x="325438" y="5911850"/>
            <a:ext cx="598487" cy="215900"/>
          </a:xfrm>
          <a:prstGeom prst="downArrow">
            <a:avLst>
              <a:gd name="adj1" fmla="val 52944"/>
              <a:gd name="adj2" fmla="val 67954"/>
            </a:avLst>
          </a:prstGeom>
          <a:noFill/>
          <a:ln w="19050">
            <a:solidFill>
              <a:srgbClr val="006699"/>
            </a:solidFill>
            <a:miter lim="800000"/>
            <a:headEnd/>
            <a:tailEnd/>
          </a:ln>
        </p:spPr>
        <p:txBody>
          <a:bodyPr wrap="none" anchor="ctr"/>
          <a:lstStyle/>
          <a:p>
            <a:endParaRPr lang="fr-FR" altLang="fr-FR"/>
          </a:p>
        </p:txBody>
      </p:sp>
      <p:sp>
        <p:nvSpPr>
          <p:cNvPr id="13372" name="AutoShape 138"/>
          <p:cNvSpPr>
            <a:spLocks noChangeArrowheads="1"/>
          </p:cNvSpPr>
          <p:nvPr/>
        </p:nvSpPr>
        <p:spPr bwMode="auto">
          <a:xfrm>
            <a:off x="3702050" y="5911850"/>
            <a:ext cx="596900" cy="215900"/>
          </a:xfrm>
          <a:prstGeom prst="downArrow">
            <a:avLst>
              <a:gd name="adj1" fmla="val 52944"/>
              <a:gd name="adj2" fmla="val 67954"/>
            </a:avLst>
          </a:prstGeom>
          <a:noFill/>
          <a:ln w="19050">
            <a:solidFill>
              <a:srgbClr val="006699"/>
            </a:solidFill>
            <a:miter lim="800000"/>
            <a:headEnd/>
            <a:tailEnd/>
          </a:ln>
        </p:spPr>
        <p:txBody>
          <a:bodyPr wrap="none" anchor="ctr"/>
          <a:lstStyle/>
          <a:p>
            <a:endParaRPr lang="fr-FR" altLang="fr-FR"/>
          </a:p>
        </p:txBody>
      </p:sp>
      <p:sp>
        <p:nvSpPr>
          <p:cNvPr id="13373" name="AutoShape 139"/>
          <p:cNvSpPr>
            <a:spLocks noChangeArrowheads="1"/>
          </p:cNvSpPr>
          <p:nvPr/>
        </p:nvSpPr>
        <p:spPr bwMode="auto">
          <a:xfrm>
            <a:off x="2565400" y="5911850"/>
            <a:ext cx="598488" cy="215900"/>
          </a:xfrm>
          <a:prstGeom prst="downArrow">
            <a:avLst>
              <a:gd name="adj1" fmla="val 52944"/>
              <a:gd name="adj2" fmla="val 67954"/>
            </a:avLst>
          </a:prstGeom>
          <a:noFill/>
          <a:ln w="19050">
            <a:solidFill>
              <a:srgbClr val="006699"/>
            </a:solidFill>
            <a:miter lim="800000"/>
            <a:headEnd/>
            <a:tailEnd/>
          </a:ln>
        </p:spPr>
        <p:txBody>
          <a:bodyPr wrap="none" anchor="ctr"/>
          <a:lstStyle/>
          <a:p>
            <a:endParaRPr lang="fr-FR" altLang="fr-FR"/>
          </a:p>
        </p:txBody>
      </p:sp>
      <p:sp>
        <p:nvSpPr>
          <p:cNvPr id="13374" name="AutoShape 140"/>
          <p:cNvSpPr>
            <a:spLocks noChangeArrowheads="1"/>
          </p:cNvSpPr>
          <p:nvPr/>
        </p:nvSpPr>
        <p:spPr bwMode="auto">
          <a:xfrm>
            <a:off x="7064375" y="5911850"/>
            <a:ext cx="598488" cy="215900"/>
          </a:xfrm>
          <a:prstGeom prst="downArrow">
            <a:avLst>
              <a:gd name="adj1" fmla="val 52944"/>
              <a:gd name="adj2" fmla="val 67954"/>
            </a:avLst>
          </a:prstGeom>
          <a:noFill/>
          <a:ln w="19050">
            <a:solidFill>
              <a:srgbClr val="006699"/>
            </a:solidFill>
            <a:miter lim="800000"/>
            <a:headEnd/>
            <a:tailEnd/>
          </a:ln>
        </p:spPr>
        <p:txBody>
          <a:bodyPr wrap="none" anchor="ctr"/>
          <a:lstStyle/>
          <a:p>
            <a:endParaRPr lang="fr-FR" altLang="fr-FR"/>
          </a:p>
        </p:txBody>
      </p:sp>
      <p:sp>
        <p:nvSpPr>
          <p:cNvPr id="13375" name="AutoShape 141"/>
          <p:cNvSpPr>
            <a:spLocks noChangeArrowheads="1"/>
          </p:cNvSpPr>
          <p:nvPr/>
        </p:nvSpPr>
        <p:spPr bwMode="auto">
          <a:xfrm>
            <a:off x="8223250" y="5878513"/>
            <a:ext cx="998538" cy="979487"/>
          </a:xfrm>
          <a:prstGeom prst="roundRect">
            <a:avLst>
              <a:gd name="adj" fmla="val 16667"/>
            </a:avLst>
          </a:prstGeom>
          <a:solidFill>
            <a:schemeClr val="bg1"/>
          </a:solidFill>
          <a:ln w="9525">
            <a:noFill/>
            <a:round/>
            <a:headEnd/>
            <a:tailEnd/>
          </a:ln>
        </p:spPr>
        <p:txBody>
          <a:bodyPr wrap="none" anchor="ctr"/>
          <a:lstStyle/>
          <a:p>
            <a:endParaRPr lang="fr-FR" altLang="fr-F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950" y="115888"/>
            <a:ext cx="8928100" cy="1636712"/>
          </a:xfrm>
        </p:spPr>
        <p:txBody>
          <a:bodyPr rtlCol="0">
            <a:normAutofit fontScale="90000"/>
          </a:bodyPr>
          <a:lstStyle/>
          <a:p>
            <a:pPr eaLnBrk="1" fontAlgn="auto" hangingPunct="1">
              <a:spcAft>
                <a:spcPts val="0"/>
              </a:spcAft>
              <a:defRPr/>
            </a:pPr>
            <a:r>
              <a:rPr lang="fr-FR" dirty="0" smtClean="0"/>
              <a:t>Dans le cadre de la réforme du lycée, à la rentrée 2012, se mettent en place :</a:t>
            </a:r>
          </a:p>
        </p:txBody>
      </p:sp>
      <p:sp>
        <p:nvSpPr>
          <p:cNvPr id="14339" name="Espace réservé du contenu 2"/>
          <p:cNvSpPr>
            <a:spLocks noGrp="1"/>
          </p:cNvSpPr>
          <p:nvPr>
            <p:ph idx="1"/>
          </p:nvPr>
        </p:nvSpPr>
        <p:spPr>
          <a:xfrm>
            <a:off x="685800" y="2565400"/>
            <a:ext cx="7772400" cy="3530600"/>
          </a:xfrm>
        </p:spPr>
        <p:txBody>
          <a:bodyPr/>
          <a:lstStyle/>
          <a:p>
            <a:pPr eaLnBrk="1" hangingPunct="1"/>
            <a:r>
              <a:rPr lang="fr-FR" altLang="fr-FR" smtClean="0"/>
              <a:t>les nouvelles terminales STI2D, STD2A, STL pour une session de baccalauréat en 2013.</a:t>
            </a:r>
          </a:p>
          <a:p>
            <a:pPr eaLnBrk="1" hangingPunct="1"/>
            <a:r>
              <a:rPr lang="fr-FR" altLang="fr-FR" smtClean="0"/>
              <a:t>les nouvelles 1res : STMG ; ST2S pour une session de baccalauréat en 2014. </a:t>
            </a:r>
          </a:p>
          <a:p>
            <a:pPr eaLnBrk="1" hangingPunct="1"/>
            <a:r>
              <a:rPr lang="fr-FR" altLang="fr-FR" smtClean="0"/>
              <a:t>est en cours de rénovation : STAV</a:t>
            </a:r>
          </a:p>
          <a:p>
            <a:pPr eaLnBrk="1" hangingPunct="1"/>
            <a:endParaRPr lang="fr-FR" altLang="fr-FR"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openfile"/>
          <p:cNvPicPr>
            <a:picLocks noChangeAspect="1" noChangeArrowheads="1"/>
          </p:cNvPicPr>
          <p:nvPr/>
        </p:nvPicPr>
        <p:blipFill>
          <a:blip r:embed="rId3" cstate="print"/>
          <a:srcRect/>
          <a:stretch>
            <a:fillRect/>
          </a:stretch>
        </p:blipFill>
        <p:spPr bwMode="auto">
          <a:xfrm>
            <a:off x="-320675" y="-301625"/>
            <a:ext cx="9836150" cy="7489825"/>
          </a:xfrm>
          <a:prstGeom prst="rect">
            <a:avLst/>
          </a:prstGeom>
          <a:noFill/>
          <a:ln w="9525">
            <a:noFill/>
            <a:miter lim="800000"/>
            <a:headEnd/>
            <a:tailEnd/>
          </a:ln>
        </p:spPr>
      </p:pic>
      <p:sp>
        <p:nvSpPr>
          <p:cNvPr id="15363" name="Text Box 53"/>
          <p:cNvSpPr txBox="1">
            <a:spLocks noChangeArrowheads="1"/>
          </p:cNvSpPr>
          <p:nvPr/>
        </p:nvSpPr>
        <p:spPr bwMode="auto">
          <a:xfrm>
            <a:off x="8561388" y="176213"/>
            <a:ext cx="671512" cy="461962"/>
          </a:xfrm>
          <a:prstGeom prst="rect">
            <a:avLst/>
          </a:prstGeom>
          <a:noFill/>
          <a:ln w="9525">
            <a:noFill/>
            <a:miter lim="800000"/>
            <a:headEnd/>
            <a:tailEnd/>
          </a:ln>
        </p:spPr>
        <p:txBody>
          <a:bodyPr wrap="none">
            <a:spAutoFit/>
          </a:bodyPr>
          <a:lstStyle/>
          <a:p>
            <a:r>
              <a:rPr lang="fr-FR" altLang="fr-FR" b="1">
                <a:solidFill>
                  <a:schemeClr val="bg1"/>
                </a:solidFill>
                <a:latin typeface="Century Gothic" pitchFamily="34" charset="0"/>
              </a:rPr>
              <a:t>1/6</a:t>
            </a:r>
          </a:p>
        </p:txBody>
      </p:sp>
      <p:sp>
        <p:nvSpPr>
          <p:cNvPr id="15364" name="WordArt 59"/>
          <p:cNvSpPr>
            <a:spLocks noChangeArrowheads="1" noChangeShapeType="1" noTextEdit="1"/>
          </p:cNvSpPr>
          <p:nvPr/>
        </p:nvSpPr>
        <p:spPr bwMode="auto">
          <a:xfrm>
            <a:off x="3665538" y="188913"/>
            <a:ext cx="3632200" cy="287337"/>
          </a:xfrm>
          <a:prstGeom prst="rect">
            <a:avLst/>
          </a:prstGeom>
        </p:spPr>
        <p:txBody>
          <a:bodyPr wrap="none" fromWordArt="1">
            <a:prstTxWarp prst="textPlain">
              <a:avLst>
                <a:gd name="adj" fmla="val 50000"/>
              </a:avLst>
            </a:prstTxWarp>
          </a:bodyPr>
          <a:lstStyle/>
          <a:p>
            <a:pPr algn="ctr"/>
            <a:r>
              <a:rPr lang="fr-FR" sz="3600" b="1" kern="10">
                <a:ln w="9525">
                  <a:noFill/>
                  <a:round/>
                  <a:headEnd/>
                  <a:tailEnd/>
                </a:ln>
                <a:solidFill>
                  <a:schemeClr val="bg1"/>
                </a:solidFill>
                <a:latin typeface="Century Gothic"/>
              </a:rPr>
              <a:t>Choisir un domaine</a:t>
            </a:r>
          </a:p>
        </p:txBody>
      </p:sp>
      <p:pic>
        <p:nvPicPr>
          <p:cNvPr id="15365" name="Picture 79" descr="MENO002"/>
          <p:cNvPicPr>
            <a:picLocks noChangeAspect="1" noChangeArrowheads="1"/>
          </p:cNvPicPr>
          <p:nvPr/>
        </p:nvPicPr>
        <p:blipFill>
          <a:blip r:embed="rId4" cstate="print"/>
          <a:srcRect/>
          <a:stretch>
            <a:fillRect/>
          </a:stretch>
        </p:blipFill>
        <p:spPr bwMode="auto">
          <a:xfrm>
            <a:off x="3706813" y="2857500"/>
            <a:ext cx="865187" cy="661988"/>
          </a:xfrm>
          <a:prstGeom prst="rect">
            <a:avLst/>
          </a:prstGeom>
          <a:noFill/>
          <a:ln w="9525">
            <a:noFill/>
            <a:miter lim="800000"/>
            <a:headEnd/>
            <a:tailEnd/>
          </a:ln>
        </p:spPr>
      </p:pic>
      <p:sp>
        <p:nvSpPr>
          <p:cNvPr id="15366" name="AutoShape 83"/>
          <p:cNvSpPr>
            <a:spLocks noChangeArrowheads="1"/>
          </p:cNvSpPr>
          <p:nvPr/>
        </p:nvSpPr>
        <p:spPr bwMode="auto">
          <a:xfrm>
            <a:off x="3641725" y="2794000"/>
            <a:ext cx="5318125" cy="779463"/>
          </a:xfrm>
          <a:prstGeom prst="roundRect">
            <a:avLst>
              <a:gd name="adj" fmla="val 9509"/>
            </a:avLst>
          </a:prstGeom>
          <a:noFill/>
          <a:ln w="19050">
            <a:solidFill>
              <a:srgbClr val="006699"/>
            </a:solidFill>
            <a:round/>
            <a:headEnd/>
            <a:tailEnd/>
          </a:ln>
        </p:spPr>
        <p:txBody>
          <a:bodyPr wrap="none" anchor="ctr"/>
          <a:lstStyle/>
          <a:p>
            <a:endParaRPr lang="fr-FR" altLang="fr-FR"/>
          </a:p>
        </p:txBody>
      </p:sp>
      <p:sp>
        <p:nvSpPr>
          <p:cNvPr id="15367" name="WordArt 84"/>
          <p:cNvSpPr>
            <a:spLocks noChangeArrowheads="1" noChangeShapeType="1" noTextEdit="1"/>
          </p:cNvSpPr>
          <p:nvPr/>
        </p:nvSpPr>
        <p:spPr bwMode="auto">
          <a:xfrm>
            <a:off x="5835650" y="2938463"/>
            <a:ext cx="2592388" cy="144462"/>
          </a:xfrm>
          <a:prstGeom prst="rect">
            <a:avLst/>
          </a:prstGeom>
        </p:spPr>
        <p:txBody>
          <a:bodyPr wrap="none" fromWordArt="1">
            <a:prstTxWarp prst="textPlain">
              <a:avLst>
                <a:gd name="adj" fmla="val 50000"/>
              </a:avLst>
            </a:prstTxWarp>
          </a:bodyPr>
          <a:lstStyle/>
          <a:p>
            <a:pPr algn="ctr"/>
            <a:r>
              <a:rPr lang="fr-FR" sz="3600" kern="10">
                <a:ln w="9525">
                  <a:noFill/>
                  <a:round/>
                  <a:headEnd/>
                  <a:tailEnd/>
                </a:ln>
                <a:solidFill>
                  <a:srgbClr val="1C1C1C"/>
                </a:solidFill>
                <a:latin typeface="Impact"/>
              </a:rPr>
              <a:t>SCIENCES &amp; TECHNOLOGIES INDUSTRIELLES</a:t>
            </a:r>
          </a:p>
        </p:txBody>
      </p:sp>
      <p:sp>
        <p:nvSpPr>
          <p:cNvPr id="15368" name="WordArt 98"/>
          <p:cNvSpPr>
            <a:spLocks noChangeArrowheads="1" noChangeShapeType="1" noTextEdit="1"/>
          </p:cNvSpPr>
          <p:nvPr/>
        </p:nvSpPr>
        <p:spPr bwMode="auto">
          <a:xfrm>
            <a:off x="5303838" y="3238500"/>
            <a:ext cx="3589337" cy="215900"/>
          </a:xfrm>
          <a:prstGeom prst="rect">
            <a:avLst/>
          </a:prstGeom>
        </p:spPr>
        <p:txBody>
          <a:bodyPr wrap="none" fromWordArt="1">
            <a:prstTxWarp prst="textPlain">
              <a:avLst>
                <a:gd name="adj" fmla="val 50000"/>
              </a:avLst>
            </a:prstTxWarp>
          </a:bodyPr>
          <a:lstStyle/>
          <a:p>
            <a:pPr algn="ctr"/>
            <a:r>
              <a:rPr lang="fr-FR" sz="3600" kern="10">
                <a:ln w="3175">
                  <a:solidFill>
                    <a:srgbClr val="CC0000"/>
                  </a:solidFill>
                  <a:round/>
                  <a:headEnd/>
                  <a:tailEnd/>
                </a:ln>
                <a:solidFill>
                  <a:srgbClr val="CC0000"/>
                </a:solidFill>
                <a:latin typeface="Arial Black"/>
              </a:rPr>
              <a:t>Innovation technologique et éco-conception</a:t>
            </a:r>
          </a:p>
        </p:txBody>
      </p:sp>
      <p:sp>
        <p:nvSpPr>
          <p:cNvPr id="15369" name="WordArt 99"/>
          <p:cNvSpPr>
            <a:spLocks noChangeArrowheads="1" noChangeShapeType="1" noTextEdit="1"/>
          </p:cNvSpPr>
          <p:nvPr/>
        </p:nvSpPr>
        <p:spPr bwMode="auto">
          <a:xfrm>
            <a:off x="5370513" y="4260850"/>
            <a:ext cx="3457575" cy="217488"/>
          </a:xfrm>
          <a:prstGeom prst="rect">
            <a:avLst/>
          </a:prstGeom>
        </p:spPr>
        <p:txBody>
          <a:bodyPr wrap="none" fromWordArt="1">
            <a:prstTxWarp prst="textPlain">
              <a:avLst>
                <a:gd name="adj" fmla="val 50000"/>
              </a:avLst>
            </a:prstTxWarp>
          </a:bodyPr>
          <a:lstStyle/>
          <a:p>
            <a:pPr algn="ctr"/>
            <a:r>
              <a:rPr lang="fr-FR" sz="3600" kern="10">
                <a:ln w="3175">
                  <a:solidFill>
                    <a:srgbClr val="CC0000"/>
                  </a:solidFill>
                  <a:round/>
                  <a:headEnd/>
                  <a:tailEnd/>
                </a:ln>
                <a:solidFill>
                  <a:srgbClr val="CC0000"/>
                </a:solidFill>
                <a:latin typeface="Arial Black"/>
              </a:rPr>
              <a:t>Système d'information et numérique</a:t>
            </a:r>
          </a:p>
        </p:txBody>
      </p:sp>
      <p:sp>
        <p:nvSpPr>
          <p:cNvPr id="15370" name="WordArt 101"/>
          <p:cNvSpPr>
            <a:spLocks noChangeArrowheads="1" noChangeShapeType="1" noTextEdit="1"/>
          </p:cNvSpPr>
          <p:nvPr/>
        </p:nvSpPr>
        <p:spPr bwMode="auto">
          <a:xfrm>
            <a:off x="5857875" y="5267325"/>
            <a:ext cx="2525713" cy="187325"/>
          </a:xfrm>
          <a:prstGeom prst="rect">
            <a:avLst/>
          </a:prstGeom>
        </p:spPr>
        <p:txBody>
          <a:bodyPr wrap="none" fromWordArt="1">
            <a:prstTxWarp prst="textPlain">
              <a:avLst>
                <a:gd name="adj" fmla="val 50000"/>
              </a:avLst>
            </a:prstTxWarp>
          </a:bodyPr>
          <a:lstStyle/>
          <a:p>
            <a:pPr algn="ctr"/>
            <a:r>
              <a:rPr lang="fr-FR" sz="3600" kern="10">
                <a:ln w="3175">
                  <a:solidFill>
                    <a:srgbClr val="CC0000"/>
                  </a:solidFill>
                  <a:round/>
                  <a:headEnd/>
                  <a:tailEnd/>
                </a:ln>
                <a:solidFill>
                  <a:srgbClr val="CC0000"/>
                </a:solidFill>
                <a:latin typeface="Arial Black"/>
              </a:rPr>
              <a:t>Architecture et construction</a:t>
            </a:r>
          </a:p>
        </p:txBody>
      </p:sp>
      <p:sp>
        <p:nvSpPr>
          <p:cNvPr id="15371" name="WordArt 105"/>
          <p:cNvSpPr>
            <a:spLocks noChangeArrowheads="1" noChangeShapeType="1" noTextEdit="1"/>
          </p:cNvSpPr>
          <p:nvPr/>
        </p:nvSpPr>
        <p:spPr bwMode="auto">
          <a:xfrm>
            <a:off x="5835650" y="3952875"/>
            <a:ext cx="2592388" cy="144463"/>
          </a:xfrm>
          <a:prstGeom prst="rect">
            <a:avLst/>
          </a:prstGeom>
        </p:spPr>
        <p:txBody>
          <a:bodyPr wrap="none" fromWordArt="1">
            <a:prstTxWarp prst="textPlain">
              <a:avLst>
                <a:gd name="adj" fmla="val 50000"/>
              </a:avLst>
            </a:prstTxWarp>
          </a:bodyPr>
          <a:lstStyle/>
          <a:p>
            <a:pPr algn="ctr"/>
            <a:r>
              <a:rPr lang="fr-FR" sz="3600" kern="10">
                <a:ln w="9525">
                  <a:noFill/>
                  <a:round/>
                  <a:headEnd/>
                  <a:tailEnd/>
                </a:ln>
                <a:solidFill>
                  <a:srgbClr val="1C1C1C"/>
                </a:solidFill>
                <a:latin typeface="Impact"/>
              </a:rPr>
              <a:t>SCIENCES &amp; TECHNOLOGIES INDUSTRIELLES</a:t>
            </a:r>
          </a:p>
        </p:txBody>
      </p:sp>
      <p:sp>
        <p:nvSpPr>
          <p:cNvPr id="15372" name="WordArt 110"/>
          <p:cNvSpPr>
            <a:spLocks noChangeArrowheads="1" noChangeShapeType="1" noTextEdit="1"/>
          </p:cNvSpPr>
          <p:nvPr/>
        </p:nvSpPr>
        <p:spPr bwMode="auto">
          <a:xfrm>
            <a:off x="5835650" y="4949825"/>
            <a:ext cx="2592388" cy="144463"/>
          </a:xfrm>
          <a:prstGeom prst="rect">
            <a:avLst/>
          </a:prstGeom>
        </p:spPr>
        <p:txBody>
          <a:bodyPr wrap="none" fromWordArt="1">
            <a:prstTxWarp prst="textPlain">
              <a:avLst>
                <a:gd name="adj" fmla="val 50000"/>
              </a:avLst>
            </a:prstTxWarp>
          </a:bodyPr>
          <a:lstStyle/>
          <a:p>
            <a:pPr algn="ctr"/>
            <a:r>
              <a:rPr lang="fr-FR" sz="3600" kern="10">
                <a:ln w="9525">
                  <a:noFill/>
                  <a:round/>
                  <a:headEnd/>
                  <a:tailEnd/>
                </a:ln>
                <a:solidFill>
                  <a:srgbClr val="1C1C1C"/>
                </a:solidFill>
                <a:latin typeface="Impact"/>
              </a:rPr>
              <a:t>SCIENCES &amp; TECHNOLOGIES INDUSTRIELLES</a:t>
            </a:r>
          </a:p>
        </p:txBody>
      </p:sp>
      <p:sp>
        <p:nvSpPr>
          <p:cNvPr id="15373" name="WordArt 112"/>
          <p:cNvSpPr>
            <a:spLocks noChangeArrowheads="1" noChangeShapeType="1" noTextEdit="1"/>
          </p:cNvSpPr>
          <p:nvPr/>
        </p:nvSpPr>
        <p:spPr bwMode="auto">
          <a:xfrm>
            <a:off x="6964363" y="1773238"/>
            <a:ext cx="1995487" cy="635000"/>
          </a:xfrm>
          <a:prstGeom prst="rect">
            <a:avLst/>
          </a:prstGeom>
        </p:spPr>
        <p:txBody>
          <a:bodyPr wrap="none" fromWordArt="1">
            <a:prstTxWarp prst="textPlain">
              <a:avLst>
                <a:gd name="adj" fmla="val 50000"/>
              </a:avLst>
            </a:prstTxWarp>
          </a:bodyPr>
          <a:lstStyle/>
          <a:p>
            <a:pPr algn="ctr"/>
            <a:r>
              <a:rPr lang="fr-FR" sz="3600" b="1" kern="10">
                <a:ln w="76200">
                  <a:solidFill>
                    <a:srgbClr val="CC0000"/>
                  </a:solidFill>
                  <a:round/>
                  <a:headEnd/>
                  <a:tailEnd/>
                </a:ln>
                <a:solidFill>
                  <a:srgbClr val="CC0000"/>
                </a:solidFill>
                <a:latin typeface="Century Gothic"/>
              </a:rPr>
              <a:t>STI2D</a:t>
            </a:r>
          </a:p>
        </p:txBody>
      </p:sp>
      <p:sp>
        <p:nvSpPr>
          <p:cNvPr id="15374" name="WordArt 113"/>
          <p:cNvSpPr>
            <a:spLocks noChangeArrowheads="1" noChangeShapeType="1" noTextEdit="1"/>
          </p:cNvSpPr>
          <p:nvPr/>
        </p:nvSpPr>
        <p:spPr bwMode="auto">
          <a:xfrm>
            <a:off x="6964363" y="1773238"/>
            <a:ext cx="1995487" cy="635000"/>
          </a:xfrm>
          <a:prstGeom prst="rect">
            <a:avLst/>
          </a:prstGeom>
        </p:spPr>
        <p:txBody>
          <a:bodyPr wrap="none" fromWordArt="1">
            <a:prstTxWarp prst="textPlain">
              <a:avLst>
                <a:gd name="adj" fmla="val 50000"/>
              </a:avLst>
            </a:prstTxWarp>
          </a:bodyPr>
          <a:lstStyle/>
          <a:p>
            <a:pPr algn="ctr"/>
            <a:r>
              <a:rPr lang="fr-FR" sz="3600" b="1" kern="10">
                <a:ln w="9525">
                  <a:solidFill>
                    <a:schemeClr val="bg1"/>
                  </a:solidFill>
                  <a:round/>
                  <a:headEnd/>
                  <a:tailEnd/>
                </a:ln>
                <a:solidFill>
                  <a:schemeClr val="bg1"/>
                </a:solidFill>
                <a:latin typeface="Century Gothic"/>
              </a:rPr>
              <a:t>STI2D</a:t>
            </a:r>
          </a:p>
        </p:txBody>
      </p:sp>
      <p:pic>
        <p:nvPicPr>
          <p:cNvPr id="15375" name="Picture 119" descr="BIT05006"/>
          <p:cNvPicPr>
            <a:picLocks noChangeAspect="1" noChangeArrowheads="1"/>
          </p:cNvPicPr>
          <p:nvPr/>
        </p:nvPicPr>
        <p:blipFill>
          <a:blip r:embed="rId5" cstate="print"/>
          <a:srcRect/>
          <a:stretch>
            <a:fillRect/>
          </a:stretch>
        </p:blipFill>
        <p:spPr bwMode="auto">
          <a:xfrm>
            <a:off x="4673600" y="2867025"/>
            <a:ext cx="430213" cy="647700"/>
          </a:xfrm>
          <a:prstGeom prst="rect">
            <a:avLst/>
          </a:prstGeom>
          <a:noFill/>
          <a:ln w="9525">
            <a:noFill/>
            <a:miter lim="800000"/>
            <a:headEnd/>
            <a:tailEnd/>
          </a:ln>
        </p:spPr>
      </p:pic>
      <p:pic>
        <p:nvPicPr>
          <p:cNvPr id="15376" name="Picture 126" descr="MCj04339050000[1]"/>
          <p:cNvPicPr>
            <a:picLocks noChangeAspect="1" noChangeArrowheads="1"/>
          </p:cNvPicPr>
          <p:nvPr/>
        </p:nvPicPr>
        <p:blipFill>
          <a:blip r:embed="rId6" cstate="print"/>
          <a:srcRect/>
          <a:stretch>
            <a:fillRect/>
          </a:stretch>
        </p:blipFill>
        <p:spPr bwMode="auto">
          <a:xfrm>
            <a:off x="3746500" y="3762375"/>
            <a:ext cx="731838" cy="792163"/>
          </a:xfrm>
          <a:prstGeom prst="rect">
            <a:avLst/>
          </a:prstGeom>
          <a:noFill/>
          <a:ln w="9525">
            <a:noFill/>
            <a:miter lim="800000"/>
            <a:headEnd/>
            <a:tailEnd/>
          </a:ln>
        </p:spPr>
      </p:pic>
      <p:pic>
        <p:nvPicPr>
          <p:cNvPr id="15377" name="Picture 127" descr="MCj01975620000[1]"/>
          <p:cNvPicPr>
            <a:picLocks noChangeAspect="1" noChangeArrowheads="1"/>
          </p:cNvPicPr>
          <p:nvPr/>
        </p:nvPicPr>
        <p:blipFill>
          <a:blip r:embed="rId7" cstate="print"/>
          <a:srcRect/>
          <a:stretch>
            <a:fillRect/>
          </a:stretch>
        </p:blipFill>
        <p:spPr bwMode="auto">
          <a:xfrm>
            <a:off x="4681538" y="3889375"/>
            <a:ext cx="488950" cy="601663"/>
          </a:xfrm>
          <a:prstGeom prst="rect">
            <a:avLst/>
          </a:prstGeom>
          <a:noFill/>
          <a:ln w="9525">
            <a:noFill/>
            <a:miter lim="800000"/>
            <a:headEnd/>
            <a:tailEnd/>
          </a:ln>
        </p:spPr>
      </p:pic>
      <p:pic>
        <p:nvPicPr>
          <p:cNvPr id="15378" name="Picture 128" descr="S-114"/>
          <p:cNvPicPr>
            <a:picLocks noChangeAspect="1" noChangeArrowheads="1"/>
          </p:cNvPicPr>
          <p:nvPr/>
        </p:nvPicPr>
        <p:blipFill>
          <a:blip r:embed="rId8" cstate="print"/>
          <a:srcRect/>
          <a:stretch>
            <a:fillRect/>
          </a:stretch>
        </p:blipFill>
        <p:spPr bwMode="auto">
          <a:xfrm>
            <a:off x="3775075" y="4911725"/>
            <a:ext cx="730250" cy="581025"/>
          </a:xfrm>
          <a:prstGeom prst="rect">
            <a:avLst/>
          </a:prstGeom>
          <a:noFill/>
          <a:ln w="9525">
            <a:noFill/>
            <a:miter lim="800000"/>
            <a:headEnd/>
            <a:tailEnd/>
          </a:ln>
        </p:spPr>
      </p:pic>
      <p:pic>
        <p:nvPicPr>
          <p:cNvPr id="15379" name="Picture 129" descr="MENP057"/>
          <p:cNvPicPr>
            <a:picLocks noChangeAspect="1" noChangeArrowheads="1"/>
          </p:cNvPicPr>
          <p:nvPr/>
        </p:nvPicPr>
        <p:blipFill>
          <a:blip r:embed="rId9" cstate="print"/>
          <a:srcRect/>
          <a:stretch>
            <a:fillRect/>
          </a:stretch>
        </p:blipFill>
        <p:spPr bwMode="auto">
          <a:xfrm>
            <a:off x="4703763" y="4878388"/>
            <a:ext cx="600075" cy="633412"/>
          </a:xfrm>
          <a:prstGeom prst="rect">
            <a:avLst/>
          </a:prstGeom>
          <a:noFill/>
          <a:ln w="9525">
            <a:noFill/>
            <a:miter lim="800000"/>
            <a:headEnd/>
            <a:tailEnd/>
          </a:ln>
        </p:spPr>
      </p:pic>
      <p:sp>
        <p:nvSpPr>
          <p:cNvPr id="15380" name="WordArt 133"/>
          <p:cNvSpPr>
            <a:spLocks noChangeArrowheads="1" noChangeShapeType="1" noTextEdit="1"/>
          </p:cNvSpPr>
          <p:nvPr/>
        </p:nvSpPr>
        <p:spPr bwMode="auto">
          <a:xfrm>
            <a:off x="585788" y="2941638"/>
            <a:ext cx="2633662" cy="292100"/>
          </a:xfrm>
          <a:prstGeom prst="rect">
            <a:avLst/>
          </a:prstGeom>
        </p:spPr>
        <p:txBody>
          <a:bodyPr wrap="none" fromWordArt="1">
            <a:prstTxWarp prst="textPlain">
              <a:avLst>
                <a:gd name="adj" fmla="val 50000"/>
              </a:avLst>
            </a:prstTxWarp>
          </a:bodyPr>
          <a:lstStyle/>
          <a:p>
            <a:pPr algn="ctr"/>
            <a:r>
              <a:rPr lang="fr-FR" sz="3600" b="1" kern="10">
                <a:ln w="88900">
                  <a:solidFill>
                    <a:srgbClr val="006699"/>
                  </a:solidFill>
                  <a:round/>
                  <a:headEnd/>
                  <a:tailEnd/>
                </a:ln>
                <a:solidFill>
                  <a:srgbClr val="006699"/>
                </a:solidFill>
                <a:latin typeface="Century Gothic"/>
              </a:rPr>
              <a:t>Conception &amp; fabrication</a:t>
            </a:r>
          </a:p>
        </p:txBody>
      </p:sp>
      <p:sp>
        <p:nvSpPr>
          <p:cNvPr id="15381" name="WordArt 134"/>
          <p:cNvSpPr>
            <a:spLocks noChangeArrowheads="1" noChangeShapeType="1" noTextEdit="1"/>
          </p:cNvSpPr>
          <p:nvPr/>
        </p:nvSpPr>
        <p:spPr bwMode="auto">
          <a:xfrm>
            <a:off x="585788" y="2938463"/>
            <a:ext cx="2633662" cy="292100"/>
          </a:xfrm>
          <a:prstGeom prst="rect">
            <a:avLst/>
          </a:prstGeom>
        </p:spPr>
        <p:txBody>
          <a:bodyPr wrap="none" fromWordArt="1">
            <a:prstTxWarp prst="textPlain">
              <a:avLst>
                <a:gd name="adj" fmla="val 50000"/>
              </a:avLst>
            </a:prstTxWarp>
          </a:bodyPr>
          <a:lstStyle/>
          <a:p>
            <a:pPr algn="ctr"/>
            <a:r>
              <a:rPr lang="fr-FR" sz="3600" b="1" kern="10">
                <a:ln w="6350">
                  <a:solidFill>
                    <a:schemeClr val="bg1"/>
                  </a:solidFill>
                  <a:round/>
                  <a:headEnd/>
                  <a:tailEnd/>
                </a:ln>
                <a:solidFill>
                  <a:schemeClr val="bg1"/>
                </a:solidFill>
                <a:latin typeface="Century Gothic"/>
              </a:rPr>
              <a:t>Conception &amp; fabrication</a:t>
            </a:r>
          </a:p>
        </p:txBody>
      </p:sp>
      <p:sp>
        <p:nvSpPr>
          <p:cNvPr id="15382" name="WordArt 135"/>
          <p:cNvSpPr>
            <a:spLocks noChangeArrowheads="1" noChangeShapeType="1" noTextEdit="1"/>
          </p:cNvSpPr>
          <p:nvPr/>
        </p:nvSpPr>
        <p:spPr bwMode="auto">
          <a:xfrm>
            <a:off x="585788" y="3305175"/>
            <a:ext cx="2633662" cy="292100"/>
          </a:xfrm>
          <a:prstGeom prst="rect">
            <a:avLst/>
          </a:prstGeom>
        </p:spPr>
        <p:txBody>
          <a:bodyPr wrap="none" fromWordArt="1">
            <a:prstTxWarp prst="textPlain">
              <a:avLst>
                <a:gd name="adj" fmla="val 50000"/>
              </a:avLst>
            </a:prstTxWarp>
          </a:bodyPr>
          <a:lstStyle/>
          <a:p>
            <a:pPr algn="ctr"/>
            <a:r>
              <a:rPr lang="fr-FR" sz="3600" b="1" kern="10">
                <a:ln w="88900">
                  <a:solidFill>
                    <a:srgbClr val="006699"/>
                  </a:solidFill>
                  <a:round/>
                  <a:headEnd/>
                  <a:tailEnd/>
                </a:ln>
                <a:solidFill>
                  <a:srgbClr val="006699"/>
                </a:solidFill>
                <a:latin typeface="Century Gothic"/>
              </a:rPr>
              <a:t>de produits industriels</a:t>
            </a:r>
          </a:p>
        </p:txBody>
      </p:sp>
      <p:sp>
        <p:nvSpPr>
          <p:cNvPr id="15383" name="WordArt 136"/>
          <p:cNvSpPr>
            <a:spLocks noChangeArrowheads="1" noChangeShapeType="1" noTextEdit="1"/>
          </p:cNvSpPr>
          <p:nvPr/>
        </p:nvSpPr>
        <p:spPr bwMode="auto">
          <a:xfrm>
            <a:off x="585788" y="3302000"/>
            <a:ext cx="2633662" cy="292100"/>
          </a:xfrm>
          <a:prstGeom prst="rect">
            <a:avLst/>
          </a:prstGeom>
        </p:spPr>
        <p:txBody>
          <a:bodyPr wrap="none" fromWordArt="1">
            <a:prstTxWarp prst="textPlain">
              <a:avLst>
                <a:gd name="adj" fmla="val 50000"/>
              </a:avLst>
            </a:prstTxWarp>
          </a:bodyPr>
          <a:lstStyle/>
          <a:p>
            <a:pPr algn="ctr"/>
            <a:r>
              <a:rPr lang="fr-FR" sz="3600" b="1" kern="10">
                <a:ln w="6350">
                  <a:solidFill>
                    <a:schemeClr val="bg1"/>
                  </a:solidFill>
                  <a:round/>
                  <a:headEnd/>
                  <a:tailEnd/>
                </a:ln>
                <a:solidFill>
                  <a:schemeClr val="bg1"/>
                </a:solidFill>
                <a:latin typeface="Century Gothic"/>
              </a:rPr>
              <a:t>de produits industriels</a:t>
            </a:r>
          </a:p>
        </p:txBody>
      </p:sp>
      <p:sp>
        <p:nvSpPr>
          <p:cNvPr id="15384" name="WordArt 137"/>
          <p:cNvSpPr>
            <a:spLocks noChangeArrowheads="1" noChangeShapeType="1" noTextEdit="1"/>
          </p:cNvSpPr>
          <p:nvPr/>
        </p:nvSpPr>
        <p:spPr bwMode="auto">
          <a:xfrm>
            <a:off x="585788" y="4016375"/>
            <a:ext cx="1728787" cy="360363"/>
          </a:xfrm>
          <a:prstGeom prst="rect">
            <a:avLst/>
          </a:prstGeom>
        </p:spPr>
        <p:txBody>
          <a:bodyPr wrap="none" fromWordArt="1">
            <a:prstTxWarp prst="textPlain">
              <a:avLst>
                <a:gd name="adj" fmla="val 50000"/>
              </a:avLst>
            </a:prstTxWarp>
          </a:bodyPr>
          <a:lstStyle/>
          <a:p>
            <a:pPr algn="ctr"/>
            <a:r>
              <a:rPr lang="fr-FR" sz="3600" b="1" kern="10">
                <a:ln w="88900">
                  <a:solidFill>
                    <a:srgbClr val="006699"/>
                  </a:solidFill>
                  <a:round/>
                  <a:headEnd/>
                  <a:tailEnd/>
                </a:ln>
                <a:solidFill>
                  <a:srgbClr val="006699"/>
                </a:solidFill>
                <a:latin typeface="Century Gothic"/>
              </a:rPr>
              <a:t>Électronique</a:t>
            </a:r>
          </a:p>
        </p:txBody>
      </p:sp>
      <p:sp>
        <p:nvSpPr>
          <p:cNvPr id="15385" name="WordArt 138"/>
          <p:cNvSpPr>
            <a:spLocks noChangeArrowheads="1" noChangeShapeType="1" noTextEdit="1"/>
          </p:cNvSpPr>
          <p:nvPr/>
        </p:nvSpPr>
        <p:spPr bwMode="auto">
          <a:xfrm>
            <a:off x="585788" y="4021138"/>
            <a:ext cx="1728787" cy="360362"/>
          </a:xfrm>
          <a:prstGeom prst="rect">
            <a:avLst/>
          </a:prstGeom>
        </p:spPr>
        <p:txBody>
          <a:bodyPr wrap="none" fromWordArt="1">
            <a:prstTxWarp prst="textPlain">
              <a:avLst>
                <a:gd name="adj" fmla="val 50000"/>
              </a:avLst>
            </a:prstTxWarp>
          </a:bodyPr>
          <a:lstStyle/>
          <a:p>
            <a:pPr algn="ctr"/>
            <a:r>
              <a:rPr lang="fr-FR" sz="3600" b="1" kern="10">
                <a:ln w="6350">
                  <a:solidFill>
                    <a:schemeClr val="bg1"/>
                  </a:solidFill>
                  <a:round/>
                  <a:headEnd/>
                  <a:tailEnd/>
                </a:ln>
                <a:solidFill>
                  <a:schemeClr val="bg1"/>
                </a:solidFill>
                <a:latin typeface="Century Gothic"/>
              </a:rPr>
              <a:t>Électronique</a:t>
            </a:r>
          </a:p>
        </p:txBody>
      </p:sp>
      <p:sp>
        <p:nvSpPr>
          <p:cNvPr id="15386" name="WordArt 139"/>
          <p:cNvSpPr>
            <a:spLocks noChangeArrowheads="1" noChangeShapeType="1" noTextEdit="1"/>
          </p:cNvSpPr>
          <p:nvPr/>
        </p:nvSpPr>
        <p:spPr bwMode="auto">
          <a:xfrm>
            <a:off x="585788" y="5060950"/>
            <a:ext cx="2933700" cy="317500"/>
          </a:xfrm>
          <a:prstGeom prst="rect">
            <a:avLst/>
          </a:prstGeom>
        </p:spPr>
        <p:txBody>
          <a:bodyPr wrap="none" fromWordArt="1">
            <a:prstTxWarp prst="textPlain">
              <a:avLst>
                <a:gd name="adj" fmla="val 50000"/>
              </a:avLst>
            </a:prstTxWarp>
          </a:bodyPr>
          <a:lstStyle/>
          <a:p>
            <a:pPr algn="ctr"/>
            <a:r>
              <a:rPr lang="fr-FR" sz="3600" b="1" kern="10">
                <a:ln w="88900">
                  <a:solidFill>
                    <a:srgbClr val="006699"/>
                  </a:solidFill>
                  <a:round/>
                  <a:headEnd/>
                  <a:tailEnd/>
                </a:ln>
                <a:solidFill>
                  <a:srgbClr val="006699"/>
                </a:solidFill>
                <a:latin typeface="Century Gothic"/>
              </a:rPr>
              <a:t>Bâtiment-Travaux publics</a:t>
            </a:r>
          </a:p>
        </p:txBody>
      </p:sp>
      <p:sp>
        <p:nvSpPr>
          <p:cNvPr id="15387" name="WordArt 140"/>
          <p:cNvSpPr>
            <a:spLocks noChangeArrowheads="1" noChangeShapeType="1" noTextEdit="1"/>
          </p:cNvSpPr>
          <p:nvPr/>
        </p:nvSpPr>
        <p:spPr bwMode="auto">
          <a:xfrm>
            <a:off x="587375" y="5064125"/>
            <a:ext cx="2933700" cy="317500"/>
          </a:xfrm>
          <a:prstGeom prst="rect">
            <a:avLst/>
          </a:prstGeom>
        </p:spPr>
        <p:txBody>
          <a:bodyPr wrap="none" fromWordArt="1">
            <a:prstTxWarp prst="textPlain">
              <a:avLst>
                <a:gd name="adj" fmla="val 50000"/>
              </a:avLst>
            </a:prstTxWarp>
          </a:bodyPr>
          <a:lstStyle/>
          <a:p>
            <a:pPr algn="ctr"/>
            <a:r>
              <a:rPr lang="fr-FR" sz="3600" b="1" kern="10">
                <a:ln w="6350">
                  <a:solidFill>
                    <a:schemeClr val="bg1"/>
                  </a:solidFill>
                  <a:round/>
                  <a:headEnd/>
                  <a:tailEnd/>
                </a:ln>
                <a:solidFill>
                  <a:schemeClr val="bg1"/>
                </a:solidFill>
                <a:latin typeface="Century Gothic"/>
              </a:rPr>
              <a:t>Bâtiment-Travaux publics</a:t>
            </a:r>
          </a:p>
        </p:txBody>
      </p:sp>
      <p:sp>
        <p:nvSpPr>
          <p:cNvPr id="15388" name="WordArt 141"/>
          <p:cNvSpPr>
            <a:spLocks noChangeArrowheads="1" noChangeShapeType="1" noTextEdit="1"/>
          </p:cNvSpPr>
          <p:nvPr/>
        </p:nvSpPr>
        <p:spPr bwMode="auto">
          <a:xfrm>
            <a:off x="585788" y="6026150"/>
            <a:ext cx="1130300" cy="360363"/>
          </a:xfrm>
          <a:prstGeom prst="rect">
            <a:avLst/>
          </a:prstGeom>
        </p:spPr>
        <p:txBody>
          <a:bodyPr wrap="none" fromWordArt="1">
            <a:prstTxWarp prst="textPlain">
              <a:avLst>
                <a:gd name="adj" fmla="val 50000"/>
              </a:avLst>
            </a:prstTxWarp>
          </a:bodyPr>
          <a:lstStyle/>
          <a:p>
            <a:pPr algn="ctr"/>
            <a:r>
              <a:rPr lang="fr-FR" sz="3600" b="1" kern="10">
                <a:ln w="88900">
                  <a:solidFill>
                    <a:srgbClr val="006699"/>
                  </a:solidFill>
                  <a:round/>
                  <a:headEnd/>
                  <a:tailEnd/>
                </a:ln>
                <a:solidFill>
                  <a:srgbClr val="006699"/>
                </a:solidFill>
                <a:latin typeface="Century Gothic"/>
              </a:rPr>
              <a:t>Énergie</a:t>
            </a:r>
          </a:p>
        </p:txBody>
      </p:sp>
      <p:sp>
        <p:nvSpPr>
          <p:cNvPr id="15389" name="WordArt 142"/>
          <p:cNvSpPr>
            <a:spLocks noChangeArrowheads="1" noChangeShapeType="1" noTextEdit="1"/>
          </p:cNvSpPr>
          <p:nvPr/>
        </p:nvSpPr>
        <p:spPr bwMode="auto">
          <a:xfrm>
            <a:off x="585788" y="6024563"/>
            <a:ext cx="1130300" cy="360362"/>
          </a:xfrm>
          <a:prstGeom prst="rect">
            <a:avLst/>
          </a:prstGeom>
        </p:spPr>
        <p:txBody>
          <a:bodyPr wrap="none" fromWordArt="1">
            <a:prstTxWarp prst="textPlain">
              <a:avLst>
                <a:gd name="adj" fmla="val 50000"/>
              </a:avLst>
            </a:prstTxWarp>
          </a:bodyPr>
          <a:lstStyle/>
          <a:p>
            <a:pPr algn="ctr"/>
            <a:r>
              <a:rPr lang="fr-FR" sz="3600" b="1" kern="10">
                <a:ln w="6350">
                  <a:solidFill>
                    <a:schemeClr val="bg1"/>
                  </a:solidFill>
                  <a:round/>
                  <a:headEnd/>
                  <a:tailEnd/>
                </a:ln>
                <a:solidFill>
                  <a:schemeClr val="bg1"/>
                </a:solidFill>
                <a:latin typeface="Century Gothic"/>
              </a:rPr>
              <a:t>Énergie</a:t>
            </a:r>
          </a:p>
        </p:txBody>
      </p:sp>
      <p:sp>
        <p:nvSpPr>
          <p:cNvPr id="15390" name="WordArt 143"/>
          <p:cNvSpPr>
            <a:spLocks noChangeArrowheads="1" noChangeShapeType="1" noTextEdit="1"/>
          </p:cNvSpPr>
          <p:nvPr/>
        </p:nvSpPr>
        <p:spPr bwMode="auto">
          <a:xfrm>
            <a:off x="252413" y="2060575"/>
            <a:ext cx="3189287" cy="358775"/>
          </a:xfrm>
          <a:prstGeom prst="rect">
            <a:avLst/>
          </a:prstGeom>
        </p:spPr>
        <p:txBody>
          <a:bodyPr wrap="none" fromWordArt="1">
            <a:prstTxWarp prst="textPlain">
              <a:avLst>
                <a:gd name="adj" fmla="val 50000"/>
              </a:avLst>
            </a:prstTxWarp>
          </a:bodyPr>
          <a:lstStyle/>
          <a:p>
            <a:pPr algn="ctr"/>
            <a:r>
              <a:rPr lang="fr-FR" sz="3600" kern="10">
                <a:ln w="9525">
                  <a:solidFill>
                    <a:srgbClr val="006699"/>
                  </a:solidFill>
                  <a:round/>
                  <a:headEnd/>
                  <a:tailEnd/>
                </a:ln>
                <a:solidFill>
                  <a:srgbClr val="006699"/>
                </a:solidFill>
                <a:latin typeface="Arial Black"/>
              </a:rPr>
              <a:t>Génie industriel</a:t>
            </a:r>
          </a:p>
        </p:txBody>
      </p:sp>
      <p:sp>
        <p:nvSpPr>
          <p:cNvPr id="15391" name="WordArt 144"/>
          <p:cNvSpPr>
            <a:spLocks noChangeArrowheads="1" noChangeShapeType="1" noTextEdit="1"/>
          </p:cNvSpPr>
          <p:nvPr/>
        </p:nvSpPr>
        <p:spPr bwMode="auto">
          <a:xfrm>
            <a:off x="5900738" y="2047875"/>
            <a:ext cx="865187" cy="360363"/>
          </a:xfrm>
          <a:prstGeom prst="rect">
            <a:avLst/>
          </a:prstGeom>
        </p:spPr>
        <p:txBody>
          <a:bodyPr wrap="none" fromWordArt="1">
            <a:prstTxWarp prst="textPlain">
              <a:avLst>
                <a:gd name="adj" fmla="val 50000"/>
              </a:avLst>
            </a:prstTxWarp>
          </a:bodyPr>
          <a:lstStyle/>
          <a:p>
            <a:pPr algn="ctr"/>
            <a:r>
              <a:rPr lang="fr-FR" sz="3600" b="1" kern="10">
                <a:ln w="76200">
                  <a:solidFill>
                    <a:srgbClr val="CC0000"/>
                  </a:solidFill>
                  <a:round/>
                  <a:headEnd/>
                  <a:tailEnd/>
                </a:ln>
                <a:solidFill>
                  <a:srgbClr val="CC0000"/>
                </a:solidFill>
                <a:latin typeface="Century Gothic"/>
              </a:rPr>
              <a:t>série</a:t>
            </a:r>
          </a:p>
        </p:txBody>
      </p:sp>
      <p:sp>
        <p:nvSpPr>
          <p:cNvPr id="15392" name="WordArt 145"/>
          <p:cNvSpPr>
            <a:spLocks noChangeArrowheads="1" noChangeShapeType="1" noTextEdit="1"/>
          </p:cNvSpPr>
          <p:nvPr/>
        </p:nvSpPr>
        <p:spPr bwMode="auto">
          <a:xfrm>
            <a:off x="5900738" y="2047875"/>
            <a:ext cx="865187" cy="360363"/>
          </a:xfrm>
          <a:prstGeom prst="rect">
            <a:avLst/>
          </a:prstGeom>
        </p:spPr>
        <p:txBody>
          <a:bodyPr wrap="none" fromWordArt="1">
            <a:prstTxWarp prst="textPlain">
              <a:avLst>
                <a:gd name="adj" fmla="val 50000"/>
              </a:avLst>
            </a:prstTxWarp>
          </a:bodyPr>
          <a:lstStyle/>
          <a:p>
            <a:pPr algn="ctr"/>
            <a:r>
              <a:rPr lang="fr-FR" sz="3600" b="1" kern="10">
                <a:ln w="9525">
                  <a:solidFill>
                    <a:schemeClr val="bg1"/>
                  </a:solidFill>
                  <a:round/>
                  <a:headEnd/>
                  <a:tailEnd/>
                </a:ln>
                <a:solidFill>
                  <a:schemeClr val="bg1"/>
                </a:solidFill>
                <a:latin typeface="Century Gothic"/>
              </a:rPr>
              <a:t>série</a:t>
            </a:r>
          </a:p>
        </p:txBody>
      </p:sp>
      <p:pic>
        <p:nvPicPr>
          <p:cNvPr id="15393" name="Picture 146"/>
          <p:cNvPicPr>
            <a:picLocks noChangeAspect="1" noChangeArrowheads="1"/>
          </p:cNvPicPr>
          <p:nvPr/>
        </p:nvPicPr>
        <p:blipFill>
          <a:blip r:embed="rId10" cstate="print"/>
          <a:srcRect/>
          <a:stretch>
            <a:fillRect/>
          </a:stretch>
        </p:blipFill>
        <p:spPr bwMode="auto">
          <a:xfrm>
            <a:off x="252413" y="2879725"/>
            <a:ext cx="225425" cy="357188"/>
          </a:xfrm>
          <a:prstGeom prst="rect">
            <a:avLst/>
          </a:prstGeom>
          <a:noFill/>
          <a:ln w="9525">
            <a:noFill/>
            <a:miter lim="800000"/>
            <a:headEnd/>
            <a:tailEnd/>
          </a:ln>
        </p:spPr>
      </p:pic>
      <p:pic>
        <p:nvPicPr>
          <p:cNvPr id="15394" name="Picture 147"/>
          <p:cNvPicPr>
            <a:picLocks noChangeAspect="1" noChangeArrowheads="1"/>
          </p:cNvPicPr>
          <p:nvPr/>
        </p:nvPicPr>
        <p:blipFill>
          <a:blip r:embed="rId10" cstate="print"/>
          <a:srcRect/>
          <a:stretch>
            <a:fillRect/>
          </a:stretch>
        </p:blipFill>
        <p:spPr bwMode="auto">
          <a:xfrm>
            <a:off x="263525" y="4013200"/>
            <a:ext cx="225425" cy="357188"/>
          </a:xfrm>
          <a:prstGeom prst="rect">
            <a:avLst/>
          </a:prstGeom>
          <a:noFill/>
          <a:ln w="9525">
            <a:noFill/>
            <a:miter lim="800000"/>
            <a:headEnd/>
            <a:tailEnd/>
          </a:ln>
        </p:spPr>
      </p:pic>
      <p:pic>
        <p:nvPicPr>
          <p:cNvPr id="15395" name="Picture 148"/>
          <p:cNvPicPr>
            <a:picLocks noChangeAspect="1" noChangeArrowheads="1"/>
          </p:cNvPicPr>
          <p:nvPr/>
        </p:nvPicPr>
        <p:blipFill>
          <a:blip r:embed="rId10" cstate="print"/>
          <a:srcRect/>
          <a:stretch>
            <a:fillRect/>
          </a:stretch>
        </p:blipFill>
        <p:spPr bwMode="auto">
          <a:xfrm>
            <a:off x="257175" y="5021263"/>
            <a:ext cx="225425" cy="357187"/>
          </a:xfrm>
          <a:prstGeom prst="rect">
            <a:avLst/>
          </a:prstGeom>
          <a:noFill/>
          <a:ln w="9525">
            <a:noFill/>
            <a:miter lim="800000"/>
            <a:headEnd/>
            <a:tailEnd/>
          </a:ln>
        </p:spPr>
      </p:pic>
      <p:pic>
        <p:nvPicPr>
          <p:cNvPr id="15396" name="Picture 149"/>
          <p:cNvPicPr>
            <a:picLocks noChangeAspect="1" noChangeArrowheads="1"/>
          </p:cNvPicPr>
          <p:nvPr/>
        </p:nvPicPr>
        <p:blipFill>
          <a:blip r:embed="rId10" cstate="print"/>
          <a:srcRect/>
          <a:stretch>
            <a:fillRect/>
          </a:stretch>
        </p:blipFill>
        <p:spPr bwMode="auto">
          <a:xfrm>
            <a:off x="268288" y="6026150"/>
            <a:ext cx="225425" cy="357188"/>
          </a:xfrm>
          <a:prstGeom prst="rect">
            <a:avLst/>
          </a:prstGeom>
          <a:noFill/>
          <a:ln w="9525">
            <a:noFill/>
            <a:miter lim="800000"/>
            <a:headEnd/>
            <a:tailEnd/>
          </a:ln>
        </p:spPr>
      </p:pic>
      <p:sp>
        <p:nvSpPr>
          <p:cNvPr id="15397" name="AutoShape 156"/>
          <p:cNvSpPr>
            <a:spLocks noChangeArrowheads="1"/>
          </p:cNvSpPr>
          <p:nvPr/>
        </p:nvSpPr>
        <p:spPr bwMode="auto">
          <a:xfrm>
            <a:off x="3641725" y="3810000"/>
            <a:ext cx="5318125" cy="779463"/>
          </a:xfrm>
          <a:prstGeom prst="roundRect">
            <a:avLst>
              <a:gd name="adj" fmla="val 9509"/>
            </a:avLst>
          </a:prstGeom>
          <a:noFill/>
          <a:ln w="19050">
            <a:solidFill>
              <a:srgbClr val="006699"/>
            </a:solidFill>
            <a:round/>
            <a:headEnd/>
            <a:tailEnd/>
          </a:ln>
        </p:spPr>
        <p:txBody>
          <a:bodyPr wrap="none" anchor="ctr"/>
          <a:lstStyle/>
          <a:p>
            <a:endParaRPr lang="fr-FR" altLang="fr-FR"/>
          </a:p>
        </p:txBody>
      </p:sp>
      <p:sp>
        <p:nvSpPr>
          <p:cNvPr id="15398" name="AutoShape 157"/>
          <p:cNvSpPr>
            <a:spLocks noChangeArrowheads="1"/>
          </p:cNvSpPr>
          <p:nvPr/>
        </p:nvSpPr>
        <p:spPr bwMode="auto">
          <a:xfrm>
            <a:off x="3641725" y="4818063"/>
            <a:ext cx="5318125" cy="779462"/>
          </a:xfrm>
          <a:prstGeom prst="roundRect">
            <a:avLst>
              <a:gd name="adj" fmla="val 9509"/>
            </a:avLst>
          </a:prstGeom>
          <a:noFill/>
          <a:ln w="19050">
            <a:solidFill>
              <a:srgbClr val="006699"/>
            </a:solidFill>
            <a:round/>
            <a:headEnd/>
            <a:tailEnd/>
          </a:ln>
        </p:spPr>
        <p:txBody>
          <a:bodyPr wrap="none" anchor="ctr"/>
          <a:lstStyle/>
          <a:p>
            <a:endParaRPr lang="fr-FR" altLang="fr-FR"/>
          </a:p>
        </p:txBody>
      </p:sp>
      <p:pic>
        <p:nvPicPr>
          <p:cNvPr id="15399" name="Picture 160"/>
          <p:cNvPicPr>
            <a:picLocks noChangeAspect="1" noChangeArrowheads="1"/>
          </p:cNvPicPr>
          <p:nvPr/>
        </p:nvPicPr>
        <p:blipFill>
          <a:blip r:embed="rId10" cstate="print"/>
          <a:srcRect/>
          <a:stretch>
            <a:fillRect/>
          </a:stretch>
        </p:blipFill>
        <p:spPr bwMode="auto">
          <a:xfrm>
            <a:off x="3175000" y="822325"/>
            <a:ext cx="482600" cy="793750"/>
          </a:xfrm>
          <a:prstGeom prst="rect">
            <a:avLst/>
          </a:prstGeom>
          <a:noFill/>
          <a:ln w="9525">
            <a:noFill/>
            <a:miter lim="800000"/>
            <a:headEnd/>
            <a:tailEnd/>
          </a:ln>
        </p:spPr>
      </p:pic>
      <p:sp>
        <p:nvSpPr>
          <p:cNvPr id="15400" name="WordArt 161"/>
          <p:cNvSpPr>
            <a:spLocks noChangeArrowheads="1" noChangeShapeType="1" noTextEdit="1"/>
          </p:cNvSpPr>
          <p:nvPr/>
        </p:nvSpPr>
        <p:spPr bwMode="auto">
          <a:xfrm>
            <a:off x="3778250" y="992188"/>
            <a:ext cx="5103813" cy="407987"/>
          </a:xfrm>
          <a:prstGeom prst="rect">
            <a:avLst/>
          </a:prstGeom>
        </p:spPr>
        <p:txBody>
          <a:bodyPr wrap="none" fromWordArt="1">
            <a:prstTxWarp prst="textPlain">
              <a:avLst>
                <a:gd name="adj" fmla="val 50000"/>
              </a:avLst>
            </a:prstTxWarp>
          </a:bodyPr>
          <a:lstStyle/>
          <a:p>
            <a:pPr algn="ctr"/>
            <a:r>
              <a:rPr lang="fr-FR" sz="3600" b="1" kern="10">
                <a:ln w="88900">
                  <a:solidFill>
                    <a:srgbClr val="006699"/>
                  </a:solidFill>
                  <a:round/>
                  <a:headEnd/>
                  <a:tailEnd/>
                </a:ln>
                <a:solidFill>
                  <a:srgbClr val="006699"/>
                </a:solidFill>
                <a:latin typeface="Century Gothic"/>
              </a:rPr>
              <a:t>Choisir un domaine d'activité</a:t>
            </a:r>
          </a:p>
        </p:txBody>
      </p:sp>
      <p:sp>
        <p:nvSpPr>
          <p:cNvPr id="15401" name="WordArt 162"/>
          <p:cNvSpPr>
            <a:spLocks noChangeArrowheads="1" noChangeShapeType="1" noTextEdit="1"/>
          </p:cNvSpPr>
          <p:nvPr/>
        </p:nvSpPr>
        <p:spPr bwMode="auto">
          <a:xfrm>
            <a:off x="3775075" y="990600"/>
            <a:ext cx="5103813" cy="407988"/>
          </a:xfrm>
          <a:prstGeom prst="rect">
            <a:avLst/>
          </a:prstGeom>
        </p:spPr>
        <p:txBody>
          <a:bodyPr wrap="none" fromWordArt="1">
            <a:prstTxWarp prst="textPlain">
              <a:avLst>
                <a:gd name="adj" fmla="val 50000"/>
              </a:avLst>
            </a:prstTxWarp>
          </a:bodyPr>
          <a:lstStyle/>
          <a:p>
            <a:pPr algn="ctr"/>
            <a:r>
              <a:rPr lang="fr-FR" sz="3600" b="1" kern="10">
                <a:ln w="6350">
                  <a:solidFill>
                    <a:schemeClr val="bg1"/>
                  </a:solidFill>
                  <a:round/>
                  <a:headEnd/>
                  <a:tailEnd/>
                </a:ln>
                <a:solidFill>
                  <a:schemeClr val="bg1"/>
                </a:solidFill>
                <a:latin typeface="Century Gothic"/>
              </a:rPr>
              <a:t>Choisir un domaine d'activité</a:t>
            </a:r>
          </a:p>
        </p:txBody>
      </p:sp>
      <p:sp>
        <p:nvSpPr>
          <p:cNvPr id="15402" name="AutoShape 163"/>
          <p:cNvSpPr>
            <a:spLocks noChangeArrowheads="1"/>
          </p:cNvSpPr>
          <p:nvPr/>
        </p:nvSpPr>
        <p:spPr bwMode="auto">
          <a:xfrm>
            <a:off x="119063" y="852488"/>
            <a:ext cx="2990850" cy="708025"/>
          </a:xfrm>
          <a:prstGeom prst="roundRect">
            <a:avLst>
              <a:gd name="adj" fmla="val 16667"/>
            </a:avLst>
          </a:prstGeom>
          <a:solidFill>
            <a:srgbClr val="990000"/>
          </a:solidFill>
          <a:ln w="9525">
            <a:solidFill>
              <a:srgbClr val="990000"/>
            </a:solidFill>
            <a:round/>
            <a:headEnd/>
            <a:tailEnd/>
          </a:ln>
        </p:spPr>
        <p:txBody>
          <a:bodyPr wrap="none" anchor="ctr"/>
          <a:lstStyle/>
          <a:p>
            <a:endParaRPr lang="fr-FR" altLang="fr-FR"/>
          </a:p>
        </p:txBody>
      </p:sp>
      <p:sp>
        <p:nvSpPr>
          <p:cNvPr id="15403" name="WordArt 164"/>
          <p:cNvSpPr>
            <a:spLocks noChangeArrowheads="1" noChangeShapeType="1" noTextEdit="1"/>
          </p:cNvSpPr>
          <p:nvPr/>
        </p:nvSpPr>
        <p:spPr bwMode="auto">
          <a:xfrm>
            <a:off x="319088" y="1025525"/>
            <a:ext cx="2592387" cy="352425"/>
          </a:xfrm>
          <a:prstGeom prst="rect">
            <a:avLst/>
          </a:prstGeom>
        </p:spPr>
        <p:txBody>
          <a:bodyPr wrap="none" fromWordArt="1">
            <a:prstTxWarp prst="textPlain">
              <a:avLst>
                <a:gd name="adj" fmla="val 50000"/>
              </a:avLst>
            </a:prstTxWarp>
          </a:bodyPr>
          <a:lstStyle/>
          <a:p>
            <a:pPr algn="ctr"/>
            <a:r>
              <a:rPr lang="fr-FR" sz="3600" kern="10">
                <a:ln w="76200">
                  <a:solidFill>
                    <a:schemeClr val="bg1"/>
                  </a:solidFill>
                  <a:round/>
                  <a:headEnd/>
                  <a:tailEnd/>
                </a:ln>
                <a:solidFill>
                  <a:schemeClr val="bg1"/>
                </a:solidFill>
                <a:latin typeface="Arial Black"/>
              </a:rPr>
              <a:t>VOIE TECHNO</a:t>
            </a:r>
          </a:p>
        </p:txBody>
      </p:sp>
      <p:sp>
        <p:nvSpPr>
          <p:cNvPr id="15404" name="WordArt 165"/>
          <p:cNvSpPr>
            <a:spLocks noChangeArrowheads="1" noChangeShapeType="1" noTextEdit="1"/>
          </p:cNvSpPr>
          <p:nvPr/>
        </p:nvSpPr>
        <p:spPr bwMode="auto">
          <a:xfrm>
            <a:off x="317500" y="1025525"/>
            <a:ext cx="2592388" cy="352425"/>
          </a:xfrm>
          <a:prstGeom prst="rect">
            <a:avLst/>
          </a:prstGeom>
        </p:spPr>
        <p:txBody>
          <a:bodyPr wrap="none" fromWordArt="1">
            <a:prstTxWarp prst="textPlain">
              <a:avLst>
                <a:gd name="adj" fmla="val 50000"/>
              </a:avLst>
            </a:prstTxWarp>
          </a:bodyPr>
          <a:lstStyle/>
          <a:p>
            <a:pPr algn="ctr"/>
            <a:r>
              <a:rPr lang="fr-FR" sz="3600" kern="10">
                <a:ln w="19050">
                  <a:solidFill>
                    <a:srgbClr val="990000"/>
                  </a:solidFill>
                  <a:round/>
                  <a:headEnd/>
                  <a:tailEnd/>
                </a:ln>
                <a:solidFill>
                  <a:srgbClr val="990000"/>
                </a:solidFill>
                <a:latin typeface="Arial Black"/>
              </a:rPr>
              <a:t>VOIE TECHNO</a:t>
            </a:r>
          </a:p>
        </p:txBody>
      </p:sp>
      <p:sp>
        <p:nvSpPr>
          <p:cNvPr id="15405" name="AutoShape 166"/>
          <p:cNvSpPr>
            <a:spLocks noChangeArrowheads="1"/>
          </p:cNvSpPr>
          <p:nvPr/>
        </p:nvSpPr>
        <p:spPr bwMode="auto">
          <a:xfrm>
            <a:off x="8223250" y="5878513"/>
            <a:ext cx="998538" cy="979487"/>
          </a:xfrm>
          <a:prstGeom prst="roundRect">
            <a:avLst>
              <a:gd name="adj" fmla="val 16667"/>
            </a:avLst>
          </a:prstGeom>
          <a:solidFill>
            <a:schemeClr val="bg1"/>
          </a:solidFill>
          <a:ln w="9525">
            <a:noFill/>
            <a:round/>
            <a:headEnd/>
            <a:tailEnd/>
          </a:ln>
        </p:spPr>
        <p:txBody>
          <a:bodyPr wrap="none" anchor="ctr"/>
          <a:lstStyle/>
          <a:p>
            <a:endParaRPr lang="fr-FR" altLang="fr-FR"/>
          </a:p>
        </p:txBody>
      </p:sp>
      <p:sp>
        <p:nvSpPr>
          <p:cNvPr id="15406" name="AutoShape 158"/>
          <p:cNvSpPr>
            <a:spLocks noChangeArrowheads="1"/>
          </p:cNvSpPr>
          <p:nvPr/>
        </p:nvSpPr>
        <p:spPr bwMode="auto">
          <a:xfrm>
            <a:off x="3641725" y="5810250"/>
            <a:ext cx="5318125" cy="779463"/>
          </a:xfrm>
          <a:prstGeom prst="roundRect">
            <a:avLst>
              <a:gd name="adj" fmla="val 9509"/>
            </a:avLst>
          </a:prstGeom>
          <a:solidFill>
            <a:schemeClr val="bg1"/>
          </a:solidFill>
          <a:ln w="19050">
            <a:solidFill>
              <a:srgbClr val="006699"/>
            </a:solidFill>
            <a:round/>
            <a:headEnd/>
            <a:tailEnd/>
          </a:ln>
        </p:spPr>
        <p:txBody>
          <a:bodyPr wrap="none" anchor="ctr"/>
          <a:lstStyle/>
          <a:p>
            <a:endParaRPr lang="fr-FR" altLang="fr-FR"/>
          </a:p>
        </p:txBody>
      </p:sp>
      <p:sp>
        <p:nvSpPr>
          <p:cNvPr id="15407" name="WordArt 115"/>
          <p:cNvSpPr>
            <a:spLocks noChangeArrowheads="1" noChangeShapeType="1" noTextEdit="1"/>
          </p:cNvSpPr>
          <p:nvPr/>
        </p:nvSpPr>
        <p:spPr bwMode="auto">
          <a:xfrm>
            <a:off x="5835650" y="5953125"/>
            <a:ext cx="2592388" cy="144463"/>
          </a:xfrm>
          <a:prstGeom prst="rect">
            <a:avLst/>
          </a:prstGeom>
        </p:spPr>
        <p:txBody>
          <a:bodyPr wrap="none" fromWordArt="1">
            <a:prstTxWarp prst="textPlain">
              <a:avLst>
                <a:gd name="adj" fmla="val 50000"/>
              </a:avLst>
            </a:prstTxWarp>
          </a:bodyPr>
          <a:lstStyle/>
          <a:p>
            <a:pPr algn="ctr"/>
            <a:r>
              <a:rPr lang="fr-FR" sz="3600" kern="10">
                <a:ln w="9525">
                  <a:noFill/>
                  <a:round/>
                  <a:headEnd/>
                  <a:tailEnd/>
                </a:ln>
                <a:solidFill>
                  <a:srgbClr val="1C1C1C"/>
                </a:solidFill>
                <a:latin typeface="Impact"/>
              </a:rPr>
              <a:t>SCIENCES &amp; TECHNOLOGIES INDUSTRIELLES</a:t>
            </a:r>
          </a:p>
        </p:txBody>
      </p:sp>
      <p:sp>
        <p:nvSpPr>
          <p:cNvPr id="15408" name="WordArt 100"/>
          <p:cNvSpPr>
            <a:spLocks noChangeArrowheads="1" noChangeShapeType="1" noTextEdit="1"/>
          </p:cNvSpPr>
          <p:nvPr/>
        </p:nvSpPr>
        <p:spPr bwMode="auto">
          <a:xfrm>
            <a:off x="5702300" y="6213475"/>
            <a:ext cx="2990850" cy="260350"/>
          </a:xfrm>
          <a:prstGeom prst="rect">
            <a:avLst/>
          </a:prstGeom>
        </p:spPr>
        <p:txBody>
          <a:bodyPr wrap="none" fromWordArt="1">
            <a:prstTxWarp prst="textPlain">
              <a:avLst>
                <a:gd name="adj" fmla="val 50000"/>
              </a:avLst>
            </a:prstTxWarp>
          </a:bodyPr>
          <a:lstStyle/>
          <a:p>
            <a:pPr algn="ctr"/>
            <a:r>
              <a:rPr lang="fr-FR" sz="3600" kern="10">
                <a:ln w="3175">
                  <a:solidFill>
                    <a:srgbClr val="CC0000"/>
                  </a:solidFill>
                  <a:round/>
                  <a:headEnd/>
                  <a:tailEnd/>
                </a:ln>
                <a:solidFill>
                  <a:srgbClr val="CC0000"/>
                </a:solidFill>
                <a:latin typeface="Arial Black"/>
              </a:rPr>
              <a:t>Énergies et environnement</a:t>
            </a:r>
          </a:p>
        </p:txBody>
      </p:sp>
      <p:pic>
        <p:nvPicPr>
          <p:cNvPr id="15409" name="Picture 155" descr="MCj04379320000[1]"/>
          <p:cNvPicPr>
            <a:picLocks noChangeAspect="1" noChangeArrowheads="1"/>
          </p:cNvPicPr>
          <p:nvPr/>
        </p:nvPicPr>
        <p:blipFill>
          <a:blip r:embed="rId11" cstate="print"/>
          <a:srcRect/>
          <a:stretch>
            <a:fillRect/>
          </a:stretch>
        </p:blipFill>
        <p:spPr bwMode="auto">
          <a:xfrm>
            <a:off x="4768850" y="5857875"/>
            <a:ext cx="663575" cy="693738"/>
          </a:xfrm>
          <a:prstGeom prst="rect">
            <a:avLst/>
          </a:prstGeom>
          <a:noFill/>
          <a:ln w="9525">
            <a:noFill/>
            <a:miter lim="800000"/>
            <a:headEnd/>
            <a:tailEnd/>
          </a:ln>
        </p:spPr>
      </p:pic>
      <p:pic>
        <p:nvPicPr>
          <p:cNvPr id="15410" name="Picture 159" descr="MCj04322470000[1]"/>
          <p:cNvPicPr>
            <a:picLocks noChangeAspect="1" noChangeArrowheads="1"/>
          </p:cNvPicPr>
          <p:nvPr/>
        </p:nvPicPr>
        <p:blipFill>
          <a:blip r:embed="rId12" cstate="print"/>
          <a:srcRect/>
          <a:stretch>
            <a:fillRect/>
          </a:stretch>
        </p:blipFill>
        <p:spPr bwMode="auto">
          <a:xfrm>
            <a:off x="3775075" y="5848350"/>
            <a:ext cx="796925" cy="695325"/>
          </a:xfrm>
          <a:prstGeom prst="rect">
            <a:avLst/>
          </a:prstGeom>
          <a:noFill/>
          <a:ln w="9525">
            <a:noFill/>
            <a:miter lim="800000"/>
            <a:headEnd/>
            <a:tailEnd/>
          </a:ln>
        </p:spPr>
      </p:pic>
      <p:sp>
        <p:nvSpPr>
          <p:cNvPr id="15411" name="Line 167"/>
          <p:cNvSpPr>
            <a:spLocks noChangeShapeType="1"/>
          </p:cNvSpPr>
          <p:nvPr/>
        </p:nvSpPr>
        <p:spPr bwMode="auto">
          <a:xfrm>
            <a:off x="3641725" y="2278063"/>
            <a:ext cx="1993900" cy="0"/>
          </a:xfrm>
          <a:prstGeom prst="line">
            <a:avLst/>
          </a:prstGeom>
          <a:noFill/>
          <a:ln w="38100">
            <a:solidFill>
              <a:srgbClr val="4D4D4D"/>
            </a:solidFill>
            <a:round/>
            <a:headEnd/>
            <a:tailEnd type="triangle" w="med" len="med"/>
          </a:ln>
        </p:spPr>
        <p:txBody>
          <a:bodyPr/>
          <a:lstStyle/>
          <a:p>
            <a:endParaRPr lang="fr-FR"/>
          </a:p>
        </p:txBody>
      </p:sp>
      <p:sp>
        <p:nvSpPr>
          <p:cNvPr id="15412" name="AutoShape 168"/>
          <p:cNvSpPr>
            <a:spLocks noChangeArrowheads="1"/>
          </p:cNvSpPr>
          <p:nvPr/>
        </p:nvSpPr>
        <p:spPr bwMode="auto">
          <a:xfrm rot="5400000">
            <a:off x="5181601" y="2098675"/>
            <a:ext cx="576262" cy="331787"/>
          </a:xfrm>
          <a:prstGeom prst="triangle">
            <a:avLst>
              <a:gd name="adj" fmla="val 50000"/>
            </a:avLst>
          </a:prstGeom>
          <a:solidFill>
            <a:srgbClr val="4D4D4D"/>
          </a:solidFill>
          <a:ln w="9525">
            <a:solidFill>
              <a:srgbClr val="4D4D4D"/>
            </a:solidFill>
            <a:miter lim="800000"/>
            <a:headEnd/>
            <a:tailEnd/>
          </a:ln>
        </p:spPr>
        <p:txBody>
          <a:bodyPr wrap="none" anchor="ctr"/>
          <a:lstStyle/>
          <a:p>
            <a:endParaRPr lang="fr-FR" altLang="fr-F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openfile"/>
          <p:cNvPicPr>
            <a:picLocks noChangeAspect="1" noChangeArrowheads="1"/>
          </p:cNvPicPr>
          <p:nvPr/>
        </p:nvPicPr>
        <p:blipFill>
          <a:blip r:embed="rId4" cstate="print"/>
          <a:srcRect/>
          <a:stretch>
            <a:fillRect/>
          </a:stretch>
        </p:blipFill>
        <p:spPr bwMode="auto">
          <a:xfrm>
            <a:off x="-320675" y="-301625"/>
            <a:ext cx="9836150" cy="7489825"/>
          </a:xfrm>
          <a:prstGeom prst="rect">
            <a:avLst/>
          </a:prstGeom>
          <a:noFill/>
          <a:ln w="9525">
            <a:noFill/>
            <a:miter lim="800000"/>
            <a:headEnd/>
            <a:tailEnd/>
          </a:ln>
        </p:spPr>
      </p:pic>
      <p:sp>
        <p:nvSpPr>
          <p:cNvPr id="16387" name="Text Box 5"/>
          <p:cNvSpPr txBox="1">
            <a:spLocks noChangeArrowheads="1"/>
          </p:cNvSpPr>
          <p:nvPr/>
        </p:nvSpPr>
        <p:spPr bwMode="auto">
          <a:xfrm>
            <a:off x="8561388" y="176213"/>
            <a:ext cx="671512" cy="461962"/>
          </a:xfrm>
          <a:prstGeom prst="rect">
            <a:avLst/>
          </a:prstGeom>
          <a:noFill/>
          <a:ln w="9525">
            <a:noFill/>
            <a:miter lim="800000"/>
            <a:headEnd/>
            <a:tailEnd/>
          </a:ln>
        </p:spPr>
        <p:txBody>
          <a:bodyPr wrap="none">
            <a:spAutoFit/>
          </a:bodyPr>
          <a:lstStyle/>
          <a:p>
            <a:r>
              <a:rPr lang="fr-FR" altLang="fr-FR" b="1">
                <a:solidFill>
                  <a:schemeClr val="bg1"/>
                </a:solidFill>
                <a:latin typeface="Century Gothic" pitchFamily="34" charset="0"/>
              </a:rPr>
              <a:t>2/6</a:t>
            </a:r>
          </a:p>
        </p:txBody>
      </p:sp>
      <p:sp>
        <p:nvSpPr>
          <p:cNvPr id="16388" name="WordArt 6"/>
          <p:cNvSpPr>
            <a:spLocks noChangeArrowheads="1" noChangeShapeType="1" noTextEdit="1"/>
          </p:cNvSpPr>
          <p:nvPr/>
        </p:nvSpPr>
        <p:spPr bwMode="auto">
          <a:xfrm>
            <a:off x="3665538" y="188913"/>
            <a:ext cx="3632200" cy="287337"/>
          </a:xfrm>
          <a:prstGeom prst="rect">
            <a:avLst/>
          </a:prstGeom>
        </p:spPr>
        <p:txBody>
          <a:bodyPr wrap="none" fromWordArt="1">
            <a:prstTxWarp prst="textPlain">
              <a:avLst>
                <a:gd name="adj" fmla="val 50000"/>
              </a:avLst>
            </a:prstTxWarp>
          </a:bodyPr>
          <a:lstStyle/>
          <a:p>
            <a:pPr algn="ctr"/>
            <a:r>
              <a:rPr lang="fr-FR" sz="3600" b="1" kern="10">
                <a:ln w="9525">
                  <a:noFill/>
                  <a:round/>
                  <a:headEnd/>
                  <a:tailEnd/>
                </a:ln>
                <a:solidFill>
                  <a:schemeClr val="bg1"/>
                </a:solidFill>
                <a:latin typeface="Century Gothic"/>
              </a:rPr>
              <a:t>Choisir un domaine</a:t>
            </a:r>
          </a:p>
        </p:txBody>
      </p:sp>
      <p:sp>
        <p:nvSpPr>
          <p:cNvPr id="16389" name="AutoShape 14"/>
          <p:cNvSpPr>
            <a:spLocks noChangeArrowheads="1"/>
          </p:cNvSpPr>
          <p:nvPr/>
        </p:nvSpPr>
        <p:spPr bwMode="auto">
          <a:xfrm>
            <a:off x="3508375" y="3487738"/>
            <a:ext cx="5318125" cy="779462"/>
          </a:xfrm>
          <a:prstGeom prst="roundRect">
            <a:avLst>
              <a:gd name="adj" fmla="val 9509"/>
            </a:avLst>
          </a:prstGeom>
          <a:noFill/>
          <a:ln w="19050">
            <a:solidFill>
              <a:srgbClr val="006699"/>
            </a:solidFill>
            <a:round/>
            <a:headEnd/>
            <a:tailEnd/>
          </a:ln>
        </p:spPr>
        <p:txBody>
          <a:bodyPr wrap="none" anchor="ctr"/>
          <a:lstStyle/>
          <a:p>
            <a:endParaRPr lang="fr-FR" altLang="fr-FR"/>
          </a:p>
        </p:txBody>
      </p:sp>
      <p:sp>
        <p:nvSpPr>
          <p:cNvPr id="16390" name="WordArt 15"/>
          <p:cNvSpPr>
            <a:spLocks noChangeArrowheads="1" noChangeShapeType="1" noTextEdit="1"/>
          </p:cNvSpPr>
          <p:nvPr/>
        </p:nvSpPr>
        <p:spPr bwMode="auto">
          <a:xfrm>
            <a:off x="5702300" y="3632200"/>
            <a:ext cx="2592388" cy="144463"/>
          </a:xfrm>
          <a:prstGeom prst="rect">
            <a:avLst/>
          </a:prstGeom>
        </p:spPr>
        <p:txBody>
          <a:bodyPr wrap="none" fromWordArt="1">
            <a:prstTxWarp prst="textPlain">
              <a:avLst>
                <a:gd name="adj" fmla="val 50000"/>
              </a:avLst>
            </a:prstTxWarp>
          </a:bodyPr>
          <a:lstStyle/>
          <a:p>
            <a:pPr algn="ctr"/>
            <a:r>
              <a:rPr lang="fr-FR" sz="3600" kern="10">
                <a:ln w="9525">
                  <a:noFill/>
                  <a:round/>
                  <a:headEnd/>
                  <a:tailEnd/>
                </a:ln>
                <a:solidFill>
                  <a:srgbClr val="1C1C1C"/>
                </a:solidFill>
                <a:latin typeface="Impact"/>
              </a:rPr>
              <a:t>SCIENCES &amp; TECHNOLOGIES DE LABORATOIRE</a:t>
            </a:r>
          </a:p>
        </p:txBody>
      </p:sp>
      <p:sp>
        <p:nvSpPr>
          <p:cNvPr id="16391" name="WordArt 16"/>
          <p:cNvSpPr>
            <a:spLocks noChangeArrowheads="1" noChangeShapeType="1" noTextEdit="1"/>
          </p:cNvSpPr>
          <p:nvPr/>
        </p:nvSpPr>
        <p:spPr bwMode="auto">
          <a:xfrm>
            <a:off x="5170488" y="3932238"/>
            <a:ext cx="3589337" cy="215900"/>
          </a:xfrm>
          <a:prstGeom prst="rect">
            <a:avLst/>
          </a:prstGeom>
        </p:spPr>
        <p:txBody>
          <a:bodyPr wrap="none" fromWordArt="1">
            <a:prstTxWarp prst="textPlain">
              <a:avLst>
                <a:gd name="adj" fmla="val 50000"/>
              </a:avLst>
            </a:prstTxWarp>
          </a:bodyPr>
          <a:lstStyle/>
          <a:p>
            <a:pPr algn="ctr"/>
            <a:r>
              <a:rPr lang="fr-FR" sz="3600" kern="10">
                <a:ln w="3175">
                  <a:solidFill>
                    <a:srgbClr val="CC0000"/>
                  </a:solidFill>
                  <a:round/>
                  <a:headEnd/>
                  <a:tailEnd/>
                </a:ln>
                <a:solidFill>
                  <a:srgbClr val="CC0000"/>
                </a:solidFill>
                <a:latin typeface="Arial Black"/>
              </a:rPr>
              <a:t>Sciences physiques &amp; chimiques de laboratoire</a:t>
            </a:r>
          </a:p>
        </p:txBody>
      </p:sp>
      <p:sp>
        <p:nvSpPr>
          <p:cNvPr id="16392" name="WordArt 17"/>
          <p:cNvSpPr>
            <a:spLocks noChangeArrowheads="1" noChangeShapeType="1" noTextEdit="1"/>
          </p:cNvSpPr>
          <p:nvPr/>
        </p:nvSpPr>
        <p:spPr bwMode="auto">
          <a:xfrm>
            <a:off x="5967413" y="5557838"/>
            <a:ext cx="2125662" cy="215900"/>
          </a:xfrm>
          <a:prstGeom prst="rect">
            <a:avLst/>
          </a:prstGeom>
        </p:spPr>
        <p:txBody>
          <a:bodyPr wrap="none" fromWordArt="1">
            <a:prstTxWarp prst="textPlain">
              <a:avLst>
                <a:gd name="adj" fmla="val 50000"/>
              </a:avLst>
            </a:prstTxWarp>
          </a:bodyPr>
          <a:lstStyle/>
          <a:p>
            <a:pPr algn="ctr"/>
            <a:r>
              <a:rPr lang="fr-FR" sz="3600" kern="10">
                <a:ln w="3175">
                  <a:solidFill>
                    <a:srgbClr val="CC0000"/>
                  </a:solidFill>
                  <a:round/>
                  <a:headEnd/>
                  <a:tailEnd/>
                </a:ln>
                <a:solidFill>
                  <a:srgbClr val="CC0000"/>
                </a:solidFill>
                <a:latin typeface="Arial Black"/>
              </a:rPr>
              <a:t>Biotechnologies</a:t>
            </a:r>
          </a:p>
        </p:txBody>
      </p:sp>
      <p:sp>
        <p:nvSpPr>
          <p:cNvPr id="16393" name="WordArt 19"/>
          <p:cNvSpPr>
            <a:spLocks noChangeArrowheads="1" noChangeShapeType="1" noTextEdit="1"/>
          </p:cNvSpPr>
          <p:nvPr/>
        </p:nvSpPr>
        <p:spPr bwMode="auto">
          <a:xfrm>
            <a:off x="5702300" y="5240338"/>
            <a:ext cx="2592388" cy="144462"/>
          </a:xfrm>
          <a:prstGeom prst="rect">
            <a:avLst/>
          </a:prstGeom>
        </p:spPr>
        <p:txBody>
          <a:bodyPr wrap="none" fromWordArt="1">
            <a:prstTxWarp prst="textPlain">
              <a:avLst>
                <a:gd name="adj" fmla="val 50000"/>
              </a:avLst>
            </a:prstTxWarp>
          </a:bodyPr>
          <a:lstStyle/>
          <a:p>
            <a:pPr algn="ctr"/>
            <a:r>
              <a:rPr lang="fr-FR" sz="3600" kern="10">
                <a:ln w="9525">
                  <a:noFill/>
                  <a:round/>
                  <a:headEnd/>
                  <a:tailEnd/>
                </a:ln>
                <a:solidFill>
                  <a:srgbClr val="1C1C1C"/>
                </a:solidFill>
                <a:latin typeface="Impact"/>
              </a:rPr>
              <a:t>SCIENCES &amp; TECHNOLOGIES DE LABORATOIRE</a:t>
            </a:r>
          </a:p>
        </p:txBody>
      </p:sp>
      <p:sp>
        <p:nvSpPr>
          <p:cNvPr id="16394" name="WordArt 21"/>
          <p:cNvSpPr>
            <a:spLocks noChangeArrowheads="1" noChangeShapeType="1" noTextEdit="1"/>
          </p:cNvSpPr>
          <p:nvPr/>
        </p:nvSpPr>
        <p:spPr bwMode="auto">
          <a:xfrm>
            <a:off x="7373938" y="2205038"/>
            <a:ext cx="1319212" cy="636587"/>
          </a:xfrm>
          <a:prstGeom prst="rect">
            <a:avLst/>
          </a:prstGeom>
        </p:spPr>
        <p:txBody>
          <a:bodyPr wrap="none" fromWordArt="1">
            <a:prstTxWarp prst="textPlain">
              <a:avLst>
                <a:gd name="adj" fmla="val 50000"/>
              </a:avLst>
            </a:prstTxWarp>
          </a:bodyPr>
          <a:lstStyle/>
          <a:p>
            <a:pPr algn="ctr"/>
            <a:r>
              <a:rPr lang="fr-FR" sz="3600" b="1" kern="10">
                <a:ln w="76200">
                  <a:solidFill>
                    <a:srgbClr val="CC0000"/>
                  </a:solidFill>
                  <a:round/>
                  <a:headEnd/>
                  <a:tailEnd/>
                </a:ln>
                <a:solidFill>
                  <a:srgbClr val="CC0000"/>
                </a:solidFill>
                <a:latin typeface="Century Gothic"/>
              </a:rPr>
              <a:t>STL</a:t>
            </a:r>
          </a:p>
        </p:txBody>
      </p:sp>
      <p:sp>
        <p:nvSpPr>
          <p:cNvPr id="16395" name="WordArt 22"/>
          <p:cNvSpPr>
            <a:spLocks noChangeArrowheads="1" noChangeShapeType="1" noTextEdit="1"/>
          </p:cNvSpPr>
          <p:nvPr/>
        </p:nvSpPr>
        <p:spPr bwMode="auto">
          <a:xfrm>
            <a:off x="7372350" y="2205038"/>
            <a:ext cx="1319213" cy="636587"/>
          </a:xfrm>
          <a:prstGeom prst="rect">
            <a:avLst/>
          </a:prstGeom>
        </p:spPr>
        <p:txBody>
          <a:bodyPr wrap="none" fromWordArt="1">
            <a:prstTxWarp prst="textPlain">
              <a:avLst>
                <a:gd name="adj" fmla="val 50000"/>
              </a:avLst>
            </a:prstTxWarp>
          </a:bodyPr>
          <a:lstStyle/>
          <a:p>
            <a:pPr algn="ctr"/>
            <a:r>
              <a:rPr lang="fr-FR" sz="3600" b="1" kern="10">
                <a:ln w="9525">
                  <a:solidFill>
                    <a:schemeClr val="bg1"/>
                  </a:solidFill>
                  <a:round/>
                  <a:headEnd/>
                  <a:tailEnd/>
                </a:ln>
                <a:solidFill>
                  <a:schemeClr val="bg1"/>
                </a:solidFill>
                <a:latin typeface="Century Gothic"/>
              </a:rPr>
              <a:t>STL</a:t>
            </a:r>
          </a:p>
        </p:txBody>
      </p:sp>
      <p:sp>
        <p:nvSpPr>
          <p:cNvPr id="16396" name="WordArt 28"/>
          <p:cNvSpPr>
            <a:spLocks noChangeArrowheads="1" noChangeShapeType="1" noTextEdit="1"/>
          </p:cNvSpPr>
          <p:nvPr/>
        </p:nvSpPr>
        <p:spPr bwMode="auto">
          <a:xfrm>
            <a:off x="585788" y="3703638"/>
            <a:ext cx="2657475" cy="358775"/>
          </a:xfrm>
          <a:prstGeom prst="rect">
            <a:avLst/>
          </a:prstGeom>
        </p:spPr>
        <p:txBody>
          <a:bodyPr wrap="none" fromWordArt="1">
            <a:prstTxWarp prst="textPlain">
              <a:avLst>
                <a:gd name="adj" fmla="val 50000"/>
              </a:avLst>
            </a:prstTxWarp>
          </a:bodyPr>
          <a:lstStyle/>
          <a:p>
            <a:pPr algn="ctr"/>
            <a:r>
              <a:rPr lang="fr-FR" sz="3600" b="1" kern="10">
                <a:ln w="88900">
                  <a:solidFill>
                    <a:srgbClr val="006699"/>
                  </a:solidFill>
                  <a:round/>
                  <a:headEnd/>
                  <a:tailEnd/>
                </a:ln>
                <a:solidFill>
                  <a:srgbClr val="006699"/>
                </a:solidFill>
                <a:latin typeface="Century Gothic"/>
              </a:rPr>
              <a:t>Physique - Chimie</a:t>
            </a:r>
          </a:p>
        </p:txBody>
      </p:sp>
      <p:sp>
        <p:nvSpPr>
          <p:cNvPr id="16397" name="WordArt 29"/>
          <p:cNvSpPr>
            <a:spLocks noChangeArrowheads="1" noChangeShapeType="1" noTextEdit="1"/>
          </p:cNvSpPr>
          <p:nvPr/>
        </p:nvSpPr>
        <p:spPr bwMode="auto">
          <a:xfrm>
            <a:off x="585788" y="3708400"/>
            <a:ext cx="2657475" cy="358775"/>
          </a:xfrm>
          <a:prstGeom prst="rect">
            <a:avLst/>
          </a:prstGeom>
        </p:spPr>
        <p:txBody>
          <a:bodyPr wrap="none" fromWordArt="1">
            <a:prstTxWarp prst="textPlain">
              <a:avLst>
                <a:gd name="adj" fmla="val 50000"/>
              </a:avLst>
            </a:prstTxWarp>
          </a:bodyPr>
          <a:lstStyle/>
          <a:p>
            <a:pPr algn="ctr"/>
            <a:r>
              <a:rPr lang="fr-FR" sz="3600" b="1" kern="10">
                <a:ln w="6350">
                  <a:solidFill>
                    <a:schemeClr val="bg1"/>
                  </a:solidFill>
                  <a:round/>
                  <a:headEnd/>
                  <a:tailEnd/>
                </a:ln>
                <a:solidFill>
                  <a:schemeClr val="bg1"/>
                </a:solidFill>
                <a:latin typeface="Century Gothic"/>
              </a:rPr>
              <a:t>Physique - Chimie</a:t>
            </a:r>
          </a:p>
        </p:txBody>
      </p:sp>
      <p:sp>
        <p:nvSpPr>
          <p:cNvPr id="16398" name="WordArt 32"/>
          <p:cNvSpPr>
            <a:spLocks noChangeArrowheads="1" noChangeShapeType="1" noTextEdit="1"/>
          </p:cNvSpPr>
          <p:nvPr/>
        </p:nvSpPr>
        <p:spPr bwMode="auto">
          <a:xfrm>
            <a:off x="585788" y="5303838"/>
            <a:ext cx="2657475" cy="360362"/>
          </a:xfrm>
          <a:prstGeom prst="rect">
            <a:avLst/>
          </a:prstGeom>
        </p:spPr>
        <p:txBody>
          <a:bodyPr wrap="none" fromWordArt="1">
            <a:prstTxWarp prst="textPlain">
              <a:avLst>
                <a:gd name="adj" fmla="val 50000"/>
              </a:avLst>
            </a:prstTxWarp>
          </a:bodyPr>
          <a:lstStyle/>
          <a:p>
            <a:pPr algn="ctr"/>
            <a:r>
              <a:rPr lang="fr-FR" sz="3600" b="1" kern="10">
                <a:ln w="88900">
                  <a:solidFill>
                    <a:srgbClr val="006699"/>
                  </a:solidFill>
                  <a:round/>
                  <a:headEnd/>
                  <a:tailEnd/>
                </a:ln>
                <a:solidFill>
                  <a:srgbClr val="006699"/>
                </a:solidFill>
                <a:latin typeface="Century Gothic"/>
              </a:rPr>
              <a:t>Biologie - Biochimie</a:t>
            </a:r>
          </a:p>
        </p:txBody>
      </p:sp>
      <p:sp>
        <p:nvSpPr>
          <p:cNvPr id="16399" name="WordArt 33"/>
          <p:cNvSpPr>
            <a:spLocks noChangeArrowheads="1" noChangeShapeType="1" noTextEdit="1"/>
          </p:cNvSpPr>
          <p:nvPr/>
        </p:nvSpPr>
        <p:spPr bwMode="auto">
          <a:xfrm>
            <a:off x="585788" y="5303838"/>
            <a:ext cx="2657475" cy="360362"/>
          </a:xfrm>
          <a:prstGeom prst="rect">
            <a:avLst/>
          </a:prstGeom>
        </p:spPr>
        <p:txBody>
          <a:bodyPr wrap="none" fromWordArt="1">
            <a:prstTxWarp prst="textPlain">
              <a:avLst>
                <a:gd name="adj" fmla="val 50000"/>
              </a:avLst>
            </a:prstTxWarp>
          </a:bodyPr>
          <a:lstStyle/>
          <a:p>
            <a:pPr algn="ctr"/>
            <a:r>
              <a:rPr lang="fr-FR" sz="3600" b="1" kern="10">
                <a:ln w="6350">
                  <a:solidFill>
                    <a:schemeClr val="bg1"/>
                  </a:solidFill>
                  <a:round/>
                  <a:headEnd/>
                  <a:tailEnd/>
                </a:ln>
                <a:solidFill>
                  <a:schemeClr val="bg1"/>
                </a:solidFill>
                <a:latin typeface="Century Gothic"/>
              </a:rPr>
              <a:t>Biologie - Biochimie</a:t>
            </a:r>
          </a:p>
        </p:txBody>
      </p:sp>
      <p:sp>
        <p:nvSpPr>
          <p:cNvPr id="16400" name="WordArt 39"/>
          <p:cNvSpPr>
            <a:spLocks noChangeArrowheads="1" noChangeShapeType="1" noTextEdit="1"/>
          </p:cNvSpPr>
          <p:nvPr/>
        </p:nvSpPr>
        <p:spPr bwMode="auto">
          <a:xfrm>
            <a:off x="6318250" y="2408238"/>
            <a:ext cx="846138" cy="433387"/>
          </a:xfrm>
          <a:prstGeom prst="rect">
            <a:avLst/>
          </a:prstGeom>
        </p:spPr>
        <p:txBody>
          <a:bodyPr wrap="none" fromWordArt="1">
            <a:prstTxWarp prst="textPlain">
              <a:avLst>
                <a:gd name="adj" fmla="val 50000"/>
              </a:avLst>
            </a:prstTxWarp>
          </a:bodyPr>
          <a:lstStyle/>
          <a:p>
            <a:pPr algn="ctr"/>
            <a:r>
              <a:rPr lang="fr-FR" sz="3600" b="1" kern="10">
                <a:ln w="76200">
                  <a:solidFill>
                    <a:srgbClr val="CC0000"/>
                  </a:solidFill>
                  <a:round/>
                  <a:headEnd/>
                  <a:tailEnd/>
                </a:ln>
                <a:solidFill>
                  <a:srgbClr val="CC0000"/>
                </a:solidFill>
                <a:latin typeface="Century Gothic"/>
              </a:rPr>
              <a:t>série</a:t>
            </a:r>
          </a:p>
        </p:txBody>
      </p:sp>
      <p:sp>
        <p:nvSpPr>
          <p:cNvPr id="16401" name="WordArt 40"/>
          <p:cNvSpPr>
            <a:spLocks noChangeArrowheads="1" noChangeShapeType="1" noTextEdit="1"/>
          </p:cNvSpPr>
          <p:nvPr/>
        </p:nvSpPr>
        <p:spPr bwMode="auto">
          <a:xfrm>
            <a:off x="6318250" y="2408238"/>
            <a:ext cx="846138" cy="433387"/>
          </a:xfrm>
          <a:prstGeom prst="rect">
            <a:avLst/>
          </a:prstGeom>
        </p:spPr>
        <p:txBody>
          <a:bodyPr wrap="none" fromWordArt="1">
            <a:prstTxWarp prst="textPlain">
              <a:avLst>
                <a:gd name="adj" fmla="val 50000"/>
              </a:avLst>
            </a:prstTxWarp>
          </a:bodyPr>
          <a:lstStyle/>
          <a:p>
            <a:pPr algn="ctr"/>
            <a:r>
              <a:rPr lang="fr-FR" sz="3600" b="1" kern="10">
                <a:ln w="9525">
                  <a:solidFill>
                    <a:schemeClr val="bg1"/>
                  </a:solidFill>
                  <a:round/>
                  <a:headEnd/>
                  <a:tailEnd/>
                </a:ln>
                <a:solidFill>
                  <a:schemeClr val="bg1"/>
                </a:solidFill>
                <a:latin typeface="Century Gothic"/>
              </a:rPr>
              <a:t>série</a:t>
            </a:r>
          </a:p>
        </p:txBody>
      </p:sp>
      <p:pic>
        <p:nvPicPr>
          <p:cNvPr id="16402" name="Picture 41"/>
          <p:cNvPicPr>
            <a:picLocks noChangeAspect="1" noChangeArrowheads="1"/>
          </p:cNvPicPr>
          <p:nvPr/>
        </p:nvPicPr>
        <p:blipFill>
          <a:blip r:embed="rId5" cstate="print"/>
          <a:srcRect/>
          <a:stretch>
            <a:fillRect/>
          </a:stretch>
        </p:blipFill>
        <p:spPr bwMode="auto">
          <a:xfrm>
            <a:off x="214313" y="3670300"/>
            <a:ext cx="225425" cy="357188"/>
          </a:xfrm>
          <a:prstGeom prst="rect">
            <a:avLst/>
          </a:prstGeom>
          <a:noFill/>
          <a:ln w="9525">
            <a:noFill/>
            <a:miter lim="800000"/>
            <a:headEnd/>
            <a:tailEnd/>
          </a:ln>
        </p:spPr>
      </p:pic>
      <p:pic>
        <p:nvPicPr>
          <p:cNvPr id="16403" name="Picture 42"/>
          <p:cNvPicPr>
            <a:picLocks noChangeAspect="1" noChangeArrowheads="1"/>
          </p:cNvPicPr>
          <p:nvPr/>
        </p:nvPicPr>
        <p:blipFill>
          <a:blip r:embed="rId5" cstate="print"/>
          <a:srcRect/>
          <a:stretch>
            <a:fillRect/>
          </a:stretch>
        </p:blipFill>
        <p:spPr bwMode="auto">
          <a:xfrm>
            <a:off x="225425" y="5275263"/>
            <a:ext cx="225425" cy="357187"/>
          </a:xfrm>
          <a:prstGeom prst="rect">
            <a:avLst/>
          </a:prstGeom>
          <a:noFill/>
          <a:ln w="9525">
            <a:noFill/>
            <a:miter lim="800000"/>
            <a:headEnd/>
            <a:tailEnd/>
          </a:ln>
        </p:spPr>
      </p:pic>
      <p:sp>
        <p:nvSpPr>
          <p:cNvPr id="16404" name="AutoShape 45"/>
          <p:cNvSpPr>
            <a:spLocks noChangeArrowheads="1"/>
          </p:cNvSpPr>
          <p:nvPr/>
        </p:nvSpPr>
        <p:spPr bwMode="auto">
          <a:xfrm>
            <a:off x="3508375" y="5097463"/>
            <a:ext cx="5318125" cy="779462"/>
          </a:xfrm>
          <a:prstGeom prst="roundRect">
            <a:avLst>
              <a:gd name="adj" fmla="val 9509"/>
            </a:avLst>
          </a:prstGeom>
          <a:noFill/>
          <a:ln w="19050">
            <a:solidFill>
              <a:srgbClr val="006699"/>
            </a:solidFill>
            <a:round/>
            <a:headEnd/>
            <a:tailEnd/>
          </a:ln>
        </p:spPr>
        <p:txBody>
          <a:bodyPr wrap="none" anchor="ctr"/>
          <a:lstStyle/>
          <a:p>
            <a:endParaRPr lang="fr-FR" altLang="fr-FR"/>
          </a:p>
        </p:txBody>
      </p:sp>
      <p:graphicFrame>
        <p:nvGraphicFramePr>
          <p:cNvPr id="16405" name="Object 2"/>
          <p:cNvGraphicFramePr>
            <a:graphicFrameLocks noChangeAspect="1"/>
          </p:cNvGraphicFramePr>
          <p:nvPr/>
        </p:nvGraphicFramePr>
        <p:xfrm>
          <a:off x="3632200" y="3683000"/>
          <a:ext cx="798513" cy="449263"/>
        </p:xfrm>
        <a:graphic>
          <a:graphicData uri="http://schemas.openxmlformats.org/presentationml/2006/ole">
            <p:oleObj spid="_x0000_s16408" name="Clip" r:id="rId6" imgW="8101013" imgH="4694238" progId="">
              <p:embed/>
            </p:oleObj>
          </a:graphicData>
        </a:graphic>
      </p:graphicFrame>
      <p:pic>
        <p:nvPicPr>
          <p:cNvPr id="16406" name="Picture 61" descr="MEDEQ033"/>
          <p:cNvPicPr>
            <a:picLocks noChangeAspect="1" noChangeArrowheads="1"/>
          </p:cNvPicPr>
          <p:nvPr/>
        </p:nvPicPr>
        <p:blipFill>
          <a:blip r:embed="rId7" cstate="print"/>
          <a:srcRect/>
          <a:stretch>
            <a:fillRect/>
          </a:stretch>
        </p:blipFill>
        <p:spPr bwMode="auto">
          <a:xfrm>
            <a:off x="4600575" y="3559175"/>
            <a:ext cx="436563" cy="649288"/>
          </a:xfrm>
          <a:prstGeom prst="rect">
            <a:avLst/>
          </a:prstGeom>
          <a:noFill/>
          <a:ln w="9525">
            <a:noFill/>
            <a:miter lim="800000"/>
            <a:headEnd/>
            <a:tailEnd/>
          </a:ln>
        </p:spPr>
      </p:pic>
      <p:pic>
        <p:nvPicPr>
          <p:cNvPr id="16407" name="Picture 63" descr="MEDEQ006"/>
          <p:cNvPicPr>
            <a:picLocks noChangeAspect="1" noChangeArrowheads="1"/>
          </p:cNvPicPr>
          <p:nvPr/>
        </p:nvPicPr>
        <p:blipFill>
          <a:blip r:embed="rId8" cstate="print"/>
          <a:srcRect/>
          <a:stretch>
            <a:fillRect/>
          </a:stretch>
        </p:blipFill>
        <p:spPr bwMode="auto">
          <a:xfrm>
            <a:off x="3706813" y="5146675"/>
            <a:ext cx="420687" cy="647700"/>
          </a:xfrm>
          <a:prstGeom prst="rect">
            <a:avLst/>
          </a:prstGeom>
          <a:noFill/>
          <a:ln w="9525">
            <a:noFill/>
            <a:miter lim="800000"/>
            <a:headEnd/>
            <a:tailEnd/>
          </a:ln>
        </p:spPr>
      </p:pic>
      <p:pic>
        <p:nvPicPr>
          <p:cNvPr id="16408" name="Picture 71" descr="MPj04386570000[1]"/>
          <p:cNvPicPr>
            <a:picLocks noChangeAspect="1" noChangeArrowheads="1"/>
          </p:cNvPicPr>
          <p:nvPr/>
        </p:nvPicPr>
        <p:blipFill>
          <a:blip r:embed="rId9" cstate="print"/>
          <a:srcRect/>
          <a:stretch>
            <a:fillRect/>
          </a:stretch>
        </p:blipFill>
        <p:spPr bwMode="auto">
          <a:xfrm>
            <a:off x="4438650" y="5170488"/>
            <a:ext cx="865188" cy="649287"/>
          </a:xfrm>
          <a:prstGeom prst="rect">
            <a:avLst/>
          </a:prstGeom>
          <a:noFill/>
          <a:ln w="9525">
            <a:noFill/>
            <a:miter lim="800000"/>
            <a:headEnd/>
            <a:tailEnd/>
          </a:ln>
        </p:spPr>
      </p:pic>
      <p:pic>
        <p:nvPicPr>
          <p:cNvPr id="16409" name="Picture 73"/>
          <p:cNvPicPr>
            <a:picLocks noChangeAspect="1" noChangeArrowheads="1"/>
          </p:cNvPicPr>
          <p:nvPr/>
        </p:nvPicPr>
        <p:blipFill>
          <a:blip r:embed="rId5" cstate="print"/>
          <a:srcRect/>
          <a:stretch>
            <a:fillRect/>
          </a:stretch>
        </p:blipFill>
        <p:spPr bwMode="auto">
          <a:xfrm>
            <a:off x="3175000" y="1038225"/>
            <a:ext cx="482600" cy="793750"/>
          </a:xfrm>
          <a:prstGeom prst="rect">
            <a:avLst/>
          </a:prstGeom>
          <a:noFill/>
          <a:ln w="9525">
            <a:noFill/>
            <a:miter lim="800000"/>
            <a:headEnd/>
            <a:tailEnd/>
          </a:ln>
        </p:spPr>
      </p:pic>
      <p:sp>
        <p:nvSpPr>
          <p:cNvPr id="16410" name="WordArt 74"/>
          <p:cNvSpPr>
            <a:spLocks noChangeArrowheads="1" noChangeShapeType="1" noTextEdit="1"/>
          </p:cNvSpPr>
          <p:nvPr/>
        </p:nvSpPr>
        <p:spPr bwMode="auto">
          <a:xfrm>
            <a:off x="3778250" y="1208088"/>
            <a:ext cx="5103813" cy="407987"/>
          </a:xfrm>
          <a:prstGeom prst="rect">
            <a:avLst/>
          </a:prstGeom>
        </p:spPr>
        <p:txBody>
          <a:bodyPr wrap="none" fromWordArt="1">
            <a:prstTxWarp prst="textPlain">
              <a:avLst>
                <a:gd name="adj" fmla="val 50000"/>
              </a:avLst>
            </a:prstTxWarp>
          </a:bodyPr>
          <a:lstStyle/>
          <a:p>
            <a:pPr algn="ctr"/>
            <a:r>
              <a:rPr lang="fr-FR" sz="3600" b="1" kern="10">
                <a:ln w="88900">
                  <a:solidFill>
                    <a:srgbClr val="006699"/>
                  </a:solidFill>
                  <a:round/>
                  <a:headEnd/>
                  <a:tailEnd/>
                </a:ln>
                <a:solidFill>
                  <a:srgbClr val="006699"/>
                </a:solidFill>
                <a:latin typeface="Century Gothic"/>
              </a:rPr>
              <a:t>Choisir un domaine d'activité</a:t>
            </a:r>
          </a:p>
        </p:txBody>
      </p:sp>
      <p:sp>
        <p:nvSpPr>
          <p:cNvPr id="16411" name="WordArt 75"/>
          <p:cNvSpPr>
            <a:spLocks noChangeArrowheads="1" noChangeShapeType="1" noTextEdit="1"/>
          </p:cNvSpPr>
          <p:nvPr/>
        </p:nvSpPr>
        <p:spPr bwMode="auto">
          <a:xfrm>
            <a:off x="3775075" y="1206500"/>
            <a:ext cx="5103813" cy="407988"/>
          </a:xfrm>
          <a:prstGeom prst="rect">
            <a:avLst/>
          </a:prstGeom>
        </p:spPr>
        <p:txBody>
          <a:bodyPr wrap="none" fromWordArt="1">
            <a:prstTxWarp prst="textPlain">
              <a:avLst>
                <a:gd name="adj" fmla="val 50000"/>
              </a:avLst>
            </a:prstTxWarp>
          </a:bodyPr>
          <a:lstStyle/>
          <a:p>
            <a:pPr algn="ctr"/>
            <a:r>
              <a:rPr lang="fr-FR" sz="3600" b="1" kern="10">
                <a:ln w="6350">
                  <a:solidFill>
                    <a:schemeClr val="bg1"/>
                  </a:solidFill>
                  <a:round/>
                  <a:headEnd/>
                  <a:tailEnd/>
                </a:ln>
                <a:solidFill>
                  <a:schemeClr val="bg1"/>
                </a:solidFill>
                <a:latin typeface="Century Gothic"/>
              </a:rPr>
              <a:t>Choisir un domaine d'activité</a:t>
            </a:r>
          </a:p>
        </p:txBody>
      </p:sp>
      <p:sp>
        <p:nvSpPr>
          <p:cNvPr id="16412" name="AutoShape 76"/>
          <p:cNvSpPr>
            <a:spLocks noChangeArrowheads="1"/>
          </p:cNvSpPr>
          <p:nvPr/>
        </p:nvSpPr>
        <p:spPr bwMode="auto">
          <a:xfrm>
            <a:off x="119063" y="1068388"/>
            <a:ext cx="2990850" cy="708025"/>
          </a:xfrm>
          <a:prstGeom prst="roundRect">
            <a:avLst>
              <a:gd name="adj" fmla="val 16667"/>
            </a:avLst>
          </a:prstGeom>
          <a:solidFill>
            <a:srgbClr val="990000"/>
          </a:solidFill>
          <a:ln w="9525">
            <a:solidFill>
              <a:srgbClr val="990000"/>
            </a:solidFill>
            <a:round/>
            <a:headEnd/>
            <a:tailEnd/>
          </a:ln>
        </p:spPr>
        <p:txBody>
          <a:bodyPr wrap="none" anchor="ctr"/>
          <a:lstStyle/>
          <a:p>
            <a:endParaRPr lang="fr-FR" altLang="fr-FR"/>
          </a:p>
        </p:txBody>
      </p:sp>
      <p:sp>
        <p:nvSpPr>
          <p:cNvPr id="16413" name="WordArt 77"/>
          <p:cNvSpPr>
            <a:spLocks noChangeArrowheads="1" noChangeShapeType="1" noTextEdit="1"/>
          </p:cNvSpPr>
          <p:nvPr/>
        </p:nvSpPr>
        <p:spPr bwMode="auto">
          <a:xfrm>
            <a:off x="319088" y="1241425"/>
            <a:ext cx="2592387" cy="352425"/>
          </a:xfrm>
          <a:prstGeom prst="rect">
            <a:avLst/>
          </a:prstGeom>
        </p:spPr>
        <p:txBody>
          <a:bodyPr wrap="none" fromWordArt="1">
            <a:prstTxWarp prst="textPlain">
              <a:avLst>
                <a:gd name="adj" fmla="val 50000"/>
              </a:avLst>
            </a:prstTxWarp>
          </a:bodyPr>
          <a:lstStyle/>
          <a:p>
            <a:pPr algn="ctr"/>
            <a:r>
              <a:rPr lang="fr-FR" sz="3600" kern="10">
                <a:ln w="76200">
                  <a:solidFill>
                    <a:schemeClr val="bg1"/>
                  </a:solidFill>
                  <a:round/>
                  <a:headEnd/>
                  <a:tailEnd/>
                </a:ln>
                <a:solidFill>
                  <a:schemeClr val="bg1"/>
                </a:solidFill>
                <a:latin typeface="Arial Black"/>
              </a:rPr>
              <a:t>VOIE TECHNO</a:t>
            </a:r>
          </a:p>
        </p:txBody>
      </p:sp>
      <p:sp>
        <p:nvSpPr>
          <p:cNvPr id="16414" name="WordArt 78"/>
          <p:cNvSpPr>
            <a:spLocks noChangeArrowheads="1" noChangeShapeType="1" noTextEdit="1"/>
          </p:cNvSpPr>
          <p:nvPr/>
        </p:nvSpPr>
        <p:spPr bwMode="auto">
          <a:xfrm>
            <a:off x="317500" y="1241425"/>
            <a:ext cx="2592388" cy="352425"/>
          </a:xfrm>
          <a:prstGeom prst="rect">
            <a:avLst/>
          </a:prstGeom>
        </p:spPr>
        <p:txBody>
          <a:bodyPr wrap="none" fromWordArt="1">
            <a:prstTxWarp prst="textPlain">
              <a:avLst>
                <a:gd name="adj" fmla="val 50000"/>
              </a:avLst>
            </a:prstTxWarp>
          </a:bodyPr>
          <a:lstStyle/>
          <a:p>
            <a:pPr algn="ctr"/>
            <a:r>
              <a:rPr lang="fr-FR" sz="3600" kern="10">
                <a:ln w="19050">
                  <a:solidFill>
                    <a:srgbClr val="990000"/>
                  </a:solidFill>
                  <a:round/>
                  <a:headEnd/>
                  <a:tailEnd/>
                </a:ln>
                <a:solidFill>
                  <a:srgbClr val="990000"/>
                </a:solidFill>
                <a:latin typeface="Arial Black"/>
              </a:rPr>
              <a:t>VOIE TECHNO</a:t>
            </a:r>
          </a:p>
        </p:txBody>
      </p:sp>
      <p:sp>
        <p:nvSpPr>
          <p:cNvPr id="16415" name="WordArt 79"/>
          <p:cNvSpPr>
            <a:spLocks noChangeArrowheads="1" noChangeShapeType="1" noTextEdit="1"/>
          </p:cNvSpPr>
          <p:nvPr/>
        </p:nvSpPr>
        <p:spPr bwMode="auto">
          <a:xfrm>
            <a:off x="252413" y="2420938"/>
            <a:ext cx="2857500" cy="431800"/>
          </a:xfrm>
          <a:prstGeom prst="rect">
            <a:avLst/>
          </a:prstGeom>
        </p:spPr>
        <p:txBody>
          <a:bodyPr wrap="none" fromWordArt="1">
            <a:prstTxWarp prst="textPlain">
              <a:avLst>
                <a:gd name="adj" fmla="val 50000"/>
              </a:avLst>
            </a:prstTxWarp>
          </a:bodyPr>
          <a:lstStyle/>
          <a:p>
            <a:pPr algn="ctr"/>
            <a:r>
              <a:rPr lang="fr-FR" sz="3600" kern="10">
                <a:ln w="9525">
                  <a:solidFill>
                    <a:srgbClr val="006699"/>
                  </a:solidFill>
                  <a:round/>
                  <a:headEnd/>
                  <a:tailEnd/>
                </a:ln>
                <a:solidFill>
                  <a:srgbClr val="006699"/>
                </a:solidFill>
                <a:latin typeface="Arial Black"/>
              </a:rPr>
              <a:t>Laboratoire</a:t>
            </a:r>
          </a:p>
        </p:txBody>
      </p:sp>
      <p:sp>
        <p:nvSpPr>
          <p:cNvPr id="16416" name="Line 84"/>
          <p:cNvSpPr>
            <a:spLocks noChangeShapeType="1"/>
          </p:cNvSpPr>
          <p:nvPr/>
        </p:nvSpPr>
        <p:spPr bwMode="auto">
          <a:xfrm flipV="1">
            <a:off x="3408363" y="2684463"/>
            <a:ext cx="2560637" cy="11112"/>
          </a:xfrm>
          <a:prstGeom prst="line">
            <a:avLst/>
          </a:prstGeom>
          <a:noFill/>
          <a:ln w="38100">
            <a:solidFill>
              <a:srgbClr val="4D4D4D"/>
            </a:solidFill>
            <a:round/>
            <a:headEnd/>
            <a:tailEnd type="triangle" w="med" len="med"/>
          </a:ln>
        </p:spPr>
        <p:txBody>
          <a:bodyPr/>
          <a:lstStyle/>
          <a:p>
            <a:endParaRPr lang="fr-FR"/>
          </a:p>
        </p:txBody>
      </p:sp>
      <p:sp>
        <p:nvSpPr>
          <p:cNvPr id="16417" name="AutoShape 85"/>
          <p:cNvSpPr>
            <a:spLocks noChangeArrowheads="1"/>
          </p:cNvSpPr>
          <p:nvPr/>
        </p:nvSpPr>
        <p:spPr bwMode="auto">
          <a:xfrm rot="5400000">
            <a:off x="5597526" y="2517775"/>
            <a:ext cx="576262" cy="331787"/>
          </a:xfrm>
          <a:prstGeom prst="triangle">
            <a:avLst>
              <a:gd name="adj" fmla="val 50000"/>
            </a:avLst>
          </a:prstGeom>
          <a:solidFill>
            <a:srgbClr val="4D4D4D"/>
          </a:solidFill>
          <a:ln w="9525">
            <a:solidFill>
              <a:srgbClr val="4D4D4D"/>
            </a:solidFill>
            <a:miter lim="800000"/>
            <a:headEnd/>
            <a:tailEnd/>
          </a:ln>
        </p:spPr>
        <p:txBody>
          <a:bodyPr wrap="none" anchor="ctr"/>
          <a:lstStyle/>
          <a:p>
            <a:endParaRPr lang="fr-FR" altLang="fr-F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openfile"/>
          <p:cNvPicPr>
            <a:picLocks noChangeAspect="1" noChangeArrowheads="1"/>
          </p:cNvPicPr>
          <p:nvPr/>
        </p:nvPicPr>
        <p:blipFill>
          <a:blip r:embed="rId3" cstate="print"/>
          <a:srcRect/>
          <a:stretch>
            <a:fillRect/>
          </a:stretch>
        </p:blipFill>
        <p:spPr bwMode="auto">
          <a:xfrm>
            <a:off x="-320675" y="-301625"/>
            <a:ext cx="9836150" cy="7489825"/>
          </a:xfrm>
          <a:prstGeom prst="rect">
            <a:avLst/>
          </a:prstGeom>
          <a:noFill/>
          <a:ln w="9525">
            <a:noFill/>
            <a:miter lim="800000"/>
            <a:headEnd/>
            <a:tailEnd/>
          </a:ln>
        </p:spPr>
      </p:pic>
      <p:sp>
        <p:nvSpPr>
          <p:cNvPr id="17411" name="Text Box 5"/>
          <p:cNvSpPr txBox="1">
            <a:spLocks noChangeArrowheads="1"/>
          </p:cNvSpPr>
          <p:nvPr/>
        </p:nvSpPr>
        <p:spPr bwMode="auto">
          <a:xfrm>
            <a:off x="8561388" y="176213"/>
            <a:ext cx="671512" cy="461962"/>
          </a:xfrm>
          <a:prstGeom prst="rect">
            <a:avLst/>
          </a:prstGeom>
          <a:noFill/>
          <a:ln w="9525">
            <a:noFill/>
            <a:miter lim="800000"/>
            <a:headEnd/>
            <a:tailEnd/>
          </a:ln>
        </p:spPr>
        <p:txBody>
          <a:bodyPr wrap="none">
            <a:spAutoFit/>
          </a:bodyPr>
          <a:lstStyle/>
          <a:p>
            <a:r>
              <a:rPr lang="fr-FR" altLang="fr-FR" b="1">
                <a:solidFill>
                  <a:schemeClr val="bg1"/>
                </a:solidFill>
                <a:latin typeface="Century Gothic" pitchFamily="34" charset="0"/>
              </a:rPr>
              <a:t>3/6</a:t>
            </a:r>
          </a:p>
        </p:txBody>
      </p:sp>
      <p:sp>
        <p:nvSpPr>
          <p:cNvPr id="17412" name="WordArt 6"/>
          <p:cNvSpPr>
            <a:spLocks noChangeArrowheads="1" noChangeShapeType="1" noTextEdit="1"/>
          </p:cNvSpPr>
          <p:nvPr/>
        </p:nvSpPr>
        <p:spPr bwMode="auto">
          <a:xfrm>
            <a:off x="3665538" y="188913"/>
            <a:ext cx="3632200" cy="287337"/>
          </a:xfrm>
          <a:prstGeom prst="rect">
            <a:avLst/>
          </a:prstGeom>
        </p:spPr>
        <p:txBody>
          <a:bodyPr wrap="none" fromWordArt="1">
            <a:prstTxWarp prst="textPlain">
              <a:avLst>
                <a:gd name="adj" fmla="val 50000"/>
              </a:avLst>
            </a:prstTxWarp>
          </a:bodyPr>
          <a:lstStyle/>
          <a:p>
            <a:pPr algn="ctr"/>
            <a:r>
              <a:rPr lang="fr-FR" sz="3600" b="1" kern="10">
                <a:ln w="9525">
                  <a:noFill/>
                  <a:round/>
                  <a:headEnd/>
                  <a:tailEnd/>
                </a:ln>
                <a:solidFill>
                  <a:schemeClr val="bg1"/>
                </a:solidFill>
                <a:latin typeface="Century Gothic"/>
              </a:rPr>
              <a:t>Choisir un domaine</a:t>
            </a:r>
          </a:p>
        </p:txBody>
      </p:sp>
      <p:sp>
        <p:nvSpPr>
          <p:cNvPr id="17413" name="WordArt 23"/>
          <p:cNvSpPr>
            <a:spLocks noChangeArrowheads="1" noChangeShapeType="1" noTextEdit="1"/>
          </p:cNvSpPr>
          <p:nvPr/>
        </p:nvSpPr>
        <p:spPr bwMode="auto">
          <a:xfrm>
            <a:off x="588963" y="3357563"/>
            <a:ext cx="2657475" cy="360362"/>
          </a:xfrm>
          <a:prstGeom prst="rect">
            <a:avLst/>
          </a:prstGeom>
        </p:spPr>
        <p:txBody>
          <a:bodyPr wrap="none" fromWordArt="1">
            <a:prstTxWarp prst="textPlain">
              <a:avLst>
                <a:gd name="adj" fmla="val 50000"/>
              </a:avLst>
            </a:prstTxWarp>
          </a:bodyPr>
          <a:lstStyle/>
          <a:p>
            <a:pPr algn="ctr"/>
            <a:r>
              <a:rPr lang="fr-FR" sz="3600" b="1" kern="10">
                <a:ln w="88900">
                  <a:solidFill>
                    <a:srgbClr val="006699"/>
                  </a:solidFill>
                  <a:round/>
                  <a:headEnd/>
                  <a:tailEnd/>
                </a:ln>
                <a:solidFill>
                  <a:srgbClr val="006699"/>
                </a:solidFill>
                <a:latin typeface="Century Gothic"/>
              </a:rPr>
              <a:t>Biologie - Agronomie</a:t>
            </a:r>
          </a:p>
        </p:txBody>
      </p:sp>
      <p:sp>
        <p:nvSpPr>
          <p:cNvPr id="17414" name="WordArt 24"/>
          <p:cNvSpPr>
            <a:spLocks noChangeArrowheads="1" noChangeShapeType="1" noTextEdit="1"/>
          </p:cNvSpPr>
          <p:nvPr/>
        </p:nvSpPr>
        <p:spPr bwMode="auto">
          <a:xfrm>
            <a:off x="588963" y="3357563"/>
            <a:ext cx="2657475" cy="360362"/>
          </a:xfrm>
          <a:prstGeom prst="rect">
            <a:avLst/>
          </a:prstGeom>
        </p:spPr>
        <p:txBody>
          <a:bodyPr wrap="none" fromWordArt="1">
            <a:prstTxWarp prst="textPlain">
              <a:avLst>
                <a:gd name="adj" fmla="val 50000"/>
              </a:avLst>
            </a:prstTxWarp>
          </a:bodyPr>
          <a:lstStyle/>
          <a:p>
            <a:pPr algn="ctr"/>
            <a:r>
              <a:rPr lang="fr-FR" sz="3600" b="1" kern="10">
                <a:ln w="6350">
                  <a:solidFill>
                    <a:schemeClr val="bg1"/>
                  </a:solidFill>
                  <a:round/>
                  <a:headEnd/>
                  <a:tailEnd/>
                </a:ln>
                <a:solidFill>
                  <a:schemeClr val="bg1"/>
                </a:solidFill>
                <a:latin typeface="Century Gothic"/>
              </a:rPr>
              <a:t>Biologie - Agronomie</a:t>
            </a:r>
          </a:p>
        </p:txBody>
      </p:sp>
      <p:pic>
        <p:nvPicPr>
          <p:cNvPr id="17415" name="Picture 25"/>
          <p:cNvPicPr>
            <a:picLocks noChangeAspect="1" noChangeArrowheads="1"/>
          </p:cNvPicPr>
          <p:nvPr/>
        </p:nvPicPr>
        <p:blipFill>
          <a:blip r:embed="rId4" cstate="print"/>
          <a:srcRect/>
          <a:stretch>
            <a:fillRect/>
          </a:stretch>
        </p:blipFill>
        <p:spPr bwMode="auto">
          <a:xfrm>
            <a:off x="228600" y="3328988"/>
            <a:ext cx="225425" cy="357187"/>
          </a:xfrm>
          <a:prstGeom prst="rect">
            <a:avLst/>
          </a:prstGeom>
          <a:noFill/>
          <a:ln w="9525">
            <a:noFill/>
            <a:miter lim="800000"/>
            <a:headEnd/>
            <a:tailEnd/>
          </a:ln>
        </p:spPr>
      </p:pic>
      <p:sp>
        <p:nvSpPr>
          <p:cNvPr id="17416" name="WordArt 26"/>
          <p:cNvSpPr>
            <a:spLocks noChangeArrowheads="1" noChangeShapeType="1" noTextEdit="1"/>
          </p:cNvSpPr>
          <p:nvPr/>
        </p:nvSpPr>
        <p:spPr bwMode="auto">
          <a:xfrm>
            <a:off x="7154863" y="2133600"/>
            <a:ext cx="1338262" cy="479425"/>
          </a:xfrm>
          <a:prstGeom prst="rect">
            <a:avLst/>
          </a:prstGeom>
        </p:spPr>
        <p:txBody>
          <a:bodyPr wrap="none" fromWordArt="1">
            <a:prstTxWarp prst="textPlain">
              <a:avLst>
                <a:gd name="adj" fmla="val 50000"/>
              </a:avLst>
            </a:prstTxWarp>
          </a:bodyPr>
          <a:lstStyle/>
          <a:p>
            <a:pPr algn="ctr"/>
            <a:r>
              <a:rPr lang="fr-FR" sz="3600" b="1" kern="10">
                <a:ln w="76200">
                  <a:solidFill>
                    <a:srgbClr val="CC0000"/>
                  </a:solidFill>
                  <a:round/>
                  <a:headEnd/>
                  <a:tailEnd/>
                </a:ln>
                <a:solidFill>
                  <a:srgbClr val="CC0000"/>
                </a:solidFill>
                <a:latin typeface="Century Gothic"/>
              </a:rPr>
              <a:t>STAV</a:t>
            </a:r>
          </a:p>
        </p:txBody>
      </p:sp>
      <p:sp>
        <p:nvSpPr>
          <p:cNvPr id="17417" name="WordArt 27"/>
          <p:cNvSpPr>
            <a:spLocks noChangeArrowheads="1" noChangeShapeType="1" noTextEdit="1"/>
          </p:cNvSpPr>
          <p:nvPr/>
        </p:nvSpPr>
        <p:spPr bwMode="auto">
          <a:xfrm>
            <a:off x="7153275" y="2133600"/>
            <a:ext cx="1338263" cy="479425"/>
          </a:xfrm>
          <a:prstGeom prst="rect">
            <a:avLst/>
          </a:prstGeom>
        </p:spPr>
        <p:txBody>
          <a:bodyPr wrap="none" fromWordArt="1">
            <a:prstTxWarp prst="textPlain">
              <a:avLst>
                <a:gd name="adj" fmla="val 50000"/>
              </a:avLst>
            </a:prstTxWarp>
          </a:bodyPr>
          <a:lstStyle/>
          <a:p>
            <a:pPr algn="ctr"/>
            <a:r>
              <a:rPr lang="fr-FR" sz="3600" b="1" kern="10">
                <a:ln w="9525">
                  <a:solidFill>
                    <a:schemeClr val="bg1"/>
                  </a:solidFill>
                  <a:round/>
                  <a:headEnd/>
                  <a:tailEnd/>
                </a:ln>
                <a:solidFill>
                  <a:schemeClr val="bg1"/>
                </a:solidFill>
                <a:latin typeface="Century Gothic"/>
              </a:rPr>
              <a:t>STAV</a:t>
            </a:r>
          </a:p>
        </p:txBody>
      </p:sp>
      <p:sp>
        <p:nvSpPr>
          <p:cNvPr id="17418" name="WordArt 28"/>
          <p:cNvSpPr>
            <a:spLocks noChangeArrowheads="1" noChangeShapeType="1" noTextEdit="1"/>
          </p:cNvSpPr>
          <p:nvPr/>
        </p:nvSpPr>
        <p:spPr bwMode="auto">
          <a:xfrm>
            <a:off x="6032500" y="2212975"/>
            <a:ext cx="931863" cy="400050"/>
          </a:xfrm>
          <a:prstGeom prst="rect">
            <a:avLst/>
          </a:prstGeom>
        </p:spPr>
        <p:txBody>
          <a:bodyPr wrap="none" fromWordArt="1">
            <a:prstTxWarp prst="textPlain">
              <a:avLst>
                <a:gd name="adj" fmla="val 50000"/>
              </a:avLst>
            </a:prstTxWarp>
          </a:bodyPr>
          <a:lstStyle/>
          <a:p>
            <a:pPr algn="ctr"/>
            <a:r>
              <a:rPr lang="fr-FR" sz="3600" b="1" kern="10">
                <a:ln w="76200">
                  <a:solidFill>
                    <a:srgbClr val="CC0000"/>
                  </a:solidFill>
                  <a:round/>
                  <a:headEnd/>
                  <a:tailEnd/>
                </a:ln>
                <a:solidFill>
                  <a:srgbClr val="CC0000"/>
                </a:solidFill>
                <a:latin typeface="Century Gothic"/>
              </a:rPr>
              <a:t>série</a:t>
            </a:r>
          </a:p>
        </p:txBody>
      </p:sp>
      <p:sp>
        <p:nvSpPr>
          <p:cNvPr id="17419" name="WordArt 29"/>
          <p:cNvSpPr>
            <a:spLocks noChangeArrowheads="1" noChangeShapeType="1" noTextEdit="1"/>
          </p:cNvSpPr>
          <p:nvPr/>
        </p:nvSpPr>
        <p:spPr bwMode="auto">
          <a:xfrm>
            <a:off x="6032500" y="2212975"/>
            <a:ext cx="931863" cy="400050"/>
          </a:xfrm>
          <a:prstGeom prst="rect">
            <a:avLst/>
          </a:prstGeom>
        </p:spPr>
        <p:txBody>
          <a:bodyPr wrap="none" fromWordArt="1">
            <a:prstTxWarp prst="textPlain">
              <a:avLst>
                <a:gd name="adj" fmla="val 50000"/>
              </a:avLst>
            </a:prstTxWarp>
          </a:bodyPr>
          <a:lstStyle/>
          <a:p>
            <a:pPr algn="ctr"/>
            <a:r>
              <a:rPr lang="fr-FR" sz="3600" b="1" kern="10">
                <a:ln w="9525">
                  <a:solidFill>
                    <a:schemeClr val="bg1"/>
                  </a:solidFill>
                  <a:round/>
                  <a:headEnd/>
                  <a:tailEnd/>
                </a:ln>
                <a:solidFill>
                  <a:schemeClr val="bg1"/>
                </a:solidFill>
                <a:latin typeface="Century Gothic"/>
              </a:rPr>
              <a:t>série</a:t>
            </a:r>
          </a:p>
        </p:txBody>
      </p:sp>
      <p:pic>
        <p:nvPicPr>
          <p:cNvPr id="17420" name="Picture 34"/>
          <p:cNvPicPr>
            <a:picLocks noChangeAspect="1" noChangeArrowheads="1"/>
          </p:cNvPicPr>
          <p:nvPr/>
        </p:nvPicPr>
        <p:blipFill>
          <a:blip r:embed="rId4" cstate="print"/>
          <a:srcRect/>
          <a:stretch>
            <a:fillRect/>
          </a:stretch>
        </p:blipFill>
        <p:spPr bwMode="auto">
          <a:xfrm>
            <a:off x="3175000" y="979488"/>
            <a:ext cx="482600" cy="793750"/>
          </a:xfrm>
          <a:prstGeom prst="rect">
            <a:avLst/>
          </a:prstGeom>
          <a:noFill/>
          <a:ln w="9525">
            <a:noFill/>
            <a:miter lim="800000"/>
            <a:headEnd/>
            <a:tailEnd/>
          </a:ln>
        </p:spPr>
      </p:pic>
      <p:sp>
        <p:nvSpPr>
          <p:cNvPr id="17421" name="WordArt 35"/>
          <p:cNvSpPr>
            <a:spLocks noChangeArrowheads="1" noChangeShapeType="1" noTextEdit="1"/>
          </p:cNvSpPr>
          <p:nvPr/>
        </p:nvSpPr>
        <p:spPr bwMode="auto">
          <a:xfrm>
            <a:off x="3778250" y="1149350"/>
            <a:ext cx="5103813" cy="407988"/>
          </a:xfrm>
          <a:prstGeom prst="rect">
            <a:avLst/>
          </a:prstGeom>
        </p:spPr>
        <p:txBody>
          <a:bodyPr wrap="none" fromWordArt="1">
            <a:prstTxWarp prst="textPlain">
              <a:avLst>
                <a:gd name="adj" fmla="val 50000"/>
              </a:avLst>
            </a:prstTxWarp>
          </a:bodyPr>
          <a:lstStyle/>
          <a:p>
            <a:pPr algn="ctr"/>
            <a:r>
              <a:rPr lang="fr-FR" sz="3600" b="1" kern="10">
                <a:ln w="88900">
                  <a:solidFill>
                    <a:srgbClr val="006699"/>
                  </a:solidFill>
                  <a:round/>
                  <a:headEnd/>
                  <a:tailEnd/>
                </a:ln>
                <a:solidFill>
                  <a:srgbClr val="006699"/>
                </a:solidFill>
                <a:latin typeface="Century Gothic"/>
              </a:rPr>
              <a:t>Choisir un domaine d'activité</a:t>
            </a:r>
          </a:p>
        </p:txBody>
      </p:sp>
      <p:sp>
        <p:nvSpPr>
          <p:cNvPr id="17422" name="WordArt 36"/>
          <p:cNvSpPr>
            <a:spLocks noChangeArrowheads="1" noChangeShapeType="1" noTextEdit="1"/>
          </p:cNvSpPr>
          <p:nvPr/>
        </p:nvSpPr>
        <p:spPr bwMode="auto">
          <a:xfrm>
            <a:off x="3775075" y="1147763"/>
            <a:ext cx="5103813" cy="407987"/>
          </a:xfrm>
          <a:prstGeom prst="rect">
            <a:avLst/>
          </a:prstGeom>
        </p:spPr>
        <p:txBody>
          <a:bodyPr wrap="none" fromWordArt="1">
            <a:prstTxWarp prst="textPlain">
              <a:avLst>
                <a:gd name="adj" fmla="val 50000"/>
              </a:avLst>
            </a:prstTxWarp>
          </a:bodyPr>
          <a:lstStyle/>
          <a:p>
            <a:pPr algn="ctr"/>
            <a:r>
              <a:rPr lang="fr-FR" sz="3600" b="1" kern="10">
                <a:ln w="6350">
                  <a:solidFill>
                    <a:schemeClr val="bg1"/>
                  </a:solidFill>
                  <a:round/>
                  <a:headEnd/>
                  <a:tailEnd/>
                </a:ln>
                <a:solidFill>
                  <a:schemeClr val="bg1"/>
                </a:solidFill>
                <a:latin typeface="Century Gothic"/>
              </a:rPr>
              <a:t>Choisir un domaine d'activité</a:t>
            </a:r>
          </a:p>
        </p:txBody>
      </p:sp>
      <p:sp>
        <p:nvSpPr>
          <p:cNvPr id="17423" name="AutoShape 37"/>
          <p:cNvSpPr>
            <a:spLocks noChangeArrowheads="1"/>
          </p:cNvSpPr>
          <p:nvPr/>
        </p:nvSpPr>
        <p:spPr bwMode="auto">
          <a:xfrm>
            <a:off x="119063" y="1009650"/>
            <a:ext cx="2990850" cy="708025"/>
          </a:xfrm>
          <a:prstGeom prst="roundRect">
            <a:avLst>
              <a:gd name="adj" fmla="val 16667"/>
            </a:avLst>
          </a:prstGeom>
          <a:solidFill>
            <a:srgbClr val="990000"/>
          </a:solidFill>
          <a:ln w="9525">
            <a:solidFill>
              <a:srgbClr val="990000"/>
            </a:solidFill>
            <a:round/>
            <a:headEnd/>
            <a:tailEnd/>
          </a:ln>
        </p:spPr>
        <p:txBody>
          <a:bodyPr wrap="none" anchor="ctr"/>
          <a:lstStyle/>
          <a:p>
            <a:endParaRPr lang="fr-FR" altLang="fr-FR"/>
          </a:p>
        </p:txBody>
      </p:sp>
      <p:sp>
        <p:nvSpPr>
          <p:cNvPr id="17424" name="WordArt 38"/>
          <p:cNvSpPr>
            <a:spLocks noChangeArrowheads="1" noChangeShapeType="1" noTextEdit="1"/>
          </p:cNvSpPr>
          <p:nvPr/>
        </p:nvSpPr>
        <p:spPr bwMode="auto">
          <a:xfrm>
            <a:off x="319088" y="1182688"/>
            <a:ext cx="2592387" cy="352425"/>
          </a:xfrm>
          <a:prstGeom prst="rect">
            <a:avLst/>
          </a:prstGeom>
        </p:spPr>
        <p:txBody>
          <a:bodyPr wrap="none" fromWordArt="1">
            <a:prstTxWarp prst="textPlain">
              <a:avLst>
                <a:gd name="adj" fmla="val 50000"/>
              </a:avLst>
            </a:prstTxWarp>
          </a:bodyPr>
          <a:lstStyle/>
          <a:p>
            <a:pPr algn="ctr"/>
            <a:r>
              <a:rPr lang="fr-FR" sz="3600" kern="10">
                <a:ln w="76200">
                  <a:solidFill>
                    <a:schemeClr val="bg1"/>
                  </a:solidFill>
                  <a:round/>
                  <a:headEnd/>
                  <a:tailEnd/>
                </a:ln>
                <a:solidFill>
                  <a:schemeClr val="bg1"/>
                </a:solidFill>
                <a:latin typeface="Arial Black"/>
              </a:rPr>
              <a:t>VOIE TECHNO</a:t>
            </a:r>
          </a:p>
        </p:txBody>
      </p:sp>
      <p:sp>
        <p:nvSpPr>
          <p:cNvPr id="17425" name="WordArt 39"/>
          <p:cNvSpPr>
            <a:spLocks noChangeArrowheads="1" noChangeShapeType="1" noTextEdit="1"/>
          </p:cNvSpPr>
          <p:nvPr/>
        </p:nvSpPr>
        <p:spPr bwMode="auto">
          <a:xfrm>
            <a:off x="317500" y="1182688"/>
            <a:ext cx="2592388" cy="352425"/>
          </a:xfrm>
          <a:prstGeom prst="rect">
            <a:avLst/>
          </a:prstGeom>
        </p:spPr>
        <p:txBody>
          <a:bodyPr wrap="none" fromWordArt="1">
            <a:prstTxWarp prst="textPlain">
              <a:avLst>
                <a:gd name="adj" fmla="val 50000"/>
              </a:avLst>
            </a:prstTxWarp>
          </a:bodyPr>
          <a:lstStyle/>
          <a:p>
            <a:pPr algn="ctr"/>
            <a:r>
              <a:rPr lang="fr-FR" sz="3600" kern="10">
                <a:ln w="19050">
                  <a:solidFill>
                    <a:srgbClr val="990000"/>
                  </a:solidFill>
                  <a:round/>
                  <a:headEnd/>
                  <a:tailEnd/>
                </a:ln>
                <a:solidFill>
                  <a:srgbClr val="990000"/>
                </a:solidFill>
                <a:latin typeface="Arial Black"/>
              </a:rPr>
              <a:t>VOIE TECHNO</a:t>
            </a:r>
          </a:p>
        </p:txBody>
      </p:sp>
      <p:sp>
        <p:nvSpPr>
          <p:cNvPr id="17426" name="AutoShape 42"/>
          <p:cNvSpPr>
            <a:spLocks noChangeArrowheads="1"/>
          </p:cNvSpPr>
          <p:nvPr/>
        </p:nvSpPr>
        <p:spPr bwMode="auto">
          <a:xfrm>
            <a:off x="3508375" y="3128963"/>
            <a:ext cx="4984750" cy="779462"/>
          </a:xfrm>
          <a:prstGeom prst="roundRect">
            <a:avLst>
              <a:gd name="adj" fmla="val 9509"/>
            </a:avLst>
          </a:prstGeom>
          <a:solidFill>
            <a:schemeClr val="bg1"/>
          </a:solidFill>
          <a:ln w="19050">
            <a:solidFill>
              <a:srgbClr val="006699"/>
            </a:solidFill>
            <a:round/>
            <a:headEnd/>
            <a:tailEnd/>
          </a:ln>
        </p:spPr>
        <p:txBody>
          <a:bodyPr wrap="none" anchor="ctr"/>
          <a:lstStyle/>
          <a:p>
            <a:endParaRPr lang="fr-FR" altLang="fr-FR"/>
          </a:p>
        </p:txBody>
      </p:sp>
      <p:sp>
        <p:nvSpPr>
          <p:cNvPr id="17427" name="WordArt 43"/>
          <p:cNvSpPr>
            <a:spLocks noChangeArrowheads="1" noChangeShapeType="1" noTextEdit="1"/>
          </p:cNvSpPr>
          <p:nvPr/>
        </p:nvSpPr>
        <p:spPr bwMode="auto">
          <a:xfrm>
            <a:off x="5392738" y="3567113"/>
            <a:ext cx="2901950" cy="285750"/>
          </a:xfrm>
          <a:prstGeom prst="rect">
            <a:avLst/>
          </a:prstGeom>
        </p:spPr>
        <p:txBody>
          <a:bodyPr wrap="none" fromWordArt="1">
            <a:prstTxWarp prst="textPlain">
              <a:avLst>
                <a:gd name="adj" fmla="val 50000"/>
              </a:avLst>
            </a:prstTxWarp>
          </a:bodyPr>
          <a:lstStyle/>
          <a:p>
            <a:pPr algn="ctr"/>
            <a:r>
              <a:rPr lang="fr-FR" sz="3600" kern="10">
                <a:ln w="3175">
                  <a:solidFill>
                    <a:srgbClr val="CC0000"/>
                  </a:solidFill>
                  <a:round/>
                  <a:headEnd/>
                  <a:tailEnd/>
                </a:ln>
                <a:solidFill>
                  <a:srgbClr val="CC0000"/>
                </a:solidFill>
                <a:latin typeface="Arial Black"/>
              </a:rPr>
              <a:t>de l'agronomie et du vivant</a:t>
            </a:r>
          </a:p>
        </p:txBody>
      </p:sp>
      <p:sp>
        <p:nvSpPr>
          <p:cNvPr id="17428" name="WordArt 44"/>
          <p:cNvSpPr>
            <a:spLocks noChangeArrowheads="1" noChangeShapeType="1" noTextEdit="1"/>
          </p:cNvSpPr>
          <p:nvPr/>
        </p:nvSpPr>
        <p:spPr bwMode="auto">
          <a:xfrm>
            <a:off x="5392738" y="3241675"/>
            <a:ext cx="2901950" cy="285750"/>
          </a:xfrm>
          <a:prstGeom prst="rect">
            <a:avLst/>
          </a:prstGeom>
        </p:spPr>
        <p:txBody>
          <a:bodyPr wrap="none" fromWordArt="1">
            <a:prstTxWarp prst="textPlain">
              <a:avLst>
                <a:gd name="adj" fmla="val 50000"/>
              </a:avLst>
            </a:prstTxWarp>
          </a:bodyPr>
          <a:lstStyle/>
          <a:p>
            <a:pPr algn="ctr"/>
            <a:r>
              <a:rPr lang="fr-FR" sz="3600" kern="10">
                <a:ln w="3175">
                  <a:solidFill>
                    <a:srgbClr val="CC0000"/>
                  </a:solidFill>
                  <a:round/>
                  <a:headEnd/>
                  <a:tailEnd/>
                </a:ln>
                <a:solidFill>
                  <a:srgbClr val="CC0000"/>
                </a:solidFill>
                <a:latin typeface="Arial Black"/>
              </a:rPr>
              <a:t>Sciences et technologies</a:t>
            </a:r>
          </a:p>
        </p:txBody>
      </p:sp>
      <p:pic>
        <p:nvPicPr>
          <p:cNvPr id="17429" name="Picture 45" descr="MPj03987570000[1]"/>
          <p:cNvPicPr>
            <a:picLocks noChangeAspect="1" noChangeArrowheads="1"/>
          </p:cNvPicPr>
          <p:nvPr/>
        </p:nvPicPr>
        <p:blipFill>
          <a:blip r:embed="rId5" cstate="print"/>
          <a:srcRect/>
          <a:stretch>
            <a:fillRect/>
          </a:stretch>
        </p:blipFill>
        <p:spPr bwMode="auto">
          <a:xfrm>
            <a:off x="4462463" y="3179763"/>
            <a:ext cx="596900" cy="647700"/>
          </a:xfrm>
          <a:prstGeom prst="rect">
            <a:avLst/>
          </a:prstGeom>
          <a:noFill/>
          <a:ln w="9525">
            <a:noFill/>
            <a:miter lim="800000"/>
            <a:headEnd/>
            <a:tailEnd/>
          </a:ln>
        </p:spPr>
      </p:pic>
      <p:pic>
        <p:nvPicPr>
          <p:cNvPr id="17430" name="Picture 46" descr="HAND235"/>
          <p:cNvPicPr>
            <a:picLocks noChangeAspect="1" noChangeArrowheads="1"/>
          </p:cNvPicPr>
          <p:nvPr/>
        </p:nvPicPr>
        <p:blipFill>
          <a:blip r:embed="rId6" cstate="print"/>
          <a:srcRect/>
          <a:stretch>
            <a:fillRect/>
          </a:stretch>
        </p:blipFill>
        <p:spPr bwMode="auto">
          <a:xfrm>
            <a:off x="3665538" y="3189288"/>
            <a:ext cx="449262" cy="647700"/>
          </a:xfrm>
          <a:prstGeom prst="rect">
            <a:avLst/>
          </a:prstGeom>
          <a:noFill/>
          <a:ln w="9525">
            <a:noFill/>
            <a:miter lim="800000"/>
            <a:headEnd/>
            <a:tailEnd/>
          </a:ln>
        </p:spPr>
      </p:pic>
      <p:sp>
        <p:nvSpPr>
          <p:cNvPr id="17431" name="WordArt 47"/>
          <p:cNvSpPr>
            <a:spLocks noChangeArrowheads="1" noChangeShapeType="1" noTextEdit="1"/>
          </p:cNvSpPr>
          <p:nvPr/>
        </p:nvSpPr>
        <p:spPr bwMode="auto">
          <a:xfrm>
            <a:off x="306388" y="2252663"/>
            <a:ext cx="2857500" cy="477837"/>
          </a:xfrm>
          <a:prstGeom prst="rect">
            <a:avLst/>
          </a:prstGeom>
        </p:spPr>
        <p:txBody>
          <a:bodyPr wrap="none" fromWordArt="1">
            <a:prstTxWarp prst="textPlain">
              <a:avLst>
                <a:gd name="adj" fmla="val 50000"/>
              </a:avLst>
            </a:prstTxWarp>
          </a:bodyPr>
          <a:lstStyle/>
          <a:p>
            <a:pPr algn="ctr"/>
            <a:r>
              <a:rPr lang="fr-FR" sz="3600" kern="10">
                <a:ln w="9525">
                  <a:solidFill>
                    <a:srgbClr val="006699"/>
                  </a:solidFill>
                  <a:round/>
                  <a:headEnd/>
                  <a:tailEnd/>
                </a:ln>
                <a:solidFill>
                  <a:srgbClr val="006699"/>
                </a:solidFill>
                <a:latin typeface="Arial Black"/>
              </a:rPr>
              <a:t>Agronomie</a:t>
            </a:r>
          </a:p>
        </p:txBody>
      </p:sp>
      <p:sp>
        <p:nvSpPr>
          <p:cNvPr id="17432" name="WordArt 48"/>
          <p:cNvSpPr>
            <a:spLocks noChangeArrowheads="1" noChangeShapeType="1" noTextEdit="1"/>
          </p:cNvSpPr>
          <p:nvPr/>
        </p:nvSpPr>
        <p:spPr bwMode="auto">
          <a:xfrm>
            <a:off x="1914525" y="4268788"/>
            <a:ext cx="4054475" cy="287337"/>
          </a:xfrm>
          <a:prstGeom prst="rect">
            <a:avLst/>
          </a:prstGeom>
        </p:spPr>
        <p:txBody>
          <a:bodyPr wrap="none" fromWordArt="1">
            <a:prstTxWarp prst="textPlain">
              <a:avLst>
                <a:gd name="adj" fmla="val 50000"/>
              </a:avLst>
            </a:prstTxWarp>
          </a:bodyPr>
          <a:lstStyle/>
          <a:p>
            <a:pPr algn="ctr"/>
            <a:r>
              <a:rPr lang="fr-FR" sz="3600" b="1" kern="10">
                <a:ln w="9525">
                  <a:solidFill>
                    <a:srgbClr val="333333"/>
                  </a:solidFill>
                  <a:round/>
                  <a:headEnd/>
                  <a:tailEnd/>
                </a:ln>
                <a:solidFill>
                  <a:srgbClr val="333333"/>
                </a:solidFill>
                <a:latin typeface="Century Gothic"/>
              </a:rPr>
              <a:t>5 domaines d'approfondissement :</a:t>
            </a:r>
          </a:p>
        </p:txBody>
      </p:sp>
      <p:sp>
        <p:nvSpPr>
          <p:cNvPr id="17433" name="WordArt 49"/>
          <p:cNvSpPr>
            <a:spLocks noChangeArrowheads="1" noChangeShapeType="1" noTextEdit="1"/>
          </p:cNvSpPr>
          <p:nvPr/>
        </p:nvSpPr>
        <p:spPr bwMode="auto">
          <a:xfrm>
            <a:off x="2190750" y="4773613"/>
            <a:ext cx="4757738" cy="311150"/>
          </a:xfrm>
          <a:prstGeom prst="rect">
            <a:avLst/>
          </a:prstGeom>
        </p:spPr>
        <p:txBody>
          <a:bodyPr wrap="none" fromWordArt="1">
            <a:prstTxWarp prst="textPlain">
              <a:avLst>
                <a:gd name="adj" fmla="val 50000"/>
              </a:avLst>
            </a:prstTxWarp>
          </a:bodyPr>
          <a:lstStyle/>
          <a:p>
            <a:pPr algn="ctr"/>
            <a:r>
              <a:rPr lang="fr-FR" sz="3600" b="1" kern="10">
                <a:ln w="9525">
                  <a:solidFill>
                    <a:srgbClr val="008000"/>
                  </a:solidFill>
                  <a:round/>
                  <a:headEnd/>
                  <a:tailEnd/>
                </a:ln>
                <a:solidFill>
                  <a:srgbClr val="008000"/>
                </a:solidFill>
                <a:latin typeface="Century Gothic"/>
              </a:rPr>
              <a:t>Technologie de la production agricole</a:t>
            </a:r>
          </a:p>
        </p:txBody>
      </p:sp>
      <p:sp>
        <p:nvSpPr>
          <p:cNvPr id="17434" name="WordArt 50"/>
          <p:cNvSpPr>
            <a:spLocks noChangeArrowheads="1" noChangeShapeType="1" noTextEdit="1"/>
          </p:cNvSpPr>
          <p:nvPr/>
        </p:nvSpPr>
        <p:spPr bwMode="auto">
          <a:xfrm>
            <a:off x="2179638" y="5205413"/>
            <a:ext cx="5118100" cy="287337"/>
          </a:xfrm>
          <a:prstGeom prst="rect">
            <a:avLst/>
          </a:prstGeom>
        </p:spPr>
        <p:txBody>
          <a:bodyPr wrap="none" fromWordArt="1">
            <a:prstTxWarp prst="textPlain">
              <a:avLst>
                <a:gd name="adj" fmla="val 50000"/>
              </a:avLst>
            </a:prstTxWarp>
          </a:bodyPr>
          <a:lstStyle/>
          <a:p>
            <a:pPr algn="ctr"/>
            <a:r>
              <a:rPr lang="fr-FR" sz="3600" b="1" kern="10">
                <a:ln w="9525">
                  <a:solidFill>
                    <a:srgbClr val="008000"/>
                  </a:solidFill>
                  <a:round/>
                  <a:headEnd/>
                  <a:tailEnd/>
                </a:ln>
                <a:solidFill>
                  <a:srgbClr val="008000"/>
                </a:solidFill>
                <a:latin typeface="Century Gothic"/>
              </a:rPr>
              <a:t>Transformation des produits alimentaires</a:t>
            </a:r>
          </a:p>
        </p:txBody>
      </p:sp>
      <p:sp>
        <p:nvSpPr>
          <p:cNvPr id="17435" name="WordArt 51"/>
          <p:cNvSpPr>
            <a:spLocks noChangeArrowheads="1" noChangeShapeType="1" noTextEdit="1"/>
          </p:cNvSpPr>
          <p:nvPr/>
        </p:nvSpPr>
        <p:spPr bwMode="auto">
          <a:xfrm>
            <a:off x="2173288" y="5619750"/>
            <a:ext cx="5118100" cy="306388"/>
          </a:xfrm>
          <a:prstGeom prst="rect">
            <a:avLst/>
          </a:prstGeom>
        </p:spPr>
        <p:txBody>
          <a:bodyPr wrap="none" fromWordArt="1">
            <a:prstTxWarp prst="textPlain">
              <a:avLst>
                <a:gd name="adj" fmla="val 50000"/>
              </a:avLst>
            </a:prstTxWarp>
          </a:bodyPr>
          <a:lstStyle/>
          <a:p>
            <a:pPr algn="ctr"/>
            <a:r>
              <a:rPr lang="fr-FR" sz="3600" b="1" kern="10">
                <a:ln w="9525">
                  <a:solidFill>
                    <a:srgbClr val="008000"/>
                  </a:solidFill>
                  <a:round/>
                  <a:headEnd/>
                  <a:tailEnd/>
                </a:ln>
                <a:solidFill>
                  <a:srgbClr val="008000"/>
                </a:solidFill>
                <a:latin typeface="Century Gothic"/>
              </a:rPr>
              <a:t>Aménagement et valorisation de l'espace</a:t>
            </a:r>
          </a:p>
        </p:txBody>
      </p:sp>
      <p:sp>
        <p:nvSpPr>
          <p:cNvPr id="17436" name="WordArt 52"/>
          <p:cNvSpPr>
            <a:spLocks noChangeArrowheads="1" noChangeShapeType="1" noTextEdit="1"/>
          </p:cNvSpPr>
          <p:nvPr/>
        </p:nvSpPr>
        <p:spPr bwMode="auto">
          <a:xfrm>
            <a:off x="2179638" y="6069013"/>
            <a:ext cx="2859087" cy="215900"/>
          </a:xfrm>
          <a:prstGeom prst="rect">
            <a:avLst/>
          </a:prstGeom>
        </p:spPr>
        <p:txBody>
          <a:bodyPr wrap="none" fromWordArt="1">
            <a:prstTxWarp prst="textPlain">
              <a:avLst>
                <a:gd name="adj" fmla="val 50000"/>
              </a:avLst>
            </a:prstTxWarp>
          </a:bodyPr>
          <a:lstStyle/>
          <a:p>
            <a:pPr algn="ctr"/>
            <a:r>
              <a:rPr lang="fr-FR" sz="3600" b="1" kern="10">
                <a:ln w="9525">
                  <a:solidFill>
                    <a:srgbClr val="008000"/>
                  </a:solidFill>
                  <a:round/>
                  <a:headEnd/>
                  <a:tailEnd/>
                </a:ln>
                <a:solidFill>
                  <a:srgbClr val="008000"/>
                </a:solidFill>
                <a:latin typeface="Century Gothic"/>
              </a:rPr>
              <a:t>Services en milieu rural</a:t>
            </a:r>
          </a:p>
        </p:txBody>
      </p:sp>
      <p:pic>
        <p:nvPicPr>
          <p:cNvPr id="17437" name="Picture 53"/>
          <p:cNvPicPr>
            <a:picLocks noChangeAspect="1" noChangeArrowheads="1"/>
          </p:cNvPicPr>
          <p:nvPr/>
        </p:nvPicPr>
        <p:blipFill>
          <a:blip r:embed="rId4" cstate="print"/>
          <a:srcRect/>
          <a:stretch>
            <a:fillRect/>
          </a:stretch>
        </p:blipFill>
        <p:spPr bwMode="auto">
          <a:xfrm>
            <a:off x="1846263" y="4772025"/>
            <a:ext cx="182562" cy="288925"/>
          </a:xfrm>
          <a:prstGeom prst="rect">
            <a:avLst/>
          </a:prstGeom>
          <a:noFill/>
          <a:ln w="9525">
            <a:noFill/>
            <a:miter lim="800000"/>
            <a:headEnd/>
            <a:tailEnd/>
          </a:ln>
        </p:spPr>
      </p:pic>
      <p:pic>
        <p:nvPicPr>
          <p:cNvPr id="17438" name="Picture 54"/>
          <p:cNvPicPr>
            <a:picLocks noChangeAspect="1" noChangeArrowheads="1"/>
          </p:cNvPicPr>
          <p:nvPr/>
        </p:nvPicPr>
        <p:blipFill>
          <a:blip r:embed="rId4" cstate="print"/>
          <a:srcRect/>
          <a:stretch>
            <a:fillRect/>
          </a:stretch>
        </p:blipFill>
        <p:spPr bwMode="auto">
          <a:xfrm>
            <a:off x="1846263" y="5191125"/>
            <a:ext cx="182562" cy="288925"/>
          </a:xfrm>
          <a:prstGeom prst="rect">
            <a:avLst/>
          </a:prstGeom>
          <a:noFill/>
          <a:ln w="9525">
            <a:noFill/>
            <a:miter lim="800000"/>
            <a:headEnd/>
            <a:tailEnd/>
          </a:ln>
        </p:spPr>
      </p:pic>
      <p:pic>
        <p:nvPicPr>
          <p:cNvPr id="17439" name="Picture 55"/>
          <p:cNvPicPr>
            <a:picLocks noChangeAspect="1" noChangeArrowheads="1"/>
          </p:cNvPicPr>
          <p:nvPr/>
        </p:nvPicPr>
        <p:blipFill>
          <a:blip r:embed="rId4" cstate="print"/>
          <a:srcRect/>
          <a:stretch>
            <a:fillRect/>
          </a:stretch>
        </p:blipFill>
        <p:spPr bwMode="auto">
          <a:xfrm>
            <a:off x="1846263" y="5635625"/>
            <a:ext cx="182562" cy="288925"/>
          </a:xfrm>
          <a:prstGeom prst="rect">
            <a:avLst/>
          </a:prstGeom>
          <a:noFill/>
          <a:ln w="9525">
            <a:noFill/>
            <a:miter lim="800000"/>
            <a:headEnd/>
            <a:tailEnd/>
          </a:ln>
        </p:spPr>
      </p:pic>
      <p:pic>
        <p:nvPicPr>
          <p:cNvPr id="17440" name="Picture 56"/>
          <p:cNvPicPr>
            <a:picLocks noChangeAspect="1" noChangeArrowheads="1"/>
          </p:cNvPicPr>
          <p:nvPr/>
        </p:nvPicPr>
        <p:blipFill>
          <a:blip r:embed="rId4" cstate="print"/>
          <a:srcRect/>
          <a:stretch>
            <a:fillRect/>
          </a:stretch>
        </p:blipFill>
        <p:spPr bwMode="auto">
          <a:xfrm>
            <a:off x="1846263" y="6054725"/>
            <a:ext cx="182562" cy="288925"/>
          </a:xfrm>
          <a:prstGeom prst="rect">
            <a:avLst/>
          </a:prstGeom>
          <a:noFill/>
          <a:ln w="9525">
            <a:noFill/>
            <a:miter lim="800000"/>
            <a:headEnd/>
            <a:tailEnd/>
          </a:ln>
        </p:spPr>
      </p:pic>
      <p:sp>
        <p:nvSpPr>
          <p:cNvPr id="17441" name="Line 57"/>
          <p:cNvSpPr>
            <a:spLocks noChangeShapeType="1"/>
          </p:cNvSpPr>
          <p:nvPr/>
        </p:nvSpPr>
        <p:spPr bwMode="auto">
          <a:xfrm>
            <a:off x="3441700" y="2492375"/>
            <a:ext cx="2192338" cy="0"/>
          </a:xfrm>
          <a:prstGeom prst="line">
            <a:avLst/>
          </a:prstGeom>
          <a:noFill/>
          <a:ln w="38100">
            <a:solidFill>
              <a:srgbClr val="4D4D4D"/>
            </a:solidFill>
            <a:round/>
            <a:headEnd/>
            <a:tailEnd type="triangle" w="med" len="med"/>
          </a:ln>
        </p:spPr>
        <p:txBody>
          <a:bodyPr/>
          <a:lstStyle/>
          <a:p>
            <a:endParaRPr lang="fr-FR"/>
          </a:p>
        </p:txBody>
      </p:sp>
      <p:sp>
        <p:nvSpPr>
          <p:cNvPr id="17442" name="AutoShape 58"/>
          <p:cNvSpPr>
            <a:spLocks noChangeArrowheads="1"/>
          </p:cNvSpPr>
          <p:nvPr/>
        </p:nvSpPr>
        <p:spPr bwMode="auto">
          <a:xfrm rot="5400000">
            <a:off x="5247482" y="2326481"/>
            <a:ext cx="576262" cy="333375"/>
          </a:xfrm>
          <a:prstGeom prst="triangle">
            <a:avLst>
              <a:gd name="adj" fmla="val 50000"/>
            </a:avLst>
          </a:prstGeom>
          <a:solidFill>
            <a:srgbClr val="4D4D4D"/>
          </a:solidFill>
          <a:ln w="9525">
            <a:solidFill>
              <a:srgbClr val="4D4D4D"/>
            </a:solidFill>
            <a:miter lim="800000"/>
            <a:headEnd/>
            <a:tailEnd/>
          </a:ln>
        </p:spPr>
        <p:txBody>
          <a:bodyPr wrap="none" anchor="ctr"/>
          <a:lstStyle/>
          <a:p>
            <a:endParaRPr lang="fr-FR" altLang="fr-FR"/>
          </a:p>
        </p:txBody>
      </p:sp>
      <p:pic>
        <p:nvPicPr>
          <p:cNvPr id="17443" name="Picture 56"/>
          <p:cNvPicPr>
            <a:picLocks noChangeAspect="1" noChangeArrowheads="1"/>
          </p:cNvPicPr>
          <p:nvPr/>
        </p:nvPicPr>
        <p:blipFill>
          <a:blip r:embed="rId4" cstate="print"/>
          <a:srcRect/>
          <a:stretch>
            <a:fillRect/>
          </a:stretch>
        </p:blipFill>
        <p:spPr bwMode="auto">
          <a:xfrm>
            <a:off x="1835150" y="6381750"/>
            <a:ext cx="182563" cy="288925"/>
          </a:xfrm>
          <a:prstGeom prst="rect">
            <a:avLst/>
          </a:prstGeom>
          <a:noFill/>
          <a:ln w="9525">
            <a:noFill/>
            <a:miter lim="800000"/>
            <a:headEnd/>
            <a:tailEnd/>
          </a:ln>
        </p:spPr>
      </p:pic>
      <p:sp>
        <p:nvSpPr>
          <p:cNvPr id="17444" name="WordArt 52"/>
          <p:cNvSpPr>
            <a:spLocks noChangeArrowheads="1" noChangeShapeType="1" noTextEdit="1"/>
          </p:cNvSpPr>
          <p:nvPr/>
        </p:nvSpPr>
        <p:spPr bwMode="auto">
          <a:xfrm>
            <a:off x="2195513" y="6381750"/>
            <a:ext cx="5113337" cy="287338"/>
          </a:xfrm>
          <a:prstGeom prst="rect">
            <a:avLst/>
          </a:prstGeom>
        </p:spPr>
        <p:txBody>
          <a:bodyPr wrap="none" fromWordArt="1">
            <a:prstTxWarp prst="textPlain">
              <a:avLst>
                <a:gd name="adj" fmla="val 50000"/>
              </a:avLst>
            </a:prstTxWarp>
          </a:bodyPr>
          <a:lstStyle/>
          <a:p>
            <a:pPr algn="ctr"/>
            <a:r>
              <a:rPr lang="fr-FR" sz="3600" b="1" kern="10">
                <a:ln w="9525">
                  <a:solidFill>
                    <a:srgbClr val="008000"/>
                  </a:solidFill>
                  <a:round/>
                  <a:headEnd/>
                  <a:tailEnd/>
                </a:ln>
                <a:solidFill>
                  <a:srgbClr val="008000"/>
                </a:solidFill>
                <a:latin typeface="Century Gothic"/>
              </a:rPr>
              <a:t>Sciences et technologies des équipements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openfile"/>
          <p:cNvPicPr>
            <a:picLocks noChangeAspect="1" noChangeArrowheads="1"/>
          </p:cNvPicPr>
          <p:nvPr/>
        </p:nvPicPr>
        <p:blipFill>
          <a:blip r:embed="rId3" cstate="print"/>
          <a:srcRect/>
          <a:stretch>
            <a:fillRect/>
          </a:stretch>
        </p:blipFill>
        <p:spPr bwMode="auto">
          <a:xfrm>
            <a:off x="-320675" y="-301625"/>
            <a:ext cx="9836150" cy="7489825"/>
          </a:xfrm>
          <a:prstGeom prst="rect">
            <a:avLst/>
          </a:prstGeom>
          <a:noFill/>
          <a:ln w="9525">
            <a:noFill/>
            <a:miter lim="800000"/>
            <a:headEnd/>
            <a:tailEnd/>
          </a:ln>
        </p:spPr>
      </p:pic>
      <p:sp>
        <p:nvSpPr>
          <p:cNvPr id="18435" name="Text Box 5"/>
          <p:cNvSpPr txBox="1">
            <a:spLocks noChangeArrowheads="1"/>
          </p:cNvSpPr>
          <p:nvPr/>
        </p:nvSpPr>
        <p:spPr bwMode="auto">
          <a:xfrm>
            <a:off x="8561388" y="176213"/>
            <a:ext cx="671512" cy="461962"/>
          </a:xfrm>
          <a:prstGeom prst="rect">
            <a:avLst/>
          </a:prstGeom>
          <a:noFill/>
          <a:ln w="9525">
            <a:noFill/>
            <a:miter lim="800000"/>
            <a:headEnd/>
            <a:tailEnd/>
          </a:ln>
        </p:spPr>
        <p:txBody>
          <a:bodyPr wrap="none">
            <a:spAutoFit/>
          </a:bodyPr>
          <a:lstStyle/>
          <a:p>
            <a:r>
              <a:rPr lang="fr-FR" altLang="fr-FR" b="1">
                <a:solidFill>
                  <a:schemeClr val="bg1"/>
                </a:solidFill>
                <a:latin typeface="Century Gothic" pitchFamily="34" charset="0"/>
              </a:rPr>
              <a:t>4/6</a:t>
            </a:r>
          </a:p>
        </p:txBody>
      </p:sp>
      <p:sp>
        <p:nvSpPr>
          <p:cNvPr id="18436" name="WordArt 6"/>
          <p:cNvSpPr>
            <a:spLocks noChangeArrowheads="1" noChangeShapeType="1" noTextEdit="1"/>
          </p:cNvSpPr>
          <p:nvPr/>
        </p:nvSpPr>
        <p:spPr bwMode="auto">
          <a:xfrm>
            <a:off x="3665538" y="188913"/>
            <a:ext cx="3632200" cy="287337"/>
          </a:xfrm>
          <a:prstGeom prst="rect">
            <a:avLst/>
          </a:prstGeom>
        </p:spPr>
        <p:txBody>
          <a:bodyPr wrap="none" fromWordArt="1">
            <a:prstTxWarp prst="textPlain">
              <a:avLst>
                <a:gd name="adj" fmla="val 50000"/>
              </a:avLst>
            </a:prstTxWarp>
          </a:bodyPr>
          <a:lstStyle/>
          <a:p>
            <a:pPr algn="ctr"/>
            <a:r>
              <a:rPr lang="fr-FR" sz="3600" b="1" kern="10">
                <a:ln w="9525">
                  <a:noFill/>
                  <a:round/>
                  <a:headEnd/>
                  <a:tailEnd/>
                </a:ln>
                <a:solidFill>
                  <a:schemeClr val="bg1"/>
                </a:solidFill>
                <a:latin typeface="Century Gothic"/>
              </a:rPr>
              <a:t>Choisir un domaine</a:t>
            </a:r>
          </a:p>
        </p:txBody>
      </p:sp>
      <p:sp>
        <p:nvSpPr>
          <p:cNvPr id="18437" name="AutoShape 13"/>
          <p:cNvSpPr>
            <a:spLocks noChangeArrowheads="1"/>
          </p:cNvSpPr>
          <p:nvPr/>
        </p:nvSpPr>
        <p:spPr bwMode="auto">
          <a:xfrm>
            <a:off x="3641725" y="2806700"/>
            <a:ext cx="5318125" cy="863600"/>
          </a:xfrm>
          <a:prstGeom prst="roundRect">
            <a:avLst>
              <a:gd name="adj" fmla="val 9509"/>
            </a:avLst>
          </a:prstGeom>
          <a:noFill/>
          <a:ln w="19050">
            <a:solidFill>
              <a:srgbClr val="006699"/>
            </a:solidFill>
            <a:round/>
            <a:headEnd/>
            <a:tailEnd/>
          </a:ln>
        </p:spPr>
        <p:txBody>
          <a:bodyPr wrap="none" anchor="ctr"/>
          <a:lstStyle/>
          <a:p>
            <a:endParaRPr lang="fr-FR" altLang="fr-FR"/>
          </a:p>
        </p:txBody>
      </p:sp>
      <p:sp>
        <p:nvSpPr>
          <p:cNvPr id="18438" name="WordArt 14"/>
          <p:cNvSpPr>
            <a:spLocks noChangeArrowheads="1" noChangeShapeType="1" noTextEdit="1"/>
          </p:cNvSpPr>
          <p:nvPr/>
        </p:nvSpPr>
        <p:spPr bwMode="auto">
          <a:xfrm>
            <a:off x="5991225" y="2871788"/>
            <a:ext cx="2592388" cy="144462"/>
          </a:xfrm>
          <a:prstGeom prst="rect">
            <a:avLst/>
          </a:prstGeom>
        </p:spPr>
        <p:txBody>
          <a:bodyPr wrap="none" fromWordArt="1">
            <a:prstTxWarp prst="textPlain">
              <a:avLst>
                <a:gd name="adj" fmla="val 50000"/>
              </a:avLst>
            </a:prstTxWarp>
          </a:bodyPr>
          <a:lstStyle/>
          <a:p>
            <a:pPr algn="ctr"/>
            <a:r>
              <a:rPr lang="fr-FR" sz="3600" kern="10">
                <a:ln w="9525">
                  <a:noFill/>
                  <a:round/>
                  <a:headEnd/>
                  <a:tailEnd/>
                </a:ln>
                <a:solidFill>
                  <a:srgbClr val="1C1C1C"/>
                </a:solidFill>
                <a:latin typeface="Impact"/>
              </a:rPr>
              <a:t>SCIENCES &amp; TECHNOLOGIES DE LA GESTION</a:t>
            </a:r>
          </a:p>
        </p:txBody>
      </p:sp>
      <p:sp>
        <p:nvSpPr>
          <p:cNvPr id="18439" name="WordArt 15"/>
          <p:cNvSpPr>
            <a:spLocks noChangeArrowheads="1" noChangeShapeType="1" noTextEdit="1"/>
          </p:cNvSpPr>
          <p:nvPr/>
        </p:nvSpPr>
        <p:spPr bwMode="auto">
          <a:xfrm>
            <a:off x="5991225" y="3133725"/>
            <a:ext cx="2592388" cy="176213"/>
          </a:xfrm>
          <a:prstGeom prst="rect">
            <a:avLst/>
          </a:prstGeom>
        </p:spPr>
        <p:txBody>
          <a:bodyPr wrap="none" fromWordArt="1">
            <a:prstTxWarp prst="textPlain">
              <a:avLst>
                <a:gd name="adj" fmla="val 50000"/>
              </a:avLst>
            </a:prstTxWarp>
          </a:bodyPr>
          <a:lstStyle/>
          <a:p>
            <a:pPr algn="ctr"/>
            <a:r>
              <a:rPr lang="fr-FR" sz="3600" kern="10">
                <a:ln w="3175">
                  <a:solidFill>
                    <a:srgbClr val="CC0000"/>
                  </a:solidFill>
                  <a:round/>
                  <a:headEnd/>
                  <a:tailEnd/>
                </a:ln>
                <a:solidFill>
                  <a:srgbClr val="CC0000"/>
                </a:solidFill>
                <a:latin typeface="Arial Black"/>
              </a:rPr>
              <a:t>Communication et Gestion</a:t>
            </a:r>
          </a:p>
        </p:txBody>
      </p:sp>
      <p:sp>
        <p:nvSpPr>
          <p:cNvPr id="18440" name="WordArt 18"/>
          <p:cNvSpPr>
            <a:spLocks noChangeArrowheads="1" noChangeShapeType="1" noTextEdit="1"/>
          </p:cNvSpPr>
          <p:nvPr/>
        </p:nvSpPr>
        <p:spPr bwMode="auto">
          <a:xfrm>
            <a:off x="7372350" y="2022475"/>
            <a:ext cx="1122363" cy="500063"/>
          </a:xfrm>
          <a:prstGeom prst="rect">
            <a:avLst/>
          </a:prstGeom>
        </p:spPr>
        <p:txBody>
          <a:bodyPr wrap="none" fromWordArt="1">
            <a:prstTxWarp prst="textPlain">
              <a:avLst>
                <a:gd name="adj" fmla="val 50000"/>
              </a:avLst>
            </a:prstTxWarp>
          </a:bodyPr>
          <a:lstStyle/>
          <a:p>
            <a:pPr algn="ctr"/>
            <a:r>
              <a:rPr lang="fr-FR" sz="3600" b="1" kern="10">
                <a:ln w="76200">
                  <a:solidFill>
                    <a:srgbClr val="CC0000"/>
                  </a:solidFill>
                  <a:round/>
                  <a:headEnd/>
                  <a:tailEnd/>
                </a:ln>
                <a:solidFill>
                  <a:srgbClr val="CC0000"/>
                </a:solidFill>
                <a:latin typeface="Century Gothic"/>
              </a:rPr>
              <a:t>STG</a:t>
            </a:r>
          </a:p>
        </p:txBody>
      </p:sp>
      <p:sp>
        <p:nvSpPr>
          <p:cNvPr id="18441" name="WordArt 19"/>
          <p:cNvSpPr>
            <a:spLocks noChangeArrowheads="1" noChangeShapeType="1" noTextEdit="1"/>
          </p:cNvSpPr>
          <p:nvPr/>
        </p:nvSpPr>
        <p:spPr bwMode="auto">
          <a:xfrm>
            <a:off x="7370763" y="2027238"/>
            <a:ext cx="1162050" cy="500062"/>
          </a:xfrm>
          <a:prstGeom prst="rect">
            <a:avLst/>
          </a:prstGeom>
        </p:spPr>
        <p:txBody>
          <a:bodyPr wrap="none" fromWordArt="1">
            <a:prstTxWarp prst="textPlain">
              <a:avLst>
                <a:gd name="adj" fmla="val 50000"/>
              </a:avLst>
            </a:prstTxWarp>
          </a:bodyPr>
          <a:lstStyle/>
          <a:p>
            <a:pPr algn="ctr"/>
            <a:r>
              <a:rPr lang="fr-FR" sz="3600" b="1" kern="10">
                <a:ln w="9525">
                  <a:solidFill>
                    <a:schemeClr val="bg1"/>
                  </a:solidFill>
                  <a:round/>
                  <a:headEnd/>
                  <a:tailEnd/>
                </a:ln>
                <a:solidFill>
                  <a:schemeClr val="bg1"/>
                </a:solidFill>
                <a:latin typeface="Century Gothic"/>
              </a:rPr>
              <a:t>STMG</a:t>
            </a:r>
          </a:p>
        </p:txBody>
      </p:sp>
      <p:sp>
        <p:nvSpPr>
          <p:cNvPr id="18442" name="WordArt 20"/>
          <p:cNvSpPr>
            <a:spLocks noChangeArrowheads="1" noChangeShapeType="1" noTextEdit="1"/>
          </p:cNvSpPr>
          <p:nvPr/>
        </p:nvSpPr>
        <p:spPr bwMode="auto">
          <a:xfrm>
            <a:off x="585788" y="3086100"/>
            <a:ext cx="2259012" cy="311150"/>
          </a:xfrm>
          <a:prstGeom prst="rect">
            <a:avLst/>
          </a:prstGeom>
        </p:spPr>
        <p:txBody>
          <a:bodyPr wrap="none" fromWordArt="1">
            <a:prstTxWarp prst="textPlain">
              <a:avLst>
                <a:gd name="adj" fmla="val 50000"/>
              </a:avLst>
            </a:prstTxWarp>
          </a:bodyPr>
          <a:lstStyle/>
          <a:p>
            <a:pPr algn="ctr"/>
            <a:r>
              <a:rPr lang="fr-FR" sz="3600" b="1" kern="10">
                <a:ln w="88900">
                  <a:solidFill>
                    <a:srgbClr val="006699"/>
                  </a:solidFill>
                  <a:round/>
                  <a:headEnd/>
                  <a:tailEnd/>
                </a:ln>
                <a:solidFill>
                  <a:srgbClr val="006699"/>
                </a:solidFill>
                <a:latin typeface="Century Gothic"/>
              </a:rPr>
              <a:t>Communication</a:t>
            </a:r>
          </a:p>
        </p:txBody>
      </p:sp>
      <p:sp>
        <p:nvSpPr>
          <p:cNvPr id="18443" name="WordArt 21"/>
          <p:cNvSpPr>
            <a:spLocks noChangeArrowheads="1" noChangeShapeType="1" noTextEdit="1"/>
          </p:cNvSpPr>
          <p:nvPr/>
        </p:nvSpPr>
        <p:spPr bwMode="auto">
          <a:xfrm>
            <a:off x="585788" y="3087688"/>
            <a:ext cx="2259012" cy="311150"/>
          </a:xfrm>
          <a:prstGeom prst="rect">
            <a:avLst/>
          </a:prstGeom>
        </p:spPr>
        <p:txBody>
          <a:bodyPr wrap="none" fromWordArt="1">
            <a:prstTxWarp prst="textPlain">
              <a:avLst>
                <a:gd name="adj" fmla="val 50000"/>
              </a:avLst>
            </a:prstTxWarp>
          </a:bodyPr>
          <a:lstStyle/>
          <a:p>
            <a:pPr algn="ctr"/>
            <a:r>
              <a:rPr lang="fr-FR" sz="3600" b="1" kern="10">
                <a:ln w="6350">
                  <a:solidFill>
                    <a:schemeClr val="bg1"/>
                  </a:solidFill>
                  <a:round/>
                  <a:headEnd/>
                  <a:tailEnd/>
                </a:ln>
                <a:solidFill>
                  <a:schemeClr val="bg1"/>
                </a:solidFill>
                <a:latin typeface="Century Gothic"/>
              </a:rPr>
              <a:t>Communication</a:t>
            </a:r>
          </a:p>
        </p:txBody>
      </p:sp>
      <p:sp>
        <p:nvSpPr>
          <p:cNvPr id="18444" name="WordArt 24"/>
          <p:cNvSpPr>
            <a:spLocks noChangeArrowheads="1" noChangeShapeType="1" noTextEdit="1"/>
          </p:cNvSpPr>
          <p:nvPr/>
        </p:nvSpPr>
        <p:spPr bwMode="auto">
          <a:xfrm>
            <a:off x="6248400" y="2117725"/>
            <a:ext cx="939800" cy="417513"/>
          </a:xfrm>
          <a:prstGeom prst="rect">
            <a:avLst/>
          </a:prstGeom>
        </p:spPr>
        <p:txBody>
          <a:bodyPr wrap="none" fromWordArt="1">
            <a:prstTxWarp prst="textPlain">
              <a:avLst>
                <a:gd name="adj" fmla="val 50000"/>
              </a:avLst>
            </a:prstTxWarp>
          </a:bodyPr>
          <a:lstStyle/>
          <a:p>
            <a:pPr algn="ctr"/>
            <a:r>
              <a:rPr lang="fr-FR" sz="3600" b="1" kern="10">
                <a:ln w="76200">
                  <a:solidFill>
                    <a:srgbClr val="CC0000"/>
                  </a:solidFill>
                  <a:round/>
                  <a:headEnd/>
                  <a:tailEnd/>
                </a:ln>
                <a:solidFill>
                  <a:srgbClr val="CC0000"/>
                </a:solidFill>
                <a:latin typeface="Century Gothic"/>
              </a:rPr>
              <a:t>série</a:t>
            </a:r>
          </a:p>
        </p:txBody>
      </p:sp>
      <p:sp>
        <p:nvSpPr>
          <p:cNvPr id="18445" name="WordArt 25"/>
          <p:cNvSpPr>
            <a:spLocks noChangeArrowheads="1" noChangeShapeType="1" noTextEdit="1"/>
          </p:cNvSpPr>
          <p:nvPr/>
        </p:nvSpPr>
        <p:spPr bwMode="auto">
          <a:xfrm>
            <a:off x="6248400" y="2117725"/>
            <a:ext cx="939800" cy="417513"/>
          </a:xfrm>
          <a:prstGeom prst="rect">
            <a:avLst/>
          </a:prstGeom>
        </p:spPr>
        <p:txBody>
          <a:bodyPr wrap="none" fromWordArt="1">
            <a:prstTxWarp prst="textPlain">
              <a:avLst>
                <a:gd name="adj" fmla="val 50000"/>
              </a:avLst>
            </a:prstTxWarp>
          </a:bodyPr>
          <a:lstStyle/>
          <a:p>
            <a:pPr algn="ctr"/>
            <a:r>
              <a:rPr lang="fr-FR" sz="3600" b="1" kern="10">
                <a:ln w="9525">
                  <a:solidFill>
                    <a:schemeClr val="bg1"/>
                  </a:solidFill>
                  <a:round/>
                  <a:headEnd/>
                  <a:tailEnd/>
                </a:ln>
                <a:solidFill>
                  <a:schemeClr val="bg1"/>
                </a:solidFill>
                <a:latin typeface="Century Gothic"/>
              </a:rPr>
              <a:t>série</a:t>
            </a:r>
          </a:p>
        </p:txBody>
      </p:sp>
      <p:pic>
        <p:nvPicPr>
          <p:cNvPr id="18446" name="Picture 26"/>
          <p:cNvPicPr>
            <a:picLocks noChangeAspect="1" noChangeArrowheads="1"/>
          </p:cNvPicPr>
          <p:nvPr/>
        </p:nvPicPr>
        <p:blipFill>
          <a:blip r:embed="rId4" cstate="print"/>
          <a:srcRect/>
          <a:stretch>
            <a:fillRect/>
          </a:stretch>
        </p:blipFill>
        <p:spPr bwMode="auto">
          <a:xfrm>
            <a:off x="219075" y="3063875"/>
            <a:ext cx="227013" cy="357188"/>
          </a:xfrm>
          <a:prstGeom prst="rect">
            <a:avLst/>
          </a:prstGeom>
          <a:noFill/>
          <a:ln w="9525">
            <a:noFill/>
            <a:miter lim="800000"/>
            <a:headEnd/>
            <a:tailEnd/>
          </a:ln>
        </p:spPr>
      </p:pic>
      <p:pic>
        <p:nvPicPr>
          <p:cNvPr id="18447" name="Picture 27"/>
          <p:cNvPicPr>
            <a:picLocks noChangeAspect="1" noChangeArrowheads="1"/>
          </p:cNvPicPr>
          <p:nvPr/>
        </p:nvPicPr>
        <p:blipFill>
          <a:blip r:embed="rId4" cstate="print"/>
          <a:srcRect/>
          <a:stretch>
            <a:fillRect/>
          </a:stretch>
        </p:blipFill>
        <p:spPr bwMode="auto">
          <a:xfrm>
            <a:off x="217488" y="4060825"/>
            <a:ext cx="225425" cy="357188"/>
          </a:xfrm>
          <a:prstGeom prst="rect">
            <a:avLst/>
          </a:prstGeom>
          <a:noFill/>
          <a:ln w="9525">
            <a:noFill/>
            <a:miter lim="800000"/>
            <a:headEnd/>
            <a:tailEnd/>
          </a:ln>
        </p:spPr>
      </p:pic>
      <p:sp>
        <p:nvSpPr>
          <p:cNvPr id="18448" name="WordArt 69"/>
          <p:cNvSpPr>
            <a:spLocks noChangeArrowheads="1" noChangeShapeType="1" noTextEdit="1"/>
          </p:cNvSpPr>
          <p:nvPr/>
        </p:nvSpPr>
        <p:spPr bwMode="auto">
          <a:xfrm>
            <a:off x="582613" y="4084638"/>
            <a:ext cx="1928812" cy="287337"/>
          </a:xfrm>
          <a:prstGeom prst="rect">
            <a:avLst/>
          </a:prstGeom>
        </p:spPr>
        <p:txBody>
          <a:bodyPr wrap="none" fromWordArt="1">
            <a:prstTxWarp prst="textPlain">
              <a:avLst>
                <a:gd name="adj" fmla="val 50000"/>
              </a:avLst>
            </a:prstTxWarp>
          </a:bodyPr>
          <a:lstStyle/>
          <a:p>
            <a:pPr algn="ctr"/>
            <a:r>
              <a:rPr lang="fr-FR" sz="3600" b="1" kern="10">
                <a:ln w="88900">
                  <a:solidFill>
                    <a:srgbClr val="006699"/>
                  </a:solidFill>
                  <a:round/>
                  <a:headEnd/>
                  <a:tailEnd/>
                </a:ln>
                <a:solidFill>
                  <a:srgbClr val="006699"/>
                </a:solidFill>
                <a:latin typeface="Century Gothic"/>
              </a:rPr>
              <a:t>Commerce</a:t>
            </a:r>
          </a:p>
        </p:txBody>
      </p:sp>
      <p:sp>
        <p:nvSpPr>
          <p:cNvPr id="18449" name="WordArt 70"/>
          <p:cNvSpPr>
            <a:spLocks noChangeArrowheads="1" noChangeShapeType="1" noTextEdit="1"/>
          </p:cNvSpPr>
          <p:nvPr/>
        </p:nvSpPr>
        <p:spPr bwMode="auto">
          <a:xfrm>
            <a:off x="582613" y="4084638"/>
            <a:ext cx="1928812" cy="287337"/>
          </a:xfrm>
          <a:prstGeom prst="rect">
            <a:avLst/>
          </a:prstGeom>
        </p:spPr>
        <p:txBody>
          <a:bodyPr wrap="none" fromWordArt="1">
            <a:prstTxWarp prst="textPlain">
              <a:avLst>
                <a:gd name="adj" fmla="val 50000"/>
              </a:avLst>
            </a:prstTxWarp>
          </a:bodyPr>
          <a:lstStyle/>
          <a:p>
            <a:pPr algn="ctr"/>
            <a:r>
              <a:rPr lang="fr-FR" sz="3600" b="1" kern="10">
                <a:ln w="6350">
                  <a:solidFill>
                    <a:schemeClr val="bg1"/>
                  </a:solidFill>
                  <a:round/>
                  <a:headEnd/>
                  <a:tailEnd/>
                </a:ln>
                <a:solidFill>
                  <a:schemeClr val="bg1"/>
                </a:solidFill>
                <a:latin typeface="Century Gothic"/>
              </a:rPr>
              <a:t>Commerce</a:t>
            </a:r>
          </a:p>
        </p:txBody>
      </p:sp>
      <p:sp>
        <p:nvSpPr>
          <p:cNvPr id="18450" name="WordArt 71"/>
          <p:cNvSpPr>
            <a:spLocks noChangeArrowheads="1" noChangeShapeType="1" noTextEdit="1"/>
          </p:cNvSpPr>
          <p:nvPr/>
        </p:nvSpPr>
        <p:spPr bwMode="auto">
          <a:xfrm>
            <a:off x="574675" y="5062538"/>
            <a:ext cx="2270125" cy="358775"/>
          </a:xfrm>
          <a:prstGeom prst="rect">
            <a:avLst/>
          </a:prstGeom>
        </p:spPr>
        <p:txBody>
          <a:bodyPr wrap="none" fromWordArt="1">
            <a:prstTxWarp prst="textPlain">
              <a:avLst>
                <a:gd name="adj" fmla="val 50000"/>
              </a:avLst>
            </a:prstTxWarp>
          </a:bodyPr>
          <a:lstStyle/>
          <a:p>
            <a:pPr algn="ctr"/>
            <a:r>
              <a:rPr lang="fr-FR" sz="3600" b="1" kern="10">
                <a:ln w="88900">
                  <a:solidFill>
                    <a:srgbClr val="006699"/>
                  </a:solidFill>
                  <a:round/>
                  <a:headEnd/>
                  <a:tailEnd/>
                </a:ln>
                <a:solidFill>
                  <a:srgbClr val="006699"/>
                </a:solidFill>
                <a:latin typeface="Century Gothic"/>
              </a:rPr>
              <a:t>Comptabilité</a:t>
            </a:r>
          </a:p>
        </p:txBody>
      </p:sp>
      <p:sp>
        <p:nvSpPr>
          <p:cNvPr id="18451" name="WordArt 72"/>
          <p:cNvSpPr>
            <a:spLocks noChangeArrowheads="1" noChangeShapeType="1" noTextEdit="1"/>
          </p:cNvSpPr>
          <p:nvPr/>
        </p:nvSpPr>
        <p:spPr bwMode="auto">
          <a:xfrm>
            <a:off x="574675" y="5062538"/>
            <a:ext cx="2270125" cy="358775"/>
          </a:xfrm>
          <a:prstGeom prst="rect">
            <a:avLst/>
          </a:prstGeom>
        </p:spPr>
        <p:txBody>
          <a:bodyPr wrap="none" fromWordArt="1">
            <a:prstTxWarp prst="textPlain">
              <a:avLst>
                <a:gd name="adj" fmla="val 50000"/>
              </a:avLst>
            </a:prstTxWarp>
          </a:bodyPr>
          <a:lstStyle/>
          <a:p>
            <a:pPr algn="ctr"/>
            <a:r>
              <a:rPr lang="fr-FR" sz="3600" b="1" kern="10">
                <a:ln w="6350">
                  <a:solidFill>
                    <a:schemeClr val="bg1"/>
                  </a:solidFill>
                  <a:round/>
                  <a:headEnd/>
                  <a:tailEnd/>
                </a:ln>
                <a:solidFill>
                  <a:schemeClr val="bg1"/>
                </a:solidFill>
                <a:latin typeface="Century Gothic"/>
              </a:rPr>
              <a:t>Comptabilité</a:t>
            </a:r>
          </a:p>
        </p:txBody>
      </p:sp>
      <p:sp>
        <p:nvSpPr>
          <p:cNvPr id="18452" name="WordArt 73"/>
          <p:cNvSpPr>
            <a:spLocks noChangeArrowheads="1" noChangeShapeType="1" noTextEdit="1"/>
          </p:cNvSpPr>
          <p:nvPr/>
        </p:nvSpPr>
        <p:spPr bwMode="auto">
          <a:xfrm>
            <a:off x="582613" y="6022975"/>
            <a:ext cx="2855912" cy="358775"/>
          </a:xfrm>
          <a:prstGeom prst="rect">
            <a:avLst/>
          </a:prstGeom>
        </p:spPr>
        <p:txBody>
          <a:bodyPr wrap="none" fromWordArt="1">
            <a:prstTxWarp prst="textPlain">
              <a:avLst>
                <a:gd name="adj" fmla="val 50000"/>
              </a:avLst>
            </a:prstTxWarp>
          </a:bodyPr>
          <a:lstStyle/>
          <a:p>
            <a:pPr algn="ctr"/>
            <a:r>
              <a:rPr lang="fr-FR" sz="3600" b="1" kern="10">
                <a:ln w="88900">
                  <a:solidFill>
                    <a:srgbClr val="006699"/>
                  </a:solidFill>
                  <a:round/>
                  <a:headEnd/>
                  <a:tailEnd/>
                </a:ln>
                <a:solidFill>
                  <a:srgbClr val="006699"/>
                </a:solidFill>
                <a:latin typeface="Century Gothic"/>
              </a:rPr>
              <a:t>Informatique de gestion</a:t>
            </a:r>
          </a:p>
        </p:txBody>
      </p:sp>
      <p:sp>
        <p:nvSpPr>
          <p:cNvPr id="18453" name="WordArt 74"/>
          <p:cNvSpPr>
            <a:spLocks noChangeArrowheads="1" noChangeShapeType="1" noTextEdit="1"/>
          </p:cNvSpPr>
          <p:nvPr/>
        </p:nvSpPr>
        <p:spPr bwMode="auto">
          <a:xfrm>
            <a:off x="582613" y="6022975"/>
            <a:ext cx="2855912" cy="358775"/>
          </a:xfrm>
          <a:prstGeom prst="rect">
            <a:avLst/>
          </a:prstGeom>
        </p:spPr>
        <p:txBody>
          <a:bodyPr wrap="none" fromWordArt="1">
            <a:prstTxWarp prst="textPlain">
              <a:avLst>
                <a:gd name="adj" fmla="val 50000"/>
              </a:avLst>
            </a:prstTxWarp>
          </a:bodyPr>
          <a:lstStyle/>
          <a:p>
            <a:pPr algn="ctr"/>
            <a:r>
              <a:rPr lang="fr-FR" sz="3600" b="1" kern="10">
                <a:ln w="6350">
                  <a:solidFill>
                    <a:schemeClr val="bg1"/>
                  </a:solidFill>
                  <a:round/>
                  <a:headEnd/>
                  <a:tailEnd/>
                </a:ln>
                <a:solidFill>
                  <a:schemeClr val="bg1"/>
                </a:solidFill>
                <a:latin typeface="Century Gothic"/>
              </a:rPr>
              <a:t>Informatique de gestion</a:t>
            </a:r>
          </a:p>
        </p:txBody>
      </p:sp>
      <p:sp>
        <p:nvSpPr>
          <p:cNvPr id="18454" name="AutoShape 75"/>
          <p:cNvSpPr>
            <a:spLocks noChangeArrowheads="1"/>
          </p:cNvSpPr>
          <p:nvPr/>
        </p:nvSpPr>
        <p:spPr bwMode="auto">
          <a:xfrm>
            <a:off x="3641725" y="3810000"/>
            <a:ext cx="5318125" cy="863600"/>
          </a:xfrm>
          <a:prstGeom prst="roundRect">
            <a:avLst>
              <a:gd name="adj" fmla="val 9509"/>
            </a:avLst>
          </a:prstGeom>
          <a:noFill/>
          <a:ln w="19050">
            <a:solidFill>
              <a:srgbClr val="006699"/>
            </a:solidFill>
            <a:round/>
            <a:headEnd/>
            <a:tailEnd/>
          </a:ln>
        </p:spPr>
        <p:txBody>
          <a:bodyPr wrap="none" anchor="ctr"/>
          <a:lstStyle/>
          <a:p>
            <a:endParaRPr lang="fr-FR" altLang="fr-FR"/>
          </a:p>
        </p:txBody>
      </p:sp>
      <p:sp>
        <p:nvSpPr>
          <p:cNvPr id="18455" name="WordArt 76"/>
          <p:cNvSpPr>
            <a:spLocks noChangeArrowheads="1" noChangeShapeType="1" noTextEdit="1"/>
          </p:cNvSpPr>
          <p:nvPr/>
        </p:nvSpPr>
        <p:spPr bwMode="auto">
          <a:xfrm>
            <a:off x="5956300" y="3954463"/>
            <a:ext cx="2592388" cy="144462"/>
          </a:xfrm>
          <a:prstGeom prst="rect">
            <a:avLst/>
          </a:prstGeom>
        </p:spPr>
        <p:txBody>
          <a:bodyPr wrap="none" fromWordArt="1">
            <a:prstTxWarp prst="textPlain">
              <a:avLst>
                <a:gd name="adj" fmla="val 50000"/>
              </a:avLst>
            </a:prstTxWarp>
          </a:bodyPr>
          <a:lstStyle/>
          <a:p>
            <a:pPr algn="ctr"/>
            <a:r>
              <a:rPr lang="fr-FR" sz="3600" kern="10">
                <a:ln w="9525">
                  <a:noFill/>
                  <a:round/>
                  <a:headEnd/>
                  <a:tailEnd/>
                </a:ln>
                <a:solidFill>
                  <a:srgbClr val="1C1C1C"/>
                </a:solidFill>
                <a:latin typeface="Impact"/>
              </a:rPr>
              <a:t>SCIENCES &amp; TECHNOLOGIES DE LA GESTION</a:t>
            </a:r>
          </a:p>
        </p:txBody>
      </p:sp>
      <p:sp>
        <p:nvSpPr>
          <p:cNvPr id="18456" name="WordArt 77"/>
          <p:cNvSpPr>
            <a:spLocks noChangeArrowheads="1" noChangeShapeType="1" noTextEdit="1"/>
          </p:cNvSpPr>
          <p:nvPr/>
        </p:nvSpPr>
        <p:spPr bwMode="auto">
          <a:xfrm>
            <a:off x="6597650" y="4252913"/>
            <a:ext cx="1393825" cy="288925"/>
          </a:xfrm>
          <a:prstGeom prst="rect">
            <a:avLst/>
          </a:prstGeom>
        </p:spPr>
        <p:txBody>
          <a:bodyPr wrap="none" fromWordArt="1">
            <a:prstTxWarp prst="textPlain">
              <a:avLst>
                <a:gd name="adj" fmla="val 50000"/>
              </a:avLst>
            </a:prstTxWarp>
          </a:bodyPr>
          <a:lstStyle/>
          <a:p>
            <a:pPr algn="ctr"/>
            <a:r>
              <a:rPr lang="fr-FR" sz="3600" kern="10">
                <a:ln w="3175">
                  <a:solidFill>
                    <a:srgbClr val="CC0000"/>
                  </a:solidFill>
                  <a:round/>
                  <a:headEnd/>
                  <a:tailEnd/>
                </a:ln>
                <a:solidFill>
                  <a:srgbClr val="CC0000"/>
                </a:solidFill>
                <a:latin typeface="Arial Black"/>
              </a:rPr>
              <a:t>Mercatique</a:t>
            </a:r>
          </a:p>
        </p:txBody>
      </p:sp>
      <p:sp>
        <p:nvSpPr>
          <p:cNvPr id="18457" name="AutoShape 78"/>
          <p:cNvSpPr>
            <a:spLocks noChangeArrowheads="1"/>
          </p:cNvSpPr>
          <p:nvPr/>
        </p:nvSpPr>
        <p:spPr bwMode="auto">
          <a:xfrm>
            <a:off x="3641725" y="4808538"/>
            <a:ext cx="5318125" cy="852487"/>
          </a:xfrm>
          <a:prstGeom prst="roundRect">
            <a:avLst>
              <a:gd name="adj" fmla="val 9509"/>
            </a:avLst>
          </a:prstGeom>
          <a:noFill/>
          <a:ln w="19050">
            <a:solidFill>
              <a:srgbClr val="006699"/>
            </a:solidFill>
            <a:round/>
            <a:headEnd/>
            <a:tailEnd/>
          </a:ln>
        </p:spPr>
        <p:txBody>
          <a:bodyPr wrap="none" anchor="ctr"/>
          <a:lstStyle/>
          <a:p>
            <a:endParaRPr lang="fr-FR" altLang="fr-FR"/>
          </a:p>
        </p:txBody>
      </p:sp>
      <p:pic>
        <p:nvPicPr>
          <p:cNvPr id="18458" name="Picture 85" descr="MCBS00476_0000[1]"/>
          <p:cNvPicPr>
            <a:picLocks noChangeAspect="1" noChangeArrowheads="1"/>
          </p:cNvPicPr>
          <p:nvPr/>
        </p:nvPicPr>
        <p:blipFill>
          <a:blip r:embed="rId5" cstate="print"/>
          <a:srcRect/>
          <a:stretch>
            <a:fillRect/>
          </a:stretch>
        </p:blipFill>
        <p:spPr bwMode="auto">
          <a:xfrm>
            <a:off x="3914775" y="4913313"/>
            <a:ext cx="600075" cy="649287"/>
          </a:xfrm>
          <a:prstGeom prst="rect">
            <a:avLst/>
          </a:prstGeom>
          <a:solidFill>
            <a:schemeClr val="bg1"/>
          </a:solidFill>
          <a:ln w="9525">
            <a:noFill/>
            <a:miter lim="800000"/>
            <a:headEnd/>
            <a:tailEnd/>
          </a:ln>
        </p:spPr>
      </p:pic>
      <p:sp>
        <p:nvSpPr>
          <p:cNvPr id="18459" name="Rectangle 86"/>
          <p:cNvSpPr>
            <a:spLocks noChangeArrowheads="1"/>
          </p:cNvSpPr>
          <p:nvPr/>
        </p:nvSpPr>
        <p:spPr bwMode="auto">
          <a:xfrm>
            <a:off x="4114800" y="4989513"/>
            <a:ext cx="373063" cy="452437"/>
          </a:xfrm>
          <a:prstGeom prst="rect">
            <a:avLst/>
          </a:prstGeom>
          <a:solidFill>
            <a:srgbClr val="CC0000"/>
          </a:solidFill>
          <a:ln w="57150">
            <a:solidFill>
              <a:srgbClr val="CC0000"/>
            </a:solidFill>
            <a:miter lim="800000"/>
            <a:headEnd/>
            <a:tailEnd/>
          </a:ln>
        </p:spPr>
        <p:txBody>
          <a:bodyPr lIns="82726" tIns="41363" rIns="82726" bIns="41363" anchor="ctr">
            <a:spAutoFit/>
          </a:bodyPr>
          <a:lstStyle/>
          <a:p>
            <a:endParaRPr lang="fr-FR" altLang="fr-FR"/>
          </a:p>
        </p:txBody>
      </p:sp>
      <p:sp>
        <p:nvSpPr>
          <p:cNvPr id="18460" name="Text Box 87"/>
          <p:cNvSpPr txBox="1">
            <a:spLocks noChangeArrowheads="1"/>
          </p:cNvSpPr>
          <p:nvPr/>
        </p:nvSpPr>
        <p:spPr bwMode="auto">
          <a:xfrm>
            <a:off x="4089400" y="5005388"/>
            <a:ext cx="320675" cy="452437"/>
          </a:xfrm>
          <a:prstGeom prst="rect">
            <a:avLst/>
          </a:prstGeom>
          <a:noFill/>
          <a:ln w="9525">
            <a:noFill/>
            <a:miter lim="800000"/>
            <a:headEnd/>
            <a:tailEnd/>
          </a:ln>
        </p:spPr>
        <p:txBody>
          <a:bodyPr wrap="none" lIns="82726" tIns="41363" rIns="82726" bIns="41363">
            <a:spAutoFit/>
          </a:bodyPr>
          <a:lstStyle/>
          <a:p>
            <a:pPr algn="ctr" defTabSz="1006475" eaLnBrk="0" hangingPunct="0"/>
            <a:r>
              <a:rPr lang="fr-FR" altLang="fr-FR" b="1">
                <a:solidFill>
                  <a:schemeClr val="bg1"/>
                </a:solidFill>
              </a:rPr>
              <a:t>€</a:t>
            </a:r>
          </a:p>
        </p:txBody>
      </p:sp>
      <p:pic>
        <p:nvPicPr>
          <p:cNvPr id="18461" name="Picture 88" descr="MCHH02127_0000[1]"/>
          <p:cNvPicPr>
            <a:picLocks noChangeAspect="1" noChangeArrowheads="1"/>
          </p:cNvPicPr>
          <p:nvPr/>
        </p:nvPicPr>
        <p:blipFill>
          <a:blip r:embed="rId6" cstate="print"/>
          <a:srcRect/>
          <a:stretch>
            <a:fillRect/>
          </a:stretch>
        </p:blipFill>
        <p:spPr bwMode="auto">
          <a:xfrm>
            <a:off x="4854575" y="5006975"/>
            <a:ext cx="714375" cy="449263"/>
          </a:xfrm>
          <a:prstGeom prst="rect">
            <a:avLst/>
          </a:prstGeom>
          <a:noFill/>
          <a:ln w="9525">
            <a:noFill/>
            <a:miter lim="800000"/>
            <a:headEnd/>
            <a:tailEnd/>
          </a:ln>
        </p:spPr>
      </p:pic>
      <p:pic>
        <p:nvPicPr>
          <p:cNvPr id="18462" name="Picture 90" descr="PEOPO009"/>
          <p:cNvPicPr>
            <a:picLocks noChangeAspect="1" noChangeArrowheads="1"/>
          </p:cNvPicPr>
          <p:nvPr/>
        </p:nvPicPr>
        <p:blipFill>
          <a:blip r:embed="rId7" cstate="print"/>
          <a:srcRect/>
          <a:stretch>
            <a:fillRect/>
          </a:stretch>
        </p:blipFill>
        <p:spPr bwMode="auto">
          <a:xfrm>
            <a:off x="4846638" y="3902075"/>
            <a:ext cx="620712" cy="681038"/>
          </a:xfrm>
          <a:prstGeom prst="rect">
            <a:avLst/>
          </a:prstGeom>
          <a:noFill/>
          <a:ln w="9525">
            <a:noFill/>
            <a:miter lim="800000"/>
            <a:headEnd/>
            <a:tailEnd/>
          </a:ln>
        </p:spPr>
      </p:pic>
      <p:pic>
        <p:nvPicPr>
          <p:cNvPr id="18463" name="Picture 91" descr="MENO037"/>
          <p:cNvPicPr>
            <a:picLocks noChangeAspect="1" noChangeArrowheads="1"/>
          </p:cNvPicPr>
          <p:nvPr/>
        </p:nvPicPr>
        <p:blipFill>
          <a:blip r:embed="rId8" cstate="print"/>
          <a:srcRect/>
          <a:stretch>
            <a:fillRect/>
          </a:stretch>
        </p:blipFill>
        <p:spPr bwMode="auto">
          <a:xfrm>
            <a:off x="3975100" y="3843338"/>
            <a:ext cx="469900" cy="792162"/>
          </a:xfrm>
          <a:prstGeom prst="rect">
            <a:avLst/>
          </a:prstGeom>
          <a:noFill/>
          <a:ln w="9525">
            <a:noFill/>
            <a:miter lim="800000"/>
            <a:headEnd/>
            <a:tailEnd/>
          </a:ln>
        </p:spPr>
      </p:pic>
      <p:pic>
        <p:nvPicPr>
          <p:cNvPr id="18464" name="Picture 92" descr="WMNO011"/>
          <p:cNvPicPr>
            <a:picLocks noChangeAspect="1" noChangeArrowheads="1"/>
          </p:cNvPicPr>
          <p:nvPr/>
        </p:nvPicPr>
        <p:blipFill>
          <a:blip r:embed="rId9" cstate="print"/>
          <a:srcRect/>
          <a:stretch>
            <a:fillRect/>
          </a:stretch>
        </p:blipFill>
        <p:spPr bwMode="auto">
          <a:xfrm>
            <a:off x="3873500" y="2922588"/>
            <a:ext cx="665163" cy="649287"/>
          </a:xfrm>
          <a:prstGeom prst="rect">
            <a:avLst/>
          </a:prstGeom>
          <a:noFill/>
          <a:ln w="9525">
            <a:noFill/>
            <a:miter lim="800000"/>
            <a:headEnd/>
            <a:tailEnd/>
          </a:ln>
        </p:spPr>
      </p:pic>
      <p:pic>
        <p:nvPicPr>
          <p:cNvPr id="18465" name="Picture 93" descr="MCj03434550000[1]"/>
          <p:cNvPicPr>
            <a:picLocks noChangeAspect="1" noChangeArrowheads="1"/>
          </p:cNvPicPr>
          <p:nvPr/>
        </p:nvPicPr>
        <p:blipFill>
          <a:blip r:embed="rId10" cstate="print"/>
          <a:srcRect/>
          <a:stretch>
            <a:fillRect/>
          </a:stretch>
        </p:blipFill>
        <p:spPr bwMode="auto">
          <a:xfrm>
            <a:off x="4806950" y="2859088"/>
            <a:ext cx="665163" cy="719137"/>
          </a:xfrm>
          <a:prstGeom prst="rect">
            <a:avLst/>
          </a:prstGeom>
          <a:noFill/>
          <a:ln w="9525">
            <a:noFill/>
            <a:miter lim="800000"/>
            <a:headEnd/>
            <a:tailEnd/>
          </a:ln>
        </p:spPr>
      </p:pic>
      <p:sp>
        <p:nvSpPr>
          <p:cNvPr id="18466" name="WordArt 94"/>
          <p:cNvSpPr>
            <a:spLocks noChangeArrowheads="1" noChangeShapeType="1" noTextEdit="1"/>
          </p:cNvSpPr>
          <p:nvPr/>
        </p:nvSpPr>
        <p:spPr bwMode="auto">
          <a:xfrm>
            <a:off x="5991225" y="3422650"/>
            <a:ext cx="2592388" cy="176213"/>
          </a:xfrm>
          <a:prstGeom prst="rect">
            <a:avLst/>
          </a:prstGeom>
        </p:spPr>
        <p:txBody>
          <a:bodyPr wrap="none" fromWordArt="1">
            <a:prstTxWarp prst="textPlain">
              <a:avLst>
                <a:gd name="adj" fmla="val 50000"/>
              </a:avLst>
            </a:prstTxWarp>
          </a:bodyPr>
          <a:lstStyle/>
          <a:p>
            <a:pPr algn="ctr"/>
            <a:r>
              <a:rPr lang="fr-FR" sz="3600" kern="10">
                <a:ln w="3175">
                  <a:solidFill>
                    <a:srgbClr val="CC0000"/>
                  </a:solidFill>
                  <a:round/>
                  <a:headEnd/>
                  <a:tailEnd/>
                </a:ln>
                <a:solidFill>
                  <a:srgbClr val="CC0000"/>
                </a:solidFill>
                <a:latin typeface="Arial Black"/>
              </a:rPr>
              <a:t>des Ressources Humaines</a:t>
            </a:r>
          </a:p>
        </p:txBody>
      </p:sp>
      <p:sp>
        <p:nvSpPr>
          <p:cNvPr id="18467" name="WordArt 95"/>
          <p:cNvSpPr>
            <a:spLocks noChangeArrowheads="1" noChangeShapeType="1" noTextEdit="1"/>
          </p:cNvSpPr>
          <p:nvPr/>
        </p:nvSpPr>
        <p:spPr bwMode="auto">
          <a:xfrm>
            <a:off x="5991225" y="4862513"/>
            <a:ext cx="2592388" cy="144462"/>
          </a:xfrm>
          <a:prstGeom prst="rect">
            <a:avLst/>
          </a:prstGeom>
        </p:spPr>
        <p:txBody>
          <a:bodyPr wrap="none" fromWordArt="1">
            <a:prstTxWarp prst="textPlain">
              <a:avLst>
                <a:gd name="adj" fmla="val 50000"/>
              </a:avLst>
            </a:prstTxWarp>
          </a:bodyPr>
          <a:lstStyle/>
          <a:p>
            <a:pPr algn="ctr"/>
            <a:r>
              <a:rPr lang="fr-FR" sz="3600" kern="10">
                <a:ln w="9525">
                  <a:noFill/>
                  <a:round/>
                  <a:headEnd/>
                  <a:tailEnd/>
                </a:ln>
                <a:solidFill>
                  <a:srgbClr val="1C1C1C"/>
                </a:solidFill>
                <a:latin typeface="Impact"/>
              </a:rPr>
              <a:t>SCIENCES &amp; TECHNOLOGIES DE LA GESTION</a:t>
            </a:r>
          </a:p>
        </p:txBody>
      </p:sp>
      <p:sp>
        <p:nvSpPr>
          <p:cNvPr id="18468" name="WordArt 96"/>
          <p:cNvSpPr>
            <a:spLocks noChangeArrowheads="1" noChangeShapeType="1" noTextEdit="1"/>
          </p:cNvSpPr>
          <p:nvPr/>
        </p:nvSpPr>
        <p:spPr bwMode="auto">
          <a:xfrm>
            <a:off x="6662738" y="5105400"/>
            <a:ext cx="1263650" cy="215900"/>
          </a:xfrm>
          <a:prstGeom prst="rect">
            <a:avLst/>
          </a:prstGeom>
        </p:spPr>
        <p:txBody>
          <a:bodyPr wrap="none" fromWordArt="1">
            <a:prstTxWarp prst="textPlain">
              <a:avLst>
                <a:gd name="adj" fmla="val 50000"/>
              </a:avLst>
            </a:prstTxWarp>
          </a:bodyPr>
          <a:lstStyle/>
          <a:p>
            <a:pPr algn="ctr"/>
            <a:r>
              <a:rPr lang="fr-FR" sz="3600" kern="10">
                <a:ln w="3175">
                  <a:solidFill>
                    <a:srgbClr val="CC0000"/>
                  </a:solidFill>
                  <a:round/>
                  <a:headEnd/>
                  <a:tailEnd/>
                </a:ln>
                <a:solidFill>
                  <a:srgbClr val="CC0000"/>
                </a:solidFill>
                <a:latin typeface="Arial Black"/>
              </a:rPr>
              <a:t>Comptabilité</a:t>
            </a:r>
          </a:p>
        </p:txBody>
      </p:sp>
      <p:sp>
        <p:nvSpPr>
          <p:cNvPr id="18469" name="WordArt 97"/>
          <p:cNvSpPr>
            <a:spLocks noChangeArrowheads="1" noChangeShapeType="1" noTextEdit="1"/>
          </p:cNvSpPr>
          <p:nvPr/>
        </p:nvSpPr>
        <p:spPr bwMode="auto">
          <a:xfrm>
            <a:off x="5991225" y="5391150"/>
            <a:ext cx="2592388" cy="215900"/>
          </a:xfrm>
          <a:prstGeom prst="rect">
            <a:avLst/>
          </a:prstGeom>
        </p:spPr>
        <p:txBody>
          <a:bodyPr wrap="none" fromWordArt="1">
            <a:prstTxWarp prst="textPlain">
              <a:avLst>
                <a:gd name="adj" fmla="val 50000"/>
              </a:avLst>
            </a:prstTxWarp>
          </a:bodyPr>
          <a:lstStyle/>
          <a:p>
            <a:pPr algn="ctr"/>
            <a:r>
              <a:rPr lang="fr-FR" sz="3600" kern="10">
                <a:ln w="3175">
                  <a:solidFill>
                    <a:srgbClr val="CC0000"/>
                  </a:solidFill>
                  <a:round/>
                  <a:headEnd/>
                  <a:tailEnd/>
                </a:ln>
                <a:solidFill>
                  <a:srgbClr val="CC0000"/>
                </a:solidFill>
                <a:latin typeface="Arial Black"/>
              </a:rPr>
              <a:t>et finance d'entreprise</a:t>
            </a:r>
          </a:p>
        </p:txBody>
      </p:sp>
      <p:pic>
        <p:nvPicPr>
          <p:cNvPr id="18470" name="Picture 101"/>
          <p:cNvPicPr>
            <a:picLocks noChangeAspect="1" noChangeArrowheads="1"/>
          </p:cNvPicPr>
          <p:nvPr/>
        </p:nvPicPr>
        <p:blipFill>
          <a:blip r:embed="rId4" cstate="print"/>
          <a:srcRect/>
          <a:stretch>
            <a:fillRect/>
          </a:stretch>
        </p:blipFill>
        <p:spPr bwMode="auto">
          <a:xfrm>
            <a:off x="219075" y="5065713"/>
            <a:ext cx="227013" cy="357187"/>
          </a:xfrm>
          <a:prstGeom prst="rect">
            <a:avLst/>
          </a:prstGeom>
          <a:noFill/>
          <a:ln w="9525">
            <a:noFill/>
            <a:miter lim="800000"/>
            <a:headEnd/>
            <a:tailEnd/>
          </a:ln>
        </p:spPr>
      </p:pic>
      <p:pic>
        <p:nvPicPr>
          <p:cNvPr id="18471" name="Picture 102"/>
          <p:cNvPicPr>
            <a:picLocks noChangeAspect="1" noChangeArrowheads="1"/>
          </p:cNvPicPr>
          <p:nvPr/>
        </p:nvPicPr>
        <p:blipFill>
          <a:blip r:embed="rId4" cstate="print"/>
          <a:srcRect/>
          <a:stretch>
            <a:fillRect/>
          </a:stretch>
        </p:blipFill>
        <p:spPr bwMode="auto">
          <a:xfrm>
            <a:off x="217488" y="6011863"/>
            <a:ext cx="225425" cy="357187"/>
          </a:xfrm>
          <a:prstGeom prst="rect">
            <a:avLst/>
          </a:prstGeom>
          <a:noFill/>
          <a:ln w="9525">
            <a:noFill/>
            <a:miter lim="800000"/>
            <a:headEnd/>
            <a:tailEnd/>
          </a:ln>
        </p:spPr>
      </p:pic>
      <p:sp>
        <p:nvSpPr>
          <p:cNvPr id="18472" name="AutoShape 103"/>
          <p:cNvSpPr>
            <a:spLocks noChangeArrowheads="1"/>
          </p:cNvSpPr>
          <p:nvPr/>
        </p:nvSpPr>
        <p:spPr bwMode="auto">
          <a:xfrm>
            <a:off x="8223250" y="5878513"/>
            <a:ext cx="998538" cy="979487"/>
          </a:xfrm>
          <a:prstGeom prst="roundRect">
            <a:avLst>
              <a:gd name="adj" fmla="val 16667"/>
            </a:avLst>
          </a:prstGeom>
          <a:solidFill>
            <a:schemeClr val="bg1"/>
          </a:solidFill>
          <a:ln w="9525">
            <a:noFill/>
            <a:round/>
            <a:headEnd/>
            <a:tailEnd/>
          </a:ln>
        </p:spPr>
        <p:txBody>
          <a:bodyPr wrap="none" anchor="ctr"/>
          <a:lstStyle/>
          <a:p>
            <a:endParaRPr lang="fr-FR" altLang="fr-FR"/>
          </a:p>
        </p:txBody>
      </p:sp>
      <p:sp>
        <p:nvSpPr>
          <p:cNvPr id="18473" name="AutoShape 81"/>
          <p:cNvSpPr>
            <a:spLocks noChangeArrowheads="1"/>
          </p:cNvSpPr>
          <p:nvPr/>
        </p:nvSpPr>
        <p:spPr bwMode="auto">
          <a:xfrm>
            <a:off x="3641725" y="5780088"/>
            <a:ext cx="5318125" cy="850900"/>
          </a:xfrm>
          <a:prstGeom prst="roundRect">
            <a:avLst>
              <a:gd name="adj" fmla="val 9509"/>
            </a:avLst>
          </a:prstGeom>
          <a:solidFill>
            <a:schemeClr val="bg1"/>
          </a:solidFill>
          <a:ln w="19050">
            <a:solidFill>
              <a:srgbClr val="006699"/>
            </a:solidFill>
            <a:round/>
            <a:headEnd/>
            <a:tailEnd/>
          </a:ln>
        </p:spPr>
        <p:txBody>
          <a:bodyPr wrap="none" anchor="ctr"/>
          <a:lstStyle/>
          <a:p>
            <a:endParaRPr lang="fr-FR" altLang="fr-FR"/>
          </a:p>
        </p:txBody>
      </p:sp>
      <p:pic>
        <p:nvPicPr>
          <p:cNvPr id="18474" name="Picture 84" descr="MENO035"/>
          <p:cNvPicPr>
            <a:picLocks noChangeAspect="1" noChangeArrowheads="1"/>
          </p:cNvPicPr>
          <p:nvPr/>
        </p:nvPicPr>
        <p:blipFill>
          <a:blip r:embed="rId11" cstate="print"/>
          <a:srcRect/>
          <a:stretch>
            <a:fillRect/>
          </a:stretch>
        </p:blipFill>
        <p:spPr bwMode="auto">
          <a:xfrm>
            <a:off x="4837113" y="5845175"/>
            <a:ext cx="798512" cy="723900"/>
          </a:xfrm>
          <a:prstGeom prst="rect">
            <a:avLst/>
          </a:prstGeom>
          <a:noFill/>
          <a:ln w="9525">
            <a:noFill/>
            <a:miter lim="800000"/>
            <a:headEnd/>
            <a:tailEnd/>
          </a:ln>
        </p:spPr>
      </p:pic>
      <p:pic>
        <p:nvPicPr>
          <p:cNvPr id="18475" name="Picture 89" descr="j0300520"/>
          <p:cNvPicPr>
            <a:picLocks noChangeAspect="1" noChangeArrowheads="1" noCrop="1"/>
          </p:cNvPicPr>
          <p:nvPr/>
        </p:nvPicPr>
        <p:blipFill>
          <a:blip r:embed="rId12" cstate="print"/>
          <a:srcRect/>
          <a:stretch>
            <a:fillRect/>
          </a:stretch>
        </p:blipFill>
        <p:spPr bwMode="auto">
          <a:xfrm>
            <a:off x="3863975" y="5861050"/>
            <a:ext cx="677863" cy="693738"/>
          </a:xfrm>
          <a:prstGeom prst="rect">
            <a:avLst/>
          </a:prstGeom>
          <a:noFill/>
          <a:ln w="9525">
            <a:noFill/>
            <a:miter lim="800000"/>
            <a:headEnd/>
            <a:tailEnd/>
          </a:ln>
        </p:spPr>
      </p:pic>
      <p:sp>
        <p:nvSpPr>
          <p:cNvPr id="18476" name="WordArt 98"/>
          <p:cNvSpPr>
            <a:spLocks noChangeArrowheads="1" noChangeShapeType="1" noTextEdit="1"/>
          </p:cNvSpPr>
          <p:nvPr/>
        </p:nvSpPr>
        <p:spPr bwMode="auto">
          <a:xfrm>
            <a:off x="5991225" y="5840413"/>
            <a:ext cx="2592388" cy="144462"/>
          </a:xfrm>
          <a:prstGeom prst="rect">
            <a:avLst/>
          </a:prstGeom>
        </p:spPr>
        <p:txBody>
          <a:bodyPr wrap="none" fromWordArt="1">
            <a:prstTxWarp prst="textPlain">
              <a:avLst>
                <a:gd name="adj" fmla="val 50000"/>
              </a:avLst>
            </a:prstTxWarp>
          </a:bodyPr>
          <a:lstStyle/>
          <a:p>
            <a:pPr algn="ctr"/>
            <a:r>
              <a:rPr lang="fr-FR" sz="3600" kern="10">
                <a:ln w="9525">
                  <a:noFill/>
                  <a:round/>
                  <a:headEnd/>
                  <a:tailEnd/>
                </a:ln>
                <a:solidFill>
                  <a:srgbClr val="1C1C1C"/>
                </a:solidFill>
                <a:latin typeface="Impact"/>
              </a:rPr>
              <a:t>SCIENCES &amp; TECHNOLOGIES DE LA GESTION</a:t>
            </a:r>
          </a:p>
        </p:txBody>
      </p:sp>
      <p:sp>
        <p:nvSpPr>
          <p:cNvPr id="18477" name="WordArt 99"/>
          <p:cNvSpPr>
            <a:spLocks noChangeArrowheads="1" noChangeShapeType="1" noTextEdit="1"/>
          </p:cNvSpPr>
          <p:nvPr/>
        </p:nvSpPr>
        <p:spPr bwMode="auto">
          <a:xfrm>
            <a:off x="6862763" y="6067425"/>
            <a:ext cx="865187" cy="203200"/>
          </a:xfrm>
          <a:prstGeom prst="rect">
            <a:avLst/>
          </a:prstGeom>
        </p:spPr>
        <p:txBody>
          <a:bodyPr wrap="none" fromWordArt="1">
            <a:prstTxWarp prst="textPlain">
              <a:avLst>
                <a:gd name="adj" fmla="val 50000"/>
              </a:avLst>
            </a:prstTxWarp>
          </a:bodyPr>
          <a:lstStyle/>
          <a:p>
            <a:pPr algn="ctr"/>
            <a:r>
              <a:rPr lang="fr-FR" sz="3600" kern="10">
                <a:ln w="3175">
                  <a:solidFill>
                    <a:srgbClr val="CC0000"/>
                  </a:solidFill>
                  <a:round/>
                  <a:headEnd/>
                  <a:tailEnd/>
                </a:ln>
                <a:solidFill>
                  <a:srgbClr val="CC0000"/>
                </a:solidFill>
                <a:latin typeface="Arial Black"/>
              </a:rPr>
              <a:t>Gestion</a:t>
            </a:r>
          </a:p>
        </p:txBody>
      </p:sp>
      <p:sp>
        <p:nvSpPr>
          <p:cNvPr id="18478" name="WordArt 100"/>
          <p:cNvSpPr>
            <a:spLocks noChangeArrowheads="1" noChangeShapeType="1" noTextEdit="1"/>
          </p:cNvSpPr>
          <p:nvPr/>
        </p:nvSpPr>
        <p:spPr bwMode="auto">
          <a:xfrm>
            <a:off x="5991225" y="6356350"/>
            <a:ext cx="2592388" cy="228600"/>
          </a:xfrm>
          <a:prstGeom prst="rect">
            <a:avLst/>
          </a:prstGeom>
        </p:spPr>
        <p:txBody>
          <a:bodyPr wrap="none" fromWordArt="1">
            <a:prstTxWarp prst="textPlain">
              <a:avLst>
                <a:gd name="adj" fmla="val 50000"/>
              </a:avLst>
            </a:prstTxWarp>
          </a:bodyPr>
          <a:lstStyle/>
          <a:p>
            <a:pPr algn="ctr"/>
            <a:r>
              <a:rPr lang="fr-FR" sz="3600" kern="10">
                <a:ln w="3175">
                  <a:solidFill>
                    <a:srgbClr val="CC0000"/>
                  </a:solidFill>
                  <a:round/>
                  <a:headEnd/>
                  <a:tailEnd/>
                </a:ln>
                <a:solidFill>
                  <a:srgbClr val="CC0000"/>
                </a:solidFill>
                <a:latin typeface="Arial Black"/>
              </a:rPr>
              <a:t>des systèmes d'information</a:t>
            </a:r>
          </a:p>
        </p:txBody>
      </p:sp>
      <p:pic>
        <p:nvPicPr>
          <p:cNvPr id="18479" name="Picture 104"/>
          <p:cNvPicPr>
            <a:picLocks noChangeAspect="1" noChangeArrowheads="1"/>
          </p:cNvPicPr>
          <p:nvPr/>
        </p:nvPicPr>
        <p:blipFill>
          <a:blip r:embed="rId4" cstate="print"/>
          <a:srcRect/>
          <a:stretch>
            <a:fillRect/>
          </a:stretch>
        </p:blipFill>
        <p:spPr bwMode="auto">
          <a:xfrm>
            <a:off x="3175000" y="979488"/>
            <a:ext cx="482600" cy="793750"/>
          </a:xfrm>
          <a:prstGeom prst="rect">
            <a:avLst/>
          </a:prstGeom>
          <a:noFill/>
          <a:ln w="9525">
            <a:noFill/>
            <a:miter lim="800000"/>
            <a:headEnd/>
            <a:tailEnd/>
          </a:ln>
        </p:spPr>
      </p:pic>
      <p:sp>
        <p:nvSpPr>
          <p:cNvPr id="18480" name="WordArt 105"/>
          <p:cNvSpPr>
            <a:spLocks noChangeArrowheads="1" noChangeShapeType="1" noTextEdit="1"/>
          </p:cNvSpPr>
          <p:nvPr/>
        </p:nvSpPr>
        <p:spPr bwMode="auto">
          <a:xfrm>
            <a:off x="3778250" y="1149350"/>
            <a:ext cx="5103813" cy="407988"/>
          </a:xfrm>
          <a:prstGeom prst="rect">
            <a:avLst/>
          </a:prstGeom>
        </p:spPr>
        <p:txBody>
          <a:bodyPr wrap="none" fromWordArt="1">
            <a:prstTxWarp prst="textPlain">
              <a:avLst>
                <a:gd name="adj" fmla="val 50000"/>
              </a:avLst>
            </a:prstTxWarp>
          </a:bodyPr>
          <a:lstStyle/>
          <a:p>
            <a:pPr algn="ctr"/>
            <a:r>
              <a:rPr lang="fr-FR" sz="3600" b="1" kern="10">
                <a:ln w="88900">
                  <a:solidFill>
                    <a:srgbClr val="006699"/>
                  </a:solidFill>
                  <a:round/>
                  <a:headEnd/>
                  <a:tailEnd/>
                </a:ln>
                <a:solidFill>
                  <a:srgbClr val="006699"/>
                </a:solidFill>
                <a:latin typeface="Century Gothic"/>
              </a:rPr>
              <a:t>Choisir un domaine d'activité</a:t>
            </a:r>
          </a:p>
        </p:txBody>
      </p:sp>
      <p:sp>
        <p:nvSpPr>
          <p:cNvPr id="18481" name="WordArt 106"/>
          <p:cNvSpPr>
            <a:spLocks noChangeArrowheads="1" noChangeShapeType="1" noTextEdit="1"/>
          </p:cNvSpPr>
          <p:nvPr/>
        </p:nvSpPr>
        <p:spPr bwMode="auto">
          <a:xfrm>
            <a:off x="3775075" y="1147763"/>
            <a:ext cx="5103813" cy="407987"/>
          </a:xfrm>
          <a:prstGeom prst="rect">
            <a:avLst/>
          </a:prstGeom>
        </p:spPr>
        <p:txBody>
          <a:bodyPr wrap="none" fromWordArt="1">
            <a:prstTxWarp prst="textPlain">
              <a:avLst>
                <a:gd name="adj" fmla="val 50000"/>
              </a:avLst>
            </a:prstTxWarp>
          </a:bodyPr>
          <a:lstStyle/>
          <a:p>
            <a:pPr algn="ctr"/>
            <a:r>
              <a:rPr lang="fr-FR" sz="3600" b="1" kern="10">
                <a:ln w="6350">
                  <a:solidFill>
                    <a:schemeClr val="bg1"/>
                  </a:solidFill>
                  <a:round/>
                  <a:headEnd/>
                  <a:tailEnd/>
                </a:ln>
                <a:solidFill>
                  <a:schemeClr val="bg1"/>
                </a:solidFill>
                <a:latin typeface="Century Gothic"/>
              </a:rPr>
              <a:t>Choisir un domaine d'activité</a:t>
            </a:r>
          </a:p>
        </p:txBody>
      </p:sp>
      <p:sp>
        <p:nvSpPr>
          <p:cNvPr id="18482" name="AutoShape 107"/>
          <p:cNvSpPr>
            <a:spLocks noChangeArrowheads="1"/>
          </p:cNvSpPr>
          <p:nvPr/>
        </p:nvSpPr>
        <p:spPr bwMode="auto">
          <a:xfrm>
            <a:off x="119063" y="1009650"/>
            <a:ext cx="2990850" cy="708025"/>
          </a:xfrm>
          <a:prstGeom prst="roundRect">
            <a:avLst>
              <a:gd name="adj" fmla="val 16667"/>
            </a:avLst>
          </a:prstGeom>
          <a:solidFill>
            <a:srgbClr val="990000"/>
          </a:solidFill>
          <a:ln w="9525">
            <a:solidFill>
              <a:srgbClr val="990000"/>
            </a:solidFill>
            <a:round/>
            <a:headEnd/>
            <a:tailEnd/>
          </a:ln>
        </p:spPr>
        <p:txBody>
          <a:bodyPr wrap="none" anchor="ctr"/>
          <a:lstStyle/>
          <a:p>
            <a:endParaRPr lang="fr-FR" altLang="fr-FR"/>
          </a:p>
        </p:txBody>
      </p:sp>
      <p:sp>
        <p:nvSpPr>
          <p:cNvPr id="18483" name="WordArt 108"/>
          <p:cNvSpPr>
            <a:spLocks noChangeArrowheads="1" noChangeShapeType="1" noTextEdit="1"/>
          </p:cNvSpPr>
          <p:nvPr/>
        </p:nvSpPr>
        <p:spPr bwMode="auto">
          <a:xfrm>
            <a:off x="319088" y="1182688"/>
            <a:ext cx="2592387" cy="352425"/>
          </a:xfrm>
          <a:prstGeom prst="rect">
            <a:avLst/>
          </a:prstGeom>
        </p:spPr>
        <p:txBody>
          <a:bodyPr wrap="none" fromWordArt="1">
            <a:prstTxWarp prst="textPlain">
              <a:avLst>
                <a:gd name="adj" fmla="val 50000"/>
              </a:avLst>
            </a:prstTxWarp>
          </a:bodyPr>
          <a:lstStyle/>
          <a:p>
            <a:pPr algn="ctr"/>
            <a:r>
              <a:rPr lang="fr-FR" sz="3600" kern="10">
                <a:ln w="76200">
                  <a:solidFill>
                    <a:schemeClr val="bg1"/>
                  </a:solidFill>
                  <a:round/>
                  <a:headEnd/>
                  <a:tailEnd/>
                </a:ln>
                <a:solidFill>
                  <a:schemeClr val="bg1"/>
                </a:solidFill>
                <a:latin typeface="Arial Black"/>
              </a:rPr>
              <a:t>VOIE TECHNO</a:t>
            </a:r>
          </a:p>
        </p:txBody>
      </p:sp>
      <p:sp>
        <p:nvSpPr>
          <p:cNvPr id="18484" name="WordArt 109"/>
          <p:cNvSpPr>
            <a:spLocks noChangeArrowheads="1" noChangeShapeType="1" noTextEdit="1"/>
          </p:cNvSpPr>
          <p:nvPr/>
        </p:nvSpPr>
        <p:spPr bwMode="auto">
          <a:xfrm>
            <a:off x="317500" y="1182688"/>
            <a:ext cx="2592388" cy="352425"/>
          </a:xfrm>
          <a:prstGeom prst="rect">
            <a:avLst/>
          </a:prstGeom>
        </p:spPr>
        <p:txBody>
          <a:bodyPr wrap="none" fromWordArt="1">
            <a:prstTxWarp prst="textPlain">
              <a:avLst>
                <a:gd name="adj" fmla="val 50000"/>
              </a:avLst>
            </a:prstTxWarp>
          </a:bodyPr>
          <a:lstStyle/>
          <a:p>
            <a:pPr algn="ctr"/>
            <a:r>
              <a:rPr lang="fr-FR" sz="3600" kern="10">
                <a:ln w="19050">
                  <a:solidFill>
                    <a:srgbClr val="990000"/>
                  </a:solidFill>
                  <a:round/>
                  <a:headEnd/>
                  <a:tailEnd/>
                </a:ln>
                <a:solidFill>
                  <a:srgbClr val="990000"/>
                </a:solidFill>
                <a:latin typeface="Arial Black"/>
              </a:rPr>
              <a:t>VOIE TECHNO</a:t>
            </a:r>
          </a:p>
        </p:txBody>
      </p:sp>
      <p:sp>
        <p:nvSpPr>
          <p:cNvPr id="18485" name="WordArt 110"/>
          <p:cNvSpPr>
            <a:spLocks noChangeArrowheads="1" noChangeShapeType="1" noTextEdit="1"/>
          </p:cNvSpPr>
          <p:nvPr/>
        </p:nvSpPr>
        <p:spPr bwMode="auto">
          <a:xfrm>
            <a:off x="184150" y="2085975"/>
            <a:ext cx="2460625" cy="477838"/>
          </a:xfrm>
          <a:prstGeom prst="rect">
            <a:avLst/>
          </a:prstGeom>
        </p:spPr>
        <p:txBody>
          <a:bodyPr wrap="none" fromWordArt="1">
            <a:prstTxWarp prst="textPlain">
              <a:avLst>
                <a:gd name="adj" fmla="val 50000"/>
              </a:avLst>
            </a:prstTxWarp>
          </a:bodyPr>
          <a:lstStyle/>
          <a:p>
            <a:pPr algn="ctr"/>
            <a:r>
              <a:rPr lang="fr-FR" sz="3600" kern="10">
                <a:ln w="9525">
                  <a:solidFill>
                    <a:srgbClr val="006699"/>
                  </a:solidFill>
                  <a:round/>
                  <a:headEnd/>
                  <a:tailEnd/>
                </a:ln>
                <a:solidFill>
                  <a:srgbClr val="006699"/>
                </a:solidFill>
                <a:latin typeface="Arial Black"/>
              </a:rPr>
              <a:t>Gestion</a:t>
            </a:r>
          </a:p>
        </p:txBody>
      </p:sp>
      <p:sp>
        <p:nvSpPr>
          <p:cNvPr id="18486" name="Line 111"/>
          <p:cNvSpPr>
            <a:spLocks noChangeShapeType="1"/>
          </p:cNvSpPr>
          <p:nvPr/>
        </p:nvSpPr>
        <p:spPr bwMode="auto">
          <a:xfrm>
            <a:off x="3094038" y="2381250"/>
            <a:ext cx="2657475" cy="0"/>
          </a:xfrm>
          <a:prstGeom prst="line">
            <a:avLst/>
          </a:prstGeom>
          <a:noFill/>
          <a:ln w="38100">
            <a:solidFill>
              <a:srgbClr val="4D4D4D"/>
            </a:solidFill>
            <a:round/>
            <a:headEnd/>
            <a:tailEnd type="triangle" w="med" len="med"/>
          </a:ln>
        </p:spPr>
        <p:txBody>
          <a:bodyPr/>
          <a:lstStyle/>
          <a:p>
            <a:endParaRPr lang="fr-FR"/>
          </a:p>
        </p:txBody>
      </p:sp>
      <p:sp>
        <p:nvSpPr>
          <p:cNvPr id="18487" name="AutoShape 112"/>
          <p:cNvSpPr>
            <a:spLocks noChangeArrowheads="1"/>
          </p:cNvSpPr>
          <p:nvPr/>
        </p:nvSpPr>
        <p:spPr bwMode="auto">
          <a:xfrm rot="5400000">
            <a:off x="5363370" y="2215356"/>
            <a:ext cx="576262" cy="333375"/>
          </a:xfrm>
          <a:prstGeom prst="triangle">
            <a:avLst>
              <a:gd name="adj" fmla="val 50000"/>
            </a:avLst>
          </a:prstGeom>
          <a:solidFill>
            <a:srgbClr val="4D4D4D"/>
          </a:solidFill>
          <a:ln w="9525">
            <a:solidFill>
              <a:srgbClr val="4D4D4D"/>
            </a:solidFill>
            <a:miter lim="800000"/>
            <a:headEnd/>
            <a:tailEnd/>
          </a:ln>
        </p:spPr>
        <p:txBody>
          <a:bodyPr wrap="none" anchor="ctr"/>
          <a:lstStyle/>
          <a:p>
            <a:endParaRPr lang="fr-FR" altLang="fr-F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openfile"/>
          <p:cNvPicPr>
            <a:picLocks noChangeAspect="1" noChangeArrowheads="1"/>
          </p:cNvPicPr>
          <p:nvPr/>
        </p:nvPicPr>
        <p:blipFill>
          <a:blip r:embed="rId3" cstate="print"/>
          <a:srcRect/>
          <a:stretch>
            <a:fillRect/>
          </a:stretch>
        </p:blipFill>
        <p:spPr bwMode="auto">
          <a:xfrm>
            <a:off x="-320675" y="-301625"/>
            <a:ext cx="9836150" cy="7489825"/>
          </a:xfrm>
          <a:prstGeom prst="rect">
            <a:avLst/>
          </a:prstGeom>
          <a:noFill/>
          <a:ln w="9525">
            <a:noFill/>
            <a:miter lim="800000"/>
            <a:headEnd/>
            <a:tailEnd/>
          </a:ln>
        </p:spPr>
      </p:pic>
      <p:sp>
        <p:nvSpPr>
          <p:cNvPr id="19459" name="Text Box 5"/>
          <p:cNvSpPr txBox="1">
            <a:spLocks noChangeArrowheads="1"/>
          </p:cNvSpPr>
          <p:nvPr/>
        </p:nvSpPr>
        <p:spPr bwMode="auto">
          <a:xfrm>
            <a:off x="8561388" y="176213"/>
            <a:ext cx="671512" cy="461962"/>
          </a:xfrm>
          <a:prstGeom prst="rect">
            <a:avLst/>
          </a:prstGeom>
          <a:noFill/>
          <a:ln w="9525">
            <a:noFill/>
            <a:miter lim="800000"/>
            <a:headEnd/>
            <a:tailEnd/>
          </a:ln>
        </p:spPr>
        <p:txBody>
          <a:bodyPr wrap="none">
            <a:spAutoFit/>
          </a:bodyPr>
          <a:lstStyle/>
          <a:p>
            <a:r>
              <a:rPr lang="fr-FR" altLang="fr-FR" b="1">
                <a:solidFill>
                  <a:schemeClr val="bg1"/>
                </a:solidFill>
                <a:latin typeface="Century Gothic" pitchFamily="34" charset="0"/>
              </a:rPr>
              <a:t>5/6</a:t>
            </a:r>
          </a:p>
        </p:txBody>
      </p:sp>
      <p:sp>
        <p:nvSpPr>
          <p:cNvPr id="19460" name="WordArt 6"/>
          <p:cNvSpPr>
            <a:spLocks noChangeArrowheads="1" noChangeShapeType="1" noTextEdit="1"/>
          </p:cNvSpPr>
          <p:nvPr/>
        </p:nvSpPr>
        <p:spPr bwMode="auto">
          <a:xfrm>
            <a:off x="3665538" y="188913"/>
            <a:ext cx="3632200" cy="287337"/>
          </a:xfrm>
          <a:prstGeom prst="rect">
            <a:avLst/>
          </a:prstGeom>
        </p:spPr>
        <p:txBody>
          <a:bodyPr wrap="none" fromWordArt="1">
            <a:prstTxWarp prst="textPlain">
              <a:avLst>
                <a:gd name="adj" fmla="val 50000"/>
              </a:avLst>
            </a:prstTxWarp>
          </a:bodyPr>
          <a:lstStyle/>
          <a:p>
            <a:pPr algn="ctr"/>
            <a:r>
              <a:rPr lang="fr-FR" sz="3600" b="1" kern="10">
                <a:ln w="9525">
                  <a:noFill/>
                  <a:round/>
                  <a:headEnd/>
                  <a:tailEnd/>
                </a:ln>
                <a:solidFill>
                  <a:schemeClr val="bg1"/>
                </a:solidFill>
                <a:latin typeface="Century Gothic"/>
              </a:rPr>
              <a:t>Choisir un domaine</a:t>
            </a:r>
          </a:p>
        </p:txBody>
      </p:sp>
      <p:sp>
        <p:nvSpPr>
          <p:cNvPr id="19461" name="AutoShape 13"/>
          <p:cNvSpPr>
            <a:spLocks noChangeArrowheads="1"/>
          </p:cNvSpPr>
          <p:nvPr/>
        </p:nvSpPr>
        <p:spPr bwMode="auto">
          <a:xfrm>
            <a:off x="3641725" y="2517775"/>
            <a:ext cx="5318125" cy="1295400"/>
          </a:xfrm>
          <a:prstGeom prst="roundRect">
            <a:avLst>
              <a:gd name="adj" fmla="val 9509"/>
            </a:avLst>
          </a:prstGeom>
          <a:noFill/>
          <a:ln w="19050">
            <a:solidFill>
              <a:srgbClr val="006699"/>
            </a:solidFill>
            <a:round/>
            <a:headEnd/>
            <a:tailEnd/>
          </a:ln>
        </p:spPr>
        <p:txBody>
          <a:bodyPr wrap="none" anchor="ctr"/>
          <a:lstStyle/>
          <a:p>
            <a:endParaRPr lang="fr-FR" altLang="fr-FR"/>
          </a:p>
        </p:txBody>
      </p:sp>
      <p:sp>
        <p:nvSpPr>
          <p:cNvPr id="19462" name="WordArt 15"/>
          <p:cNvSpPr>
            <a:spLocks noChangeArrowheads="1" noChangeShapeType="1" noTextEdit="1"/>
          </p:cNvSpPr>
          <p:nvPr/>
        </p:nvSpPr>
        <p:spPr bwMode="auto">
          <a:xfrm>
            <a:off x="5991225" y="2951163"/>
            <a:ext cx="2592388" cy="287337"/>
          </a:xfrm>
          <a:prstGeom prst="rect">
            <a:avLst/>
          </a:prstGeom>
        </p:spPr>
        <p:txBody>
          <a:bodyPr wrap="none" fromWordArt="1">
            <a:prstTxWarp prst="textPlain">
              <a:avLst>
                <a:gd name="adj" fmla="val 50000"/>
              </a:avLst>
            </a:prstTxWarp>
          </a:bodyPr>
          <a:lstStyle/>
          <a:p>
            <a:pPr algn="ctr"/>
            <a:r>
              <a:rPr lang="fr-FR" sz="3600" kern="10">
                <a:ln w="3175">
                  <a:solidFill>
                    <a:srgbClr val="CC0000"/>
                  </a:solidFill>
                  <a:round/>
                  <a:headEnd/>
                  <a:tailEnd/>
                </a:ln>
                <a:solidFill>
                  <a:srgbClr val="CC0000"/>
                </a:solidFill>
                <a:latin typeface="Arial Black"/>
              </a:rPr>
              <a:t>Sciences et technologies</a:t>
            </a:r>
          </a:p>
        </p:txBody>
      </p:sp>
      <p:sp>
        <p:nvSpPr>
          <p:cNvPr id="19463" name="WordArt 18"/>
          <p:cNvSpPr>
            <a:spLocks noChangeArrowheads="1" noChangeShapeType="1" noTextEdit="1"/>
          </p:cNvSpPr>
          <p:nvPr/>
        </p:nvSpPr>
        <p:spPr bwMode="auto">
          <a:xfrm>
            <a:off x="585788" y="2946400"/>
            <a:ext cx="2922587" cy="311150"/>
          </a:xfrm>
          <a:prstGeom prst="rect">
            <a:avLst/>
          </a:prstGeom>
        </p:spPr>
        <p:txBody>
          <a:bodyPr wrap="none" fromWordArt="1">
            <a:prstTxWarp prst="textPlain">
              <a:avLst>
                <a:gd name="adj" fmla="val 50000"/>
              </a:avLst>
            </a:prstTxWarp>
          </a:bodyPr>
          <a:lstStyle/>
          <a:p>
            <a:pPr algn="ctr"/>
            <a:r>
              <a:rPr lang="fr-FR" sz="3600" b="1" kern="10">
                <a:ln w="88900">
                  <a:solidFill>
                    <a:srgbClr val="006699"/>
                  </a:solidFill>
                  <a:round/>
                  <a:headEnd/>
                  <a:tailEnd/>
                </a:ln>
                <a:solidFill>
                  <a:srgbClr val="006699"/>
                </a:solidFill>
                <a:latin typeface="Century Gothic"/>
              </a:rPr>
              <a:t>Social-Paramédical</a:t>
            </a:r>
          </a:p>
        </p:txBody>
      </p:sp>
      <p:sp>
        <p:nvSpPr>
          <p:cNvPr id="19464" name="WordArt 19"/>
          <p:cNvSpPr>
            <a:spLocks noChangeArrowheads="1" noChangeShapeType="1" noTextEdit="1"/>
          </p:cNvSpPr>
          <p:nvPr/>
        </p:nvSpPr>
        <p:spPr bwMode="auto">
          <a:xfrm>
            <a:off x="585788" y="2944813"/>
            <a:ext cx="2922587" cy="311150"/>
          </a:xfrm>
          <a:prstGeom prst="rect">
            <a:avLst/>
          </a:prstGeom>
        </p:spPr>
        <p:txBody>
          <a:bodyPr wrap="none" fromWordArt="1">
            <a:prstTxWarp prst="textPlain">
              <a:avLst>
                <a:gd name="adj" fmla="val 50000"/>
              </a:avLst>
            </a:prstTxWarp>
          </a:bodyPr>
          <a:lstStyle/>
          <a:p>
            <a:pPr algn="ctr"/>
            <a:r>
              <a:rPr lang="fr-FR" sz="3600" b="1" kern="10">
                <a:ln w="6350">
                  <a:solidFill>
                    <a:schemeClr val="bg1"/>
                  </a:solidFill>
                  <a:round/>
                  <a:headEnd/>
                  <a:tailEnd/>
                </a:ln>
                <a:solidFill>
                  <a:schemeClr val="bg1"/>
                </a:solidFill>
                <a:latin typeface="Century Gothic"/>
              </a:rPr>
              <a:t>Social-Paramédical</a:t>
            </a:r>
          </a:p>
        </p:txBody>
      </p:sp>
      <p:pic>
        <p:nvPicPr>
          <p:cNvPr id="19465" name="Picture 22"/>
          <p:cNvPicPr>
            <a:picLocks noChangeAspect="1" noChangeArrowheads="1"/>
          </p:cNvPicPr>
          <p:nvPr/>
        </p:nvPicPr>
        <p:blipFill>
          <a:blip r:embed="rId4" cstate="print"/>
          <a:srcRect/>
          <a:stretch>
            <a:fillRect/>
          </a:stretch>
        </p:blipFill>
        <p:spPr bwMode="auto">
          <a:xfrm>
            <a:off x="225425" y="2924175"/>
            <a:ext cx="225425" cy="357188"/>
          </a:xfrm>
          <a:prstGeom prst="rect">
            <a:avLst/>
          </a:prstGeom>
          <a:noFill/>
          <a:ln w="9525">
            <a:noFill/>
            <a:miter lim="800000"/>
            <a:headEnd/>
            <a:tailEnd/>
          </a:ln>
        </p:spPr>
      </p:pic>
      <p:sp>
        <p:nvSpPr>
          <p:cNvPr id="19466" name="WordArt 28"/>
          <p:cNvSpPr>
            <a:spLocks noChangeArrowheads="1" noChangeShapeType="1" noTextEdit="1"/>
          </p:cNvSpPr>
          <p:nvPr/>
        </p:nvSpPr>
        <p:spPr bwMode="auto">
          <a:xfrm>
            <a:off x="571500" y="5194300"/>
            <a:ext cx="2924175" cy="287338"/>
          </a:xfrm>
          <a:prstGeom prst="rect">
            <a:avLst/>
          </a:prstGeom>
        </p:spPr>
        <p:txBody>
          <a:bodyPr wrap="none" fromWordArt="1">
            <a:prstTxWarp prst="textPlain">
              <a:avLst>
                <a:gd name="adj" fmla="val 50000"/>
              </a:avLst>
            </a:prstTxWarp>
          </a:bodyPr>
          <a:lstStyle/>
          <a:p>
            <a:pPr algn="ctr"/>
            <a:r>
              <a:rPr lang="fr-FR" sz="3600" b="1" kern="10">
                <a:ln w="88900">
                  <a:solidFill>
                    <a:srgbClr val="006699"/>
                  </a:solidFill>
                  <a:round/>
                  <a:headEnd/>
                  <a:tailEnd/>
                </a:ln>
                <a:solidFill>
                  <a:srgbClr val="006699"/>
                </a:solidFill>
                <a:latin typeface="Century Gothic"/>
              </a:rPr>
              <a:t>Hôtellerie-Restauration</a:t>
            </a:r>
          </a:p>
        </p:txBody>
      </p:sp>
      <p:sp>
        <p:nvSpPr>
          <p:cNvPr id="19467" name="WordArt 29"/>
          <p:cNvSpPr>
            <a:spLocks noChangeArrowheads="1" noChangeShapeType="1" noTextEdit="1"/>
          </p:cNvSpPr>
          <p:nvPr/>
        </p:nvSpPr>
        <p:spPr bwMode="auto">
          <a:xfrm>
            <a:off x="571500" y="5191125"/>
            <a:ext cx="2924175" cy="287338"/>
          </a:xfrm>
          <a:prstGeom prst="rect">
            <a:avLst/>
          </a:prstGeom>
        </p:spPr>
        <p:txBody>
          <a:bodyPr wrap="none" fromWordArt="1">
            <a:prstTxWarp prst="textPlain">
              <a:avLst>
                <a:gd name="adj" fmla="val 50000"/>
              </a:avLst>
            </a:prstTxWarp>
          </a:bodyPr>
          <a:lstStyle/>
          <a:p>
            <a:pPr algn="ctr"/>
            <a:r>
              <a:rPr lang="fr-FR" sz="3600" b="1" kern="10">
                <a:ln w="6350">
                  <a:solidFill>
                    <a:schemeClr val="bg1"/>
                  </a:solidFill>
                  <a:round/>
                  <a:headEnd/>
                  <a:tailEnd/>
                </a:ln>
                <a:solidFill>
                  <a:schemeClr val="bg1"/>
                </a:solidFill>
                <a:latin typeface="Century Gothic"/>
              </a:rPr>
              <a:t>Hôtellerie-Restauration</a:t>
            </a:r>
          </a:p>
        </p:txBody>
      </p:sp>
      <p:sp>
        <p:nvSpPr>
          <p:cNvPr id="19468" name="AutoShape 34"/>
          <p:cNvSpPr>
            <a:spLocks noChangeArrowheads="1"/>
          </p:cNvSpPr>
          <p:nvPr/>
        </p:nvSpPr>
        <p:spPr bwMode="auto">
          <a:xfrm>
            <a:off x="3641725" y="4954588"/>
            <a:ext cx="5318125" cy="850900"/>
          </a:xfrm>
          <a:prstGeom prst="roundRect">
            <a:avLst>
              <a:gd name="adj" fmla="val 9509"/>
            </a:avLst>
          </a:prstGeom>
          <a:solidFill>
            <a:schemeClr val="bg1"/>
          </a:solidFill>
          <a:ln w="19050">
            <a:solidFill>
              <a:srgbClr val="006699"/>
            </a:solidFill>
            <a:round/>
            <a:headEnd/>
            <a:tailEnd/>
          </a:ln>
        </p:spPr>
        <p:txBody>
          <a:bodyPr wrap="none" anchor="ctr"/>
          <a:lstStyle/>
          <a:p>
            <a:endParaRPr lang="fr-FR" altLang="fr-FR"/>
          </a:p>
        </p:txBody>
      </p:sp>
      <p:sp>
        <p:nvSpPr>
          <p:cNvPr id="19469" name="WordArt 45"/>
          <p:cNvSpPr>
            <a:spLocks noChangeArrowheads="1" noChangeShapeType="1" noTextEdit="1"/>
          </p:cNvSpPr>
          <p:nvPr/>
        </p:nvSpPr>
        <p:spPr bwMode="auto">
          <a:xfrm>
            <a:off x="5991225" y="3349625"/>
            <a:ext cx="2592388" cy="225425"/>
          </a:xfrm>
          <a:prstGeom prst="rect">
            <a:avLst/>
          </a:prstGeom>
        </p:spPr>
        <p:txBody>
          <a:bodyPr wrap="none" fromWordArt="1">
            <a:prstTxWarp prst="textPlain">
              <a:avLst>
                <a:gd name="adj" fmla="val 50000"/>
              </a:avLst>
            </a:prstTxWarp>
          </a:bodyPr>
          <a:lstStyle/>
          <a:p>
            <a:pPr algn="ctr"/>
            <a:r>
              <a:rPr lang="fr-FR" sz="3600" kern="10">
                <a:ln w="3175">
                  <a:solidFill>
                    <a:srgbClr val="CC0000"/>
                  </a:solidFill>
                  <a:round/>
                  <a:headEnd/>
                  <a:tailEnd/>
                </a:ln>
                <a:solidFill>
                  <a:srgbClr val="CC0000"/>
                </a:solidFill>
                <a:latin typeface="Arial Black"/>
              </a:rPr>
              <a:t>de la Santé et du Social</a:t>
            </a:r>
          </a:p>
        </p:txBody>
      </p:sp>
      <p:pic>
        <p:nvPicPr>
          <p:cNvPr id="19470" name="Picture 53"/>
          <p:cNvPicPr>
            <a:picLocks noChangeAspect="1" noChangeArrowheads="1"/>
          </p:cNvPicPr>
          <p:nvPr/>
        </p:nvPicPr>
        <p:blipFill>
          <a:blip r:embed="rId4" cstate="print"/>
          <a:srcRect/>
          <a:stretch>
            <a:fillRect/>
          </a:stretch>
        </p:blipFill>
        <p:spPr bwMode="auto">
          <a:xfrm>
            <a:off x="225425" y="5173663"/>
            <a:ext cx="225425" cy="357187"/>
          </a:xfrm>
          <a:prstGeom prst="rect">
            <a:avLst/>
          </a:prstGeom>
          <a:noFill/>
          <a:ln w="9525">
            <a:noFill/>
            <a:miter lim="800000"/>
            <a:headEnd/>
            <a:tailEnd/>
          </a:ln>
        </p:spPr>
      </p:pic>
      <p:sp>
        <p:nvSpPr>
          <p:cNvPr id="19471" name="WordArt 68"/>
          <p:cNvSpPr>
            <a:spLocks noChangeArrowheads="1" noChangeShapeType="1" noTextEdit="1"/>
          </p:cNvSpPr>
          <p:nvPr/>
        </p:nvSpPr>
        <p:spPr bwMode="auto">
          <a:xfrm>
            <a:off x="6350000" y="5270500"/>
            <a:ext cx="1836738" cy="361950"/>
          </a:xfrm>
          <a:prstGeom prst="rect">
            <a:avLst/>
          </a:prstGeom>
        </p:spPr>
        <p:txBody>
          <a:bodyPr wrap="none" fromWordArt="1">
            <a:prstTxWarp prst="textPlain">
              <a:avLst>
                <a:gd name="adj" fmla="val 50000"/>
              </a:avLst>
            </a:prstTxWarp>
          </a:bodyPr>
          <a:lstStyle/>
          <a:p>
            <a:pPr algn="ctr"/>
            <a:r>
              <a:rPr lang="fr-FR" sz="3600" kern="10">
                <a:ln w="3175">
                  <a:solidFill>
                    <a:srgbClr val="CC0000"/>
                  </a:solidFill>
                  <a:round/>
                  <a:headEnd/>
                  <a:tailEnd/>
                </a:ln>
                <a:solidFill>
                  <a:srgbClr val="CC0000"/>
                </a:solidFill>
                <a:latin typeface="Arial Black"/>
              </a:rPr>
              <a:t>Hôtellerie</a:t>
            </a:r>
          </a:p>
        </p:txBody>
      </p:sp>
      <p:pic>
        <p:nvPicPr>
          <p:cNvPr id="19472" name="Picture 71" descr="MCj03325460000[1]"/>
          <p:cNvPicPr>
            <a:picLocks noChangeAspect="1" noChangeArrowheads="1"/>
          </p:cNvPicPr>
          <p:nvPr/>
        </p:nvPicPr>
        <p:blipFill>
          <a:blip r:embed="rId5" cstate="print"/>
          <a:srcRect/>
          <a:stretch>
            <a:fillRect/>
          </a:stretch>
        </p:blipFill>
        <p:spPr bwMode="auto">
          <a:xfrm>
            <a:off x="3775075" y="2935288"/>
            <a:ext cx="996950" cy="650875"/>
          </a:xfrm>
          <a:prstGeom prst="rect">
            <a:avLst/>
          </a:prstGeom>
          <a:noFill/>
          <a:ln w="9525">
            <a:noFill/>
            <a:miter lim="800000"/>
            <a:headEnd/>
            <a:tailEnd/>
          </a:ln>
        </p:spPr>
      </p:pic>
      <p:pic>
        <p:nvPicPr>
          <p:cNvPr id="19473" name="Picture 72" descr="MPj04305030000[1]"/>
          <p:cNvPicPr>
            <a:picLocks noChangeAspect="1" noChangeArrowheads="1"/>
          </p:cNvPicPr>
          <p:nvPr/>
        </p:nvPicPr>
        <p:blipFill>
          <a:blip r:embed="rId6" cstate="print"/>
          <a:srcRect/>
          <a:stretch>
            <a:fillRect/>
          </a:stretch>
        </p:blipFill>
        <p:spPr bwMode="auto">
          <a:xfrm>
            <a:off x="4905375" y="2884488"/>
            <a:ext cx="663575" cy="719137"/>
          </a:xfrm>
          <a:prstGeom prst="rect">
            <a:avLst/>
          </a:prstGeom>
          <a:noFill/>
          <a:ln w="9525">
            <a:noFill/>
            <a:miter lim="800000"/>
            <a:headEnd/>
            <a:tailEnd/>
          </a:ln>
        </p:spPr>
      </p:pic>
      <p:sp>
        <p:nvSpPr>
          <p:cNvPr id="19474" name="Rectangle 100"/>
          <p:cNvSpPr>
            <a:spLocks noChangeArrowheads="1"/>
          </p:cNvSpPr>
          <p:nvPr/>
        </p:nvSpPr>
        <p:spPr bwMode="auto">
          <a:xfrm>
            <a:off x="6831013" y="4892675"/>
            <a:ext cx="865187" cy="215900"/>
          </a:xfrm>
          <a:prstGeom prst="rect">
            <a:avLst/>
          </a:prstGeom>
          <a:solidFill>
            <a:schemeClr val="bg1"/>
          </a:solidFill>
          <a:ln w="9525">
            <a:noFill/>
            <a:miter lim="800000"/>
            <a:headEnd/>
            <a:tailEnd/>
          </a:ln>
        </p:spPr>
        <p:txBody>
          <a:bodyPr wrap="none" anchor="ctr"/>
          <a:lstStyle/>
          <a:p>
            <a:endParaRPr lang="fr-FR" altLang="fr-FR"/>
          </a:p>
        </p:txBody>
      </p:sp>
      <p:sp>
        <p:nvSpPr>
          <p:cNvPr id="19475" name="WordArt 98"/>
          <p:cNvSpPr>
            <a:spLocks noChangeArrowheads="1" noChangeShapeType="1" noTextEdit="1"/>
          </p:cNvSpPr>
          <p:nvPr/>
        </p:nvSpPr>
        <p:spPr bwMode="auto">
          <a:xfrm>
            <a:off x="6962775" y="4748213"/>
            <a:ext cx="600075" cy="287337"/>
          </a:xfrm>
          <a:prstGeom prst="rect">
            <a:avLst/>
          </a:prstGeom>
        </p:spPr>
        <p:txBody>
          <a:bodyPr wrap="none" fromWordArt="1">
            <a:prstTxWarp prst="textPlain">
              <a:avLst>
                <a:gd name="adj" fmla="val 50000"/>
              </a:avLst>
            </a:prstTxWarp>
          </a:bodyPr>
          <a:lstStyle/>
          <a:p>
            <a:pPr algn="ctr"/>
            <a:r>
              <a:rPr lang="fr-FR" sz="3600" b="1" kern="10">
                <a:ln w="76200">
                  <a:solidFill>
                    <a:srgbClr val="CC0000"/>
                  </a:solidFill>
                  <a:round/>
                  <a:headEnd/>
                  <a:tailEnd/>
                </a:ln>
                <a:solidFill>
                  <a:srgbClr val="CC0000"/>
                </a:solidFill>
                <a:latin typeface="Century Gothic"/>
              </a:rPr>
              <a:t>série</a:t>
            </a:r>
          </a:p>
        </p:txBody>
      </p:sp>
      <p:sp>
        <p:nvSpPr>
          <p:cNvPr id="19476" name="WordArt 99"/>
          <p:cNvSpPr>
            <a:spLocks noChangeArrowheads="1" noChangeShapeType="1" noTextEdit="1"/>
          </p:cNvSpPr>
          <p:nvPr/>
        </p:nvSpPr>
        <p:spPr bwMode="auto">
          <a:xfrm>
            <a:off x="6962775" y="4748213"/>
            <a:ext cx="600075" cy="287337"/>
          </a:xfrm>
          <a:prstGeom prst="rect">
            <a:avLst/>
          </a:prstGeom>
        </p:spPr>
        <p:txBody>
          <a:bodyPr wrap="none" fromWordArt="1">
            <a:prstTxWarp prst="textPlain">
              <a:avLst>
                <a:gd name="adj" fmla="val 50000"/>
              </a:avLst>
            </a:prstTxWarp>
          </a:bodyPr>
          <a:lstStyle/>
          <a:p>
            <a:pPr algn="ctr"/>
            <a:r>
              <a:rPr lang="fr-FR" sz="3600" b="1" kern="10">
                <a:ln w="9525">
                  <a:solidFill>
                    <a:schemeClr val="bg1"/>
                  </a:solidFill>
                  <a:round/>
                  <a:headEnd/>
                  <a:tailEnd/>
                </a:ln>
                <a:solidFill>
                  <a:schemeClr val="bg1"/>
                </a:solidFill>
                <a:latin typeface="Century Gothic"/>
              </a:rPr>
              <a:t>série</a:t>
            </a:r>
          </a:p>
        </p:txBody>
      </p:sp>
      <p:pic>
        <p:nvPicPr>
          <p:cNvPr id="19477" name="Picture 101" descr="MCj02388770000[1]"/>
          <p:cNvPicPr>
            <a:picLocks noChangeAspect="1" noChangeArrowheads="1"/>
          </p:cNvPicPr>
          <p:nvPr/>
        </p:nvPicPr>
        <p:blipFill>
          <a:blip r:embed="rId7" cstate="print"/>
          <a:srcRect/>
          <a:stretch>
            <a:fillRect/>
          </a:stretch>
        </p:blipFill>
        <p:spPr bwMode="auto">
          <a:xfrm>
            <a:off x="4105275" y="5011738"/>
            <a:ext cx="384175" cy="763587"/>
          </a:xfrm>
          <a:prstGeom prst="rect">
            <a:avLst/>
          </a:prstGeom>
          <a:noFill/>
          <a:ln w="9525">
            <a:noFill/>
            <a:miter lim="800000"/>
            <a:headEnd/>
            <a:tailEnd/>
          </a:ln>
        </p:spPr>
      </p:pic>
      <p:pic>
        <p:nvPicPr>
          <p:cNvPr id="19478" name="Picture 102" descr="MCj03440570000[1]"/>
          <p:cNvPicPr>
            <a:picLocks noChangeAspect="1" noChangeArrowheads="1"/>
          </p:cNvPicPr>
          <p:nvPr/>
        </p:nvPicPr>
        <p:blipFill>
          <a:blip r:embed="rId8" cstate="print"/>
          <a:srcRect/>
          <a:stretch>
            <a:fillRect/>
          </a:stretch>
        </p:blipFill>
        <p:spPr bwMode="auto">
          <a:xfrm>
            <a:off x="4905375" y="5038725"/>
            <a:ext cx="663575" cy="719138"/>
          </a:xfrm>
          <a:prstGeom prst="rect">
            <a:avLst/>
          </a:prstGeom>
          <a:noFill/>
          <a:ln w="9525">
            <a:noFill/>
            <a:miter lim="800000"/>
            <a:headEnd/>
            <a:tailEnd/>
          </a:ln>
        </p:spPr>
      </p:pic>
      <p:pic>
        <p:nvPicPr>
          <p:cNvPr id="19479" name="Picture 103"/>
          <p:cNvPicPr>
            <a:picLocks noChangeAspect="1" noChangeArrowheads="1"/>
          </p:cNvPicPr>
          <p:nvPr/>
        </p:nvPicPr>
        <p:blipFill>
          <a:blip r:embed="rId4" cstate="print"/>
          <a:srcRect/>
          <a:stretch>
            <a:fillRect/>
          </a:stretch>
        </p:blipFill>
        <p:spPr bwMode="auto">
          <a:xfrm>
            <a:off x="3175000" y="981075"/>
            <a:ext cx="482600" cy="793750"/>
          </a:xfrm>
          <a:prstGeom prst="rect">
            <a:avLst/>
          </a:prstGeom>
          <a:noFill/>
          <a:ln w="9525">
            <a:noFill/>
            <a:miter lim="800000"/>
            <a:headEnd/>
            <a:tailEnd/>
          </a:ln>
        </p:spPr>
      </p:pic>
      <p:sp>
        <p:nvSpPr>
          <p:cNvPr id="19480" name="WordArt 104"/>
          <p:cNvSpPr>
            <a:spLocks noChangeArrowheads="1" noChangeShapeType="1" noTextEdit="1"/>
          </p:cNvSpPr>
          <p:nvPr/>
        </p:nvSpPr>
        <p:spPr bwMode="auto">
          <a:xfrm>
            <a:off x="3778250" y="1150938"/>
            <a:ext cx="5103813" cy="407987"/>
          </a:xfrm>
          <a:prstGeom prst="rect">
            <a:avLst/>
          </a:prstGeom>
        </p:spPr>
        <p:txBody>
          <a:bodyPr wrap="none" fromWordArt="1">
            <a:prstTxWarp prst="textPlain">
              <a:avLst>
                <a:gd name="adj" fmla="val 50000"/>
              </a:avLst>
            </a:prstTxWarp>
          </a:bodyPr>
          <a:lstStyle/>
          <a:p>
            <a:pPr algn="ctr"/>
            <a:r>
              <a:rPr lang="fr-FR" sz="3600" b="1" kern="10">
                <a:ln w="88900">
                  <a:solidFill>
                    <a:srgbClr val="006699"/>
                  </a:solidFill>
                  <a:round/>
                  <a:headEnd/>
                  <a:tailEnd/>
                </a:ln>
                <a:solidFill>
                  <a:srgbClr val="006699"/>
                </a:solidFill>
                <a:latin typeface="Century Gothic"/>
              </a:rPr>
              <a:t>Choisir un domaine d'activité</a:t>
            </a:r>
          </a:p>
        </p:txBody>
      </p:sp>
      <p:sp>
        <p:nvSpPr>
          <p:cNvPr id="19481" name="WordArt 105"/>
          <p:cNvSpPr>
            <a:spLocks noChangeArrowheads="1" noChangeShapeType="1" noTextEdit="1"/>
          </p:cNvSpPr>
          <p:nvPr/>
        </p:nvSpPr>
        <p:spPr bwMode="auto">
          <a:xfrm>
            <a:off x="3775075" y="1149350"/>
            <a:ext cx="5103813" cy="407988"/>
          </a:xfrm>
          <a:prstGeom prst="rect">
            <a:avLst/>
          </a:prstGeom>
        </p:spPr>
        <p:txBody>
          <a:bodyPr wrap="none" fromWordArt="1">
            <a:prstTxWarp prst="textPlain">
              <a:avLst>
                <a:gd name="adj" fmla="val 50000"/>
              </a:avLst>
            </a:prstTxWarp>
          </a:bodyPr>
          <a:lstStyle/>
          <a:p>
            <a:pPr algn="ctr"/>
            <a:r>
              <a:rPr lang="fr-FR" sz="3600" b="1" kern="10">
                <a:ln w="6350">
                  <a:solidFill>
                    <a:schemeClr val="bg1"/>
                  </a:solidFill>
                  <a:round/>
                  <a:headEnd/>
                  <a:tailEnd/>
                </a:ln>
                <a:solidFill>
                  <a:schemeClr val="bg1"/>
                </a:solidFill>
                <a:latin typeface="Century Gothic"/>
              </a:rPr>
              <a:t>Choisir un domaine d'activité</a:t>
            </a:r>
          </a:p>
        </p:txBody>
      </p:sp>
      <p:sp>
        <p:nvSpPr>
          <p:cNvPr id="19482" name="AutoShape 106"/>
          <p:cNvSpPr>
            <a:spLocks noChangeArrowheads="1"/>
          </p:cNvSpPr>
          <p:nvPr/>
        </p:nvSpPr>
        <p:spPr bwMode="auto">
          <a:xfrm>
            <a:off x="119063" y="1011238"/>
            <a:ext cx="2990850" cy="708025"/>
          </a:xfrm>
          <a:prstGeom prst="roundRect">
            <a:avLst>
              <a:gd name="adj" fmla="val 16667"/>
            </a:avLst>
          </a:prstGeom>
          <a:solidFill>
            <a:srgbClr val="990000"/>
          </a:solidFill>
          <a:ln w="9525">
            <a:solidFill>
              <a:srgbClr val="990000"/>
            </a:solidFill>
            <a:round/>
            <a:headEnd/>
            <a:tailEnd/>
          </a:ln>
        </p:spPr>
        <p:txBody>
          <a:bodyPr wrap="none" anchor="ctr"/>
          <a:lstStyle/>
          <a:p>
            <a:endParaRPr lang="fr-FR" altLang="fr-FR"/>
          </a:p>
        </p:txBody>
      </p:sp>
      <p:sp>
        <p:nvSpPr>
          <p:cNvPr id="19483" name="WordArt 107"/>
          <p:cNvSpPr>
            <a:spLocks noChangeArrowheads="1" noChangeShapeType="1" noTextEdit="1"/>
          </p:cNvSpPr>
          <p:nvPr/>
        </p:nvSpPr>
        <p:spPr bwMode="auto">
          <a:xfrm>
            <a:off x="319088" y="1184275"/>
            <a:ext cx="2592387" cy="352425"/>
          </a:xfrm>
          <a:prstGeom prst="rect">
            <a:avLst/>
          </a:prstGeom>
        </p:spPr>
        <p:txBody>
          <a:bodyPr wrap="none" fromWordArt="1">
            <a:prstTxWarp prst="textPlain">
              <a:avLst>
                <a:gd name="adj" fmla="val 50000"/>
              </a:avLst>
            </a:prstTxWarp>
          </a:bodyPr>
          <a:lstStyle/>
          <a:p>
            <a:pPr algn="ctr"/>
            <a:r>
              <a:rPr lang="fr-FR" sz="3600" kern="10">
                <a:ln w="76200">
                  <a:solidFill>
                    <a:schemeClr val="bg1"/>
                  </a:solidFill>
                  <a:round/>
                  <a:headEnd/>
                  <a:tailEnd/>
                </a:ln>
                <a:solidFill>
                  <a:schemeClr val="bg1"/>
                </a:solidFill>
                <a:latin typeface="Arial Black"/>
              </a:rPr>
              <a:t>VOIE TECHNO</a:t>
            </a:r>
          </a:p>
        </p:txBody>
      </p:sp>
      <p:sp>
        <p:nvSpPr>
          <p:cNvPr id="19484" name="WordArt 108"/>
          <p:cNvSpPr>
            <a:spLocks noChangeArrowheads="1" noChangeShapeType="1" noTextEdit="1"/>
          </p:cNvSpPr>
          <p:nvPr/>
        </p:nvSpPr>
        <p:spPr bwMode="auto">
          <a:xfrm>
            <a:off x="317500" y="1184275"/>
            <a:ext cx="2592388" cy="352425"/>
          </a:xfrm>
          <a:prstGeom prst="rect">
            <a:avLst/>
          </a:prstGeom>
        </p:spPr>
        <p:txBody>
          <a:bodyPr wrap="none" fromWordArt="1">
            <a:prstTxWarp prst="textPlain">
              <a:avLst>
                <a:gd name="adj" fmla="val 50000"/>
              </a:avLst>
            </a:prstTxWarp>
          </a:bodyPr>
          <a:lstStyle/>
          <a:p>
            <a:pPr algn="ctr"/>
            <a:r>
              <a:rPr lang="fr-FR" sz="3600" kern="10">
                <a:ln w="19050">
                  <a:solidFill>
                    <a:srgbClr val="990000"/>
                  </a:solidFill>
                  <a:round/>
                  <a:headEnd/>
                  <a:tailEnd/>
                </a:ln>
                <a:solidFill>
                  <a:srgbClr val="990000"/>
                </a:solidFill>
                <a:latin typeface="Arial Black"/>
              </a:rPr>
              <a:t>VOIE TECHNO</a:t>
            </a:r>
          </a:p>
        </p:txBody>
      </p:sp>
      <p:sp>
        <p:nvSpPr>
          <p:cNvPr id="19485" name="Rectangle 109"/>
          <p:cNvSpPr>
            <a:spLocks noChangeArrowheads="1"/>
          </p:cNvSpPr>
          <p:nvPr/>
        </p:nvSpPr>
        <p:spPr bwMode="auto">
          <a:xfrm>
            <a:off x="6100763" y="2451100"/>
            <a:ext cx="2592387" cy="142875"/>
          </a:xfrm>
          <a:prstGeom prst="rect">
            <a:avLst/>
          </a:prstGeom>
          <a:solidFill>
            <a:schemeClr val="bg1"/>
          </a:solidFill>
          <a:ln w="9525">
            <a:noFill/>
            <a:miter lim="800000"/>
            <a:headEnd/>
            <a:tailEnd/>
          </a:ln>
        </p:spPr>
        <p:txBody>
          <a:bodyPr wrap="none" anchor="ctr"/>
          <a:lstStyle/>
          <a:p>
            <a:endParaRPr lang="fr-FR" altLang="fr-FR"/>
          </a:p>
        </p:txBody>
      </p:sp>
      <p:sp>
        <p:nvSpPr>
          <p:cNvPr id="19486" name="WordArt 16"/>
          <p:cNvSpPr>
            <a:spLocks noChangeArrowheads="1" noChangeShapeType="1" noTextEdit="1"/>
          </p:cNvSpPr>
          <p:nvPr/>
        </p:nvSpPr>
        <p:spPr bwMode="auto">
          <a:xfrm>
            <a:off x="7291388" y="2216150"/>
            <a:ext cx="1336675" cy="444500"/>
          </a:xfrm>
          <a:prstGeom prst="rect">
            <a:avLst/>
          </a:prstGeom>
        </p:spPr>
        <p:txBody>
          <a:bodyPr wrap="none" fromWordArt="1">
            <a:prstTxWarp prst="textPlain">
              <a:avLst>
                <a:gd name="adj" fmla="val 50000"/>
              </a:avLst>
            </a:prstTxWarp>
          </a:bodyPr>
          <a:lstStyle/>
          <a:p>
            <a:pPr algn="ctr"/>
            <a:r>
              <a:rPr lang="fr-FR" sz="3600" b="1" kern="10">
                <a:ln w="76200">
                  <a:solidFill>
                    <a:srgbClr val="CC0000"/>
                  </a:solidFill>
                  <a:round/>
                  <a:headEnd/>
                  <a:tailEnd/>
                </a:ln>
                <a:solidFill>
                  <a:srgbClr val="CC0000"/>
                </a:solidFill>
                <a:latin typeface="Century Gothic"/>
              </a:rPr>
              <a:t>ST2S</a:t>
            </a:r>
          </a:p>
        </p:txBody>
      </p:sp>
      <p:sp>
        <p:nvSpPr>
          <p:cNvPr id="19487" name="WordArt 17"/>
          <p:cNvSpPr>
            <a:spLocks noChangeArrowheads="1" noChangeShapeType="1" noTextEdit="1"/>
          </p:cNvSpPr>
          <p:nvPr/>
        </p:nvSpPr>
        <p:spPr bwMode="auto">
          <a:xfrm>
            <a:off x="7289800" y="2216150"/>
            <a:ext cx="1336675" cy="444500"/>
          </a:xfrm>
          <a:prstGeom prst="rect">
            <a:avLst/>
          </a:prstGeom>
        </p:spPr>
        <p:txBody>
          <a:bodyPr wrap="none" fromWordArt="1">
            <a:prstTxWarp prst="textPlain">
              <a:avLst>
                <a:gd name="adj" fmla="val 50000"/>
              </a:avLst>
            </a:prstTxWarp>
          </a:bodyPr>
          <a:lstStyle/>
          <a:p>
            <a:pPr algn="ctr"/>
            <a:r>
              <a:rPr lang="fr-FR" sz="3600" b="1" kern="10">
                <a:ln w="9525">
                  <a:solidFill>
                    <a:schemeClr val="bg1"/>
                  </a:solidFill>
                  <a:round/>
                  <a:headEnd/>
                  <a:tailEnd/>
                </a:ln>
                <a:solidFill>
                  <a:schemeClr val="bg1"/>
                </a:solidFill>
                <a:latin typeface="Century Gothic"/>
              </a:rPr>
              <a:t>ST2S</a:t>
            </a:r>
          </a:p>
        </p:txBody>
      </p:sp>
      <p:sp>
        <p:nvSpPr>
          <p:cNvPr id="19488" name="WordArt 20"/>
          <p:cNvSpPr>
            <a:spLocks noChangeArrowheads="1" noChangeShapeType="1" noTextEdit="1"/>
          </p:cNvSpPr>
          <p:nvPr/>
        </p:nvSpPr>
        <p:spPr bwMode="auto">
          <a:xfrm>
            <a:off x="6234113" y="2276475"/>
            <a:ext cx="873125" cy="369888"/>
          </a:xfrm>
          <a:prstGeom prst="rect">
            <a:avLst/>
          </a:prstGeom>
        </p:spPr>
        <p:txBody>
          <a:bodyPr wrap="none" fromWordArt="1">
            <a:prstTxWarp prst="textPlain">
              <a:avLst>
                <a:gd name="adj" fmla="val 50000"/>
              </a:avLst>
            </a:prstTxWarp>
          </a:bodyPr>
          <a:lstStyle/>
          <a:p>
            <a:pPr algn="ctr"/>
            <a:r>
              <a:rPr lang="fr-FR" sz="3600" b="1" kern="10">
                <a:ln w="76200">
                  <a:solidFill>
                    <a:srgbClr val="CC0000"/>
                  </a:solidFill>
                  <a:round/>
                  <a:headEnd/>
                  <a:tailEnd/>
                </a:ln>
                <a:solidFill>
                  <a:srgbClr val="CC0000"/>
                </a:solidFill>
                <a:latin typeface="Century Gothic"/>
              </a:rPr>
              <a:t>série</a:t>
            </a:r>
          </a:p>
        </p:txBody>
      </p:sp>
      <p:sp>
        <p:nvSpPr>
          <p:cNvPr id="19489" name="WordArt 21"/>
          <p:cNvSpPr>
            <a:spLocks noChangeArrowheads="1" noChangeShapeType="1" noTextEdit="1"/>
          </p:cNvSpPr>
          <p:nvPr/>
        </p:nvSpPr>
        <p:spPr bwMode="auto">
          <a:xfrm>
            <a:off x="6234113" y="2276475"/>
            <a:ext cx="873125" cy="369888"/>
          </a:xfrm>
          <a:prstGeom prst="rect">
            <a:avLst/>
          </a:prstGeom>
        </p:spPr>
        <p:txBody>
          <a:bodyPr wrap="none" fromWordArt="1">
            <a:prstTxWarp prst="textPlain">
              <a:avLst>
                <a:gd name="adj" fmla="val 50000"/>
              </a:avLst>
            </a:prstTxWarp>
          </a:bodyPr>
          <a:lstStyle/>
          <a:p>
            <a:pPr algn="ctr"/>
            <a:r>
              <a:rPr lang="fr-FR" sz="3600" b="1" kern="10">
                <a:ln w="9525">
                  <a:solidFill>
                    <a:schemeClr val="bg1"/>
                  </a:solidFill>
                  <a:round/>
                  <a:headEnd/>
                  <a:tailEnd/>
                </a:ln>
                <a:solidFill>
                  <a:schemeClr val="bg1"/>
                </a:solidFill>
                <a:latin typeface="Century Gothic"/>
              </a:rPr>
              <a:t>série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openfile"/>
          <p:cNvPicPr>
            <a:picLocks noChangeAspect="1" noChangeArrowheads="1"/>
          </p:cNvPicPr>
          <p:nvPr/>
        </p:nvPicPr>
        <p:blipFill>
          <a:blip r:embed="rId3" cstate="print"/>
          <a:srcRect/>
          <a:stretch>
            <a:fillRect/>
          </a:stretch>
        </p:blipFill>
        <p:spPr bwMode="auto">
          <a:xfrm>
            <a:off x="-320675" y="-301625"/>
            <a:ext cx="9836150" cy="7489825"/>
          </a:xfrm>
          <a:prstGeom prst="rect">
            <a:avLst/>
          </a:prstGeom>
          <a:noFill/>
          <a:ln w="9525">
            <a:noFill/>
            <a:miter lim="800000"/>
            <a:headEnd/>
            <a:tailEnd/>
          </a:ln>
        </p:spPr>
      </p:pic>
      <p:sp>
        <p:nvSpPr>
          <p:cNvPr id="20483" name="Text Box 5"/>
          <p:cNvSpPr txBox="1">
            <a:spLocks noChangeArrowheads="1"/>
          </p:cNvSpPr>
          <p:nvPr/>
        </p:nvSpPr>
        <p:spPr bwMode="auto">
          <a:xfrm>
            <a:off x="8048625" y="176213"/>
            <a:ext cx="673100" cy="461962"/>
          </a:xfrm>
          <a:prstGeom prst="rect">
            <a:avLst/>
          </a:prstGeom>
          <a:noFill/>
          <a:ln w="9525">
            <a:noFill/>
            <a:miter lim="800000"/>
            <a:headEnd/>
            <a:tailEnd/>
          </a:ln>
        </p:spPr>
        <p:txBody>
          <a:bodyPr wrap="none">
            <a:spAutoFit/>
          </a:bodyPr>
          <a:lstStyle/>
          <a:p>
            <a:r>
              <a:rPr lang="fr-FR" altLang="fr-FR" b="1">
                <a:solidFill>
                  <a:schemeClr val="bg1"/>
                </a:solidFill>
                <a:latin typeface="Century Gothic" pitchFamily="34" charset="0"/>
              </a:rPr>
              <a:t>6/6</a:t>
            </a:r>
          </a:p>
        </p:txBody>
      </p:sp>
      <p:sp>
        <p:nvSpPr>
          <p:cNvPr id="20484" name="WordArt 6"/>
          <p:cNvSpPr>
            <a:spLocks noChangeArrowheads="1" noChangeShapeType="1" noTextEdit="1"/>
          </p:cNvSpPr>
          <p:nvPr/>
        </p:nvSpPr>
        <p:spPr bwMode="auto">
          <a:xfrm>
            <a:off x="3376613" y="188913"/>
            <a:ext cx="3632200" cy="287337"/>
          </a:xfrm>
          <a:prstGeom prst="rect">
            <a:avLst/>
          </a:prstGeom>
        </p:spPr>
        <p:txBody>
          <a:bodyPr wrap="none" fromWordArt="1">
            <a:prstTxWarp prst="textPlain">
              <a:avLst>
                <a:gd name="adj" fmla="val 50000"/>
              </a:avLst>
            </a:prstTxWarp>
          </a:bodyPr>
          <a:lstStyle/>
          <a:p>
            <a:pPr algn="ctr"/>
            <a:r>
              <a:rPr lang="fr-FR" sz="3600" b="1" kern="10">
                <a:ln w="9525">
                  <a:noFill/>
                  <a:round/>
                  <a:headEnd/>
                  <a:tailEnd/>
                </a:ln>
                <a:solidFill>
                  <a:schemeClr val="bg1"/>
                </a:solidFill>
                <a:latin typeface="Century Gothic"/>
              </a:rPr>
              <a:t>Choisir un domaine</a:t>
            </a:r>
          </a:p>
        </p:txBody>
      </p:sp>
      <p:sp>
        <p:nvSpPr>
          <p:cNvPr id="20485" name="AutoShape 30"/>
          <p:cNvSpPr>
            <a:spLocks noChangeArrowheads="1"/>
          </p:cNvSpPr>
          <p:nvPr/>
        </p:nvSpPr>
        <p:spPr bwMode="auto">
          <a:xfrm>
            <a:off x="3641725" y="4581525"/>
            <a:ext cx="5318125" cy="1223963"/>
          </a:xfrm>
          <a:prstGeom prst="roundRect">
            <a:avLst>
              <a:gd name="adj" fmla="val 9509"/>
            </a:avLst>
          </a:prstGeom>
          <a:noFill/>
          <a:ln w="19050">
            <a:solidFill>
              <a:srgbClr val="006699"/>
            </a:solidFill>
            <a:round/>
            <a:headEnd/>
            <a:tailEnd/>
          </a:ln>
        </p:spPr>
        <p:txBody>
          <a:bodyPr wrap="none" anchor="ctr"/>
          <a:lstStyle/>
          <a:p>
            <a:endParaRPr lang="fr-FR" altLang="fr-FR"/>
          </a:p>
        </p:txBody>
      </p:sp>
      <p:sp>
        <p:nvSpPr>
          <p:cNvPr id="20486" name="WordArt 31"/>
          <p:cNvSpPr>
            <a:spLocks noChangeArrowheads="1" noChangeShapeType="1" noTextEdit="1"/>
          </p:cNvSpPr>
          <p:nvPr/>
        </p:nvSpPr>
        <p:spPr bwMode="auto">
          <a:xfrm>
            <a:off x="6432550" y="5059363"/>
            <a:ext cx="1728788" cy="287337"/>
          </a:xfrm>
          <a:prstGeom prst="rect">
            <a:avLst/>
          </a:prstGeom>
        </p:spPr>
        <p:txBody>
          <a:bodyPr wrap="none" fromWordArt="1">
            <a:prstTxWarp prst="textPlain">
              <a:avLst>
                <a:gd name="adj" fmla="val 50000"/>
              </a:avLst>
            </a:prstTxWarp>
          </a:bodyPr>
          <a:lstStyle/>
          <a:p>
            <a:pPr algn="ctr"/>
            <a:r>
              <a:rPr lang="fr-FR" sz="3600" kern="10">
                <a:ln w="3175">
                  <a:solidFill>
                    <a:srgbClr val="CC0000"/>
                  </a:solidFill>
                  <a:round/>
                  <a:headEnd/>
                  <a:tailEnd/>
                </a:ln>
                <a:solidFill>
                  <a:srgbClr val="CC0000"/>
                </a:solidFill>
                <a:latin typeface="Arial Black"/>
              </a:rPr>
              <a:t>Techniques</a:t>
            </a:r>
          </a:p>
        </p:txBody>
      </p:sp>
      <p:sp>
        <p:nvSpPr>
          <p:cNvPr id="20487" name="WordArt 34"/>
          <p:cNvSpPr>
            <a:spLocks noChangeArrowheads="1" noChangeShapeType="1" noTextEdit="1"/>
          </p:cNvSpPr>
          <p:nvPr/>
        </p:nvSpPr>
        <p:spPr bwMode="auto">
          <a:xfrm>
            <a:off x="585788" y="5043488"/>
            <a:ext cx="2589212" cy="311150"/>
          </a:xfrm>
          <a:prstGeom prst="rect">
            <a:avLst/>
          </a:prstGeom>
        </p:spPr>
        <p:txBody>
          <a:bodyPr wrap="none" fromWordArt="1">
            <a:prstTxWarp prst="textPlain">
              <a:avLst>
                <a:gd name="adj" fmla="val 50000"/>
              </a:avLst>
            </a:prstTxWarp>
          </a:bodyPr>
          <a:lstStyle/>
          <a:p>
            <a:pPr algn="ctr"/>
            <a:r>
              <a:rPr lang="fr-FR" sz="3600" b="1" kern="10">
                <a:ln w="88900">
                  <a:solidFill>
                    <a:srgbClr val="006699"/>
                  </a:solidFill>
                  <a:round/>
                  <a:headEnd/>
                  <a:tailEnd/>
                </a:ln>
                <a:solidFill>
                  <a:srgbClr val="006699"/>
                </a:solidFill>
                <a:latin typeface="Century Gothic"/>
              </a:rPr>
              <a:t>Musique-Danse</a:t>
            </a:r>
          </a:p>
        </p:txBody>
      </p:sp>
      <p:sp>
        <p:nvSpPr>
          <p:cNvPr id="20488" name="WordArt 35"/>
          <p:cNvSpPr>
            <a:spLocks noChangeArrowheads="1" noChangeShapeType="1" noTextEdit="1"/>
          </p:cNvSpPr>
          <p:nvPr/>
        </p:nvSpPr>
        <p:spPr bwMode="auto">
          <a:xfrm>
            <a:off x="585788" y="5045075"/>
            <a:ext cx="2589212" cy="311150"/>
          </a:xfrm>
          <a:prstGeom prst="rect">
            <a:avLst/>
          </a:prstGeom>
        </p:spPr>
        <p:txBody>
          <a:bodyPr wrap="none" fromWordArt="1">
            <a:prstTxWarp prst="textPlain">
              <a:avLst>
                <a:gd name="adj" fmla="val 50000"/>
              </a:avLst>
            </a:prstTxWarp>
          </a:bodyPr>
          <a:lstStyle/>
          <a:p>
            <a:pPr algn="ctr"/>
            <a:r>
              <a:rPr lang="fr-FR" sz="3600" b="1" kern="10">
                <a:ln w="6350">
                  <a:solidFill>
                    <a:schemeClr val="bg1"/>
                  </a:solidFill>
                  <a:round/>
                  <a:headEnd/>
                  <a:tailEnd/>
                </a:ln>
                <a:solidFill>
                  <a:schemeClr val="bg1"/>
                </a:solidFill>
                <a:latin typeface="Century Gothic"/>
              </a:rPr>
              <a:t>Musique-Danse</a:t>
            </a:r>
          </a:p>
        </p:txBody>
      </p:sp>
      <p:pic>
        <p:nvPicPr>
          <p:cNvPr id="20489" name="Picture 38"/>
          <p:cNvPicPr>
            <a:picLocks noChangeAspect="1" noChangeArrowheads="1"/>
          </p:cNvPicPr>
          <p:nvPr/>
        </p:nvPicPr>
        <p:blipFill>
          <a:blip r:embed="rId4" cstate="print"/>
          <a:srcRect/>
          <a:stretch>
            <a:fillRect/>
          </a:stretch>
        </p:blipFill>
        <p:spPr bwMode="auto">
          <a:xfrm>
            <a:off x="225425" y="5013325"/>
            <a:ext cx="225425" cy="357188"/>
          </a:xfrm>
          <a:prstGeom prst="rect">
            <a:avLst/>
          </a:prstGeom>
          <a:noFill/>
          <a:ln w="9525">
            <a:noFill/>
            <a:miter lim="800000"/>
            <a:headEnd/>
            <a:tailEnd/>
          </a:ln>
        </p:spPr>
      </p:pic>
      <p:sp>
        <p:nvSpPr>
          <p:cNvPr id="20490" name="WordArt 39"/>
          <p:cNvSpPr>
            <a:spLocks noChangeArrowheads="1" noChangeShapeType="1" noTextEdit="1"/>
          </p:cNvSpPr>
          <p:nvPr/>
        </p:nvSpPr>
        <p:spPr bwMode="auto">
          <a:xfrm>
            <a:off x="582613" y="2960688"/>
            <a:ext cx="2460625" cy="358775"/>
          </a:xfrm>
          <a:prstGeom prst="rect">
            <a:avLst/>
          </a:prstGeom>
        </p:spPr>
        <p:txBody>
          <a:bodyPr wrap="none" fromWordArt="1">
            <a:prstTxWarp prst="textPlain">
              <a:avLst>
                <a:gd name="adj" fmla="val 50000"/>
              </a:avLst>
            </a:prstTxWarp>
          </a:bodyPr>
          <a:lstStyle/>
          <a:p>
            <a:pPr algn="ctr"/>
            <a:r>
              <a:rPr lang="fr-FR" sz="3600" b="1" kern="10">
                <a:ln w="88900">
                  <a:solidFill>
                    <a:srgbClr val="006699"/>
                  </a:solidFill>
                  <a:round/>
                  <a:headEnd/>
                  <a:tailEnd/>
                </a:ln>
                <a:solidFill>
                  <a:srgbClr val="006699"/>
                </a:solidFill>
                <a:latin typeface="Century Gothic"/>
              </a:rPr>
              <a:t>Arts appliqués</a:t>
            </a:r>
          </a:p>
        </p:txBody>
      </p:sp>
      <p:sp>
        <p:nvSpPr>
          <p:cNvPr id="20491" name="WordArt 40"/>
          <p:cNvSpPr>
            <a:spLocks noChangeArrowheads="1" noChangeShapeType="1" noTextEdit="1"/>
          </p:cNvSpPr>
          <p:nvPr/>
        </p:nvSpPr>
        <p:spPr bwMode="auto">
          <a:xfrm>
            <a:off x="582613" y="2960688"/>
            <a:ext cx="2460625" cy="358775"/>
          </a:xfrm>
          <a:prstGeom prst="rect">
            <a:avLst/>
          </a:prstGeom>
        </p:spPr>
        <p:txBody>
          <a:bodyPr wrap="none" fromWordArt="1">
            <a:prstTxWarp prst="textPlain">
              <a:avLst>
                <a:gd name="adj" fmla="val 50000"/>
              </a:avLst>
            </a:prstTxWarp>
          </a:bodyPr>
          <a:lstStyle/>
          <a:p>
            <a:pPr algn="ctr"/>
            <a:r>
              <a:rPr lang="fr-FR" sz="3600" b="1" kern="10">
                <a:ln w="6350">
                  <a:solidFill>
                    <a:schemeClr val="bg1"/>
                  </a:solidFill>
                  <a:round/>
                  <a:headEnd/>
                  <a:tailEnd/>
                </a:ln>
                <a:solidFill>
                  <a:schemeClr val="bg1"/>
                </a:solidFill>
                <a:latin typeface="Century Gothic"/>
              </a:rPr>
              <a:t>Arts appliqués</a:t>
            </a:r>
          </a:p>
        </p:txBody>
      </p:sp>
      <p:sp>
        <p:nvSpPr>
          <p:cNvPr id="20492" name="AutoShape 41"/>
          <p:cNvSpPr>
            <a:spLocks noChangeArrowheads="1"/>
          </p:cNvSpPr>
          <p:nvPr/>
        </p:nvSpPr>
        <p:spPr bwMode="auto">
          <a:xfrm>
            <a:off x="3641725" y="2565400"/>
            <a:ext cx="5318125" cy="1209675"/>
          </a:xfrm>
          <a:prstGeom prst="roundRect">
            <a:avLst>
              <a:gd name="adj" fmla="val 9509"/>
            </a:avLst>
          </a:prstGeom>
          <a:solidFill>
            <a:schemeClr val="bg1"/>
          </a:solidFill>
          <a:ln w="19050">
            <a:solidFill>
              <a:srgbClr val="006699"/>
            </a:solidFill>
            <a:round/>
            <a:headEnd/>
            <a:tailEnd/>
          </a:ln>
        </p:spPr>
        <p:txBody>
          <a:bodyPr wrap="none" anchor="ctr"/>
          <a:lstStyle/>
          <a:p>
            <a:endParaRPr lang="fr-FR" altLang="fr-FR"/>
          </a:p>
        </p:txBody>
      </p:sp>
      <p:sp>
        <p:nvSpPr>
          <p:cNvPr id="20493" name="WordArt 42"/>
          <p:cNvSpPr>
            <a:spLocks noChangeArrowheads="1" noChangeShapeType="1" noTextEdit="1"/>
          </p:cNvSpPr>
          <p:nvPr/>
        </p:nvSpPr>
        <p:spPr bwMode="auto">
          <a:xfrm>
            <a:off x="5835650" y="5457825"/>
            <a:ext cx="2990850" cy="274638"/>
          </a:xfrm>
          <a:prstGeom prst="rect">
            <a:avLst/>
          </a:prstGeom>
        </p:spPr>
        <p:txBody>
          <a:bodyPr wrap="none" fromWordArt="1">
            <a:prstTxWarp prst="textPlain">
              <a:avLst>
                <a:gd name="adj" fmla="val 50000"/>
              </a:avLst>
            </a:prstTxWarp>
          </a:bodyPr>
          <a:lstStyle/>
          <a:p>
            <a:pPr algn="ctr"/>
            <a:r>
              <a:rPr lang="fr-FR" sz="3600" kern="10">
                <a:ln w="3175">
                  <a:solidFill>
                    <a:srgbClr val="CC0000"/>
                  </a:solidFill>
                  <a:round/>
                  <a:headEnd/>
                  <a:tailEnd/>
                </a:ln>
                <a:solidFill>
                  <a:srgbClr val="CC0000"/>
                </a:solidFill>
                <a:latin typeface="Arial Black"/>
              </a:rPr>
              <a:t>de la Musique et de la Danse</a:t>
            </a:r>
          </a:p>
        </p:txBody>
      </p:sp>
      <p:pic>
        <p:nvPicPr>
          <p:cNvPr id="20494" name="Picture 43"/>
          <p:cNvPicPr>
            <a:picLocks noChangeAspect="1" noChangeArrowheads="1"/>
          </p:cNvPicPr>
          <p:nvPr/>
        </p:nvPicPr>
        <p:blipFill>
          <a:blip r:embed="rId4" cstate="print"/>
          <a:srcRect/>
          <a:stretch>
            <a:fillRect/>
          </a:stretch>
        </p:blipFill>
        <p:spPr bwMode="auto">
          <a:xfrm>
            <a:off x="217488" y="2949575"/>
            <a:ext cx="225425" cy="357188"/>
          </a:xfrm>
          <a:prstGeom prst="rect">
            <a:avLst/>
          </a:prstGeom>
          <a:noFill/>
          <a:ln w="9525">
            <a:noFill/>
            <a:miter lim="800000"/>
            <a:headEnd/>
            <a:tailEnd/>
          </a:ln>
        </p:spPr>
      </p:pic>
      <p:pic>
        <p:nvPicPr>
          <p:cNvPr id="20495" name="Picture 46" descr="j0193752[1]"/>
          <p:cNvPicPr>
            <a:picLocks noChangeAspect="1" noChangeArrowheads="1"/>
          </p:cNvPicPr>
          <p:nvPr/>
        </p:nvPicPr>
        <p:blipFill>
          <a:blip r:embed="rId5" cstate="print"/>
          <a:srcRect/>
          <a:stretch>
            <a:fillRect/>
          </a:stretch>
        </p:blipFill>
        <p:spPr bwMode="auto">
          <a:xfrm>
            <a:off x="3840163" y="2997200"/>
            <a:ext cx="566737" cy="720725"/>
          </a:xfrm>
          <a:prstGeom prst="rect">
            <a:avLst/>
          </a:prstGeom>
          <a:noFill/>
          <a:ln w="9525">
            <a:noFill/>
            <a:miter lim="800000"/>
            <a:headEnd/>
            <a:tailEnd/>
          </a:ln>
        </p:spPr>
      </p:pic>
      <p:sp>
        <p:nvSpPr>
          <p:cNvPr id="20496" name="WordArt 49"/>
          <p:cNvSpPr>
            <a:spLocks noChangeArrowheads="1" noChangeShapeType="1" noTextEdit="1"/>
          </p:cNvSpPr>
          <p:nvPr/>
        </p:nvSpPr>
        <p:spPr bwMode="auto">
          <a:xfrm>
            <a:off x="6003925" y="3033713"/>
            <a:ext cx="2593975" cy="287337"/>
          </a:xfrm>
          <a:prstGeom prst="rect">
            <a:avLst/>
          </a:prstGeom>
        </p:spPr>
        <p:txBody>
          <a:bodyPr wrap="none" fromWordArt="1">
            <a:prstTxWarp prst="textPlain">
              <a:avLst>
                <a:gd name="adj" fmla="val 50000"/>
              </a:avLst>
            </a:prstTxWarp>
          </a:bodyPr>
          <a:lstStyle/>
          <a:p>
            <a:pPr algn="ctr"/>
            <a:r>
              <a:rPr lang="fr-FR" sz="3600" kern="10">
                <a:ln w="3175">
                  <a:solidFill>
                    <a:srgbClr val="CC0000"/>
                  </a:solidFill>
                  <a:round/>
                  <a:headEnd/>
                  <a:tailEnd/>
                </a:ln>
                <a:solidFill>
                  <a:srgbClr val="CC0000"/>
                </a:solidFill>
                <a:latin typeface="Arial Black"/>
              </a:rPr>
              <a:t>Sciences et technologies</a:t>
            </a:r>
          </a:p>
        </p:txBody>
      </p:sp>
      <p:sp>
        <p:nvSpPr>
          <p:cNvPr id="20497" name="WordArt 50"/>
          <p:cNvSpPr>
            <a:spLocks noChangeArrowheads="1" noChangeShapeType="1" noTextEdit="1"/>
          </p:cNvSpPr>
          <p:nvPr/>
        </p:nvSpPr>
        <p:spPr bwMode="auto">
          <a:xfrm>
            <a:off x="5835650" y="3432175"/>
            <a:ext cx="2990850" cy="250825"/>
          </a:xfrm>
          <a:prstGeom prst="rect">
            <a:avLst/>
          </a:prstGeom>
        </p:spPr>
        <p:txBody>
          <a:bodyPr wrap="none" fromWordArt="1">
            <a:prstTxWarp prst="textPlain">
              <a:avLst>
                <a:gd name="adj" fmla="val 50000"/>
              </a:avLst>
            </a:prstTxWarp>
          </a:bodyPr>
          <a:lstStyle/>
          <a:p>
            <a:pPr algn="ctr"/>
            <a:r>
              <a:rPr lang="fr-FR" sz="3600" kern="10">
                <a:ln w="3175">
                  <a:solidFill>
                    <a:srgbClr val="CC0000"/>
                  </a:solidFill>
                  <a:round/>
                  <a:headEnd/>
                  <a:tailEnd/>
                </a:ln>
                <a:solidFill>
                  <a:srgbClr val="CC0000"/>
                </a:solidFill>
                <a:latin typeface="Arial Black"/>
              </a:rPr>
              <a:t>du Design et des Arts Appliqués</a:t>
            </a:r>
          </a:p>
        </p:txBody>
      </p:sp>
      <p:pic>
        <p:nvPicPr>
          <p:cNvPr id="20498" name="Picture 53" descr="MMj02852990000[1]"/>
          <p:cNvPicPr>
            <a:picLocks noChangeAspect="1" noChangeArrowheads="1" noCrop="1"/>
          </p:cNvPicPr>
          <p:nvPr/>
        </p:nvPicPr>
        <p:blipFill>
          <a:blip r:embed="rId6" cstate="print"/>
          <a:srcRect/>
          <a:stretch>
            <a:fillRect/>
          </a:stretch>
        </p:blipFill>
        <p:spPr bwMode="auto">
          <a:xfrm>
            <a:off x="4772025" y="2997200"/>
            <a:ext cx="665163" cy="720725"/>
          </a:xfrm>
          <a:prstGeom prst="rect">
            <a:avLst/>
          </a:prstGeom>
          <a:noFill/>
          <a:ln w="9525">
            <a:noFill/>
            <a:miter lim="800000"/>
            <a:headEnd/>
            <a:tailEnd/>
          </a:ln>
        </p:spPr>
      </p:pic>
      <p:pic>
        <p:nvPicPr>
          <p:cNvPr id="20499" name="Picture 59" descr="MCj04347710000[1]"/>
          <p:cNvPicPr>
            <a:picLocks noChangeAspect="1" noChangeArrowheads="1"/>
          </p:cNvPicPr>
          <p:nvPr/>
        </p:nvPicPr>
        <p:blipFill>
          <a:blip r:embed="rId7" cstate="print"/>
          <a:srcRect/>
          <a:stretch>
            <a:fillRect/>
          </a:stretch>
        </p:blipFill>
        <p:spPr bwMode="auto">
          <a:xfrm>
            <a:off x="3775075" y="5013325"/>
            <a:ext cx="730250" cy="792163"/>
          </a:xfrm>
          <a:prstGeom prst="rect">
            <a:avLst/>
          </a:prstGeom>
          <a:noFill/>
          <a:ln w="9525">
            <a:noFill/>
            <a:miter lim="800000"/>
            <a:headEnd/>
            <a:tailEnd/>
          </a:ln>
        </p:spPr>
      </p:pic>
      <p:pic>
        <p:nvPicPr>
          <p:cNvPr id="20500" name="Picture 63" descr="MPj04311720000[1]"/>
          <p:cNvPicPr>
            <a:picLocks noChangeAspect="1" noChangeArrowheads="1"/>
          </p:cNvPicPr>
          <p:nvPr/>
        </p:nvPicPr>
        <p:blipFill>
          <a:blip r:embed="rId8" cstate="print"/>
          <a:srcRect/>
          <a:stretch>
            <a:fillRect/>
          </a:stretch>
        </p:blipFill>
        <p:spPr bwMode="auto">
          <a:xfrm>
            <a:off x="4638675" y="4940300"/>
            <a:ext cx="863600" cy="819150"/>
          </a:xfrm>
          <a:prstGeom prst="rect">
            <a:avLst/>
          </a:prstGeom>
          <a:noFill/>
          <a:ln w="9525">
            <a:noFill/>
            <a:miter lim="800000"/>
            <a:headEnd/>
            <a:tailEnd/>
          </a:ln>
        </p:spPr>
      </p:pic>
      <p:pic>
        <p:nvPicPr>
          <p:cNvPr id="20501" name="Picture 64"/>
          <p:cNvPicPr>
            <a:picLocks noChangeAspect="1" noChangeArrowheads="1"/>
          </p:cNvPicPr>
          <p:nvPr/>
        </p:nvPicPr>
        <p:blipFill>
          <a:blip r:embed="rId4" cstate="print"/>
          <a:srcRect/>
          <a:stretch>
            <a:fillRect/>
          </a:stretch>
        </p:blipFill>
        <p:spPr bwMode="auto">
          <a:xfrm>
            <a:off x="3175000" y="1122363"/>
            <a:ext cx="482600" cy="793750"/>
          </a:xfrm>
          <a:prstGeom prst="rect">
            <a:avLst/>
          </a:prstGeom>
          <a:noFill/>
          <a:ln w="9525">
            <a:noFill/>
            <a:miter lim="800000"/>
            <a:headEnd/>
            <a:tailEnd/>
          </a:ln>
        </p:spPr>
      </p:pic>
      <p:sp>
        <p:nvSpPr>
          <p:cNvPr id="20502" name="WordArt 65"/>
          <p:cNvSpPr>
            <a:spLocks noChangeArrowheads="1" noChangeShapeType="1" noTextEdit="1"/>
          </p:cNvSpPr>
          <p:nvPr/>
        </p:nvSpPr>
        <p:spPr bwMode="auto">
          <a:xfrm>
            <a:off x="3778250" y="1292225"/>
            <a:ext cx="5103813" cy="407988"/>
          </a:xfrm>
          <a:prstGeom prst="rect">
            <a:avLst/>
          </a:prstGeom>
        </p:spPr>
        <p:txBody>
          <a:bodyPr wrap="none" fromWordArt="1">
            <a:prstTxWarp prst="textPlain">
              <a:avLst>
                <a:gd name="adj" fmla="val 50000"/>
              </a:avLst>
            </a:prstTxWarp>
          </a:bodyPr>
          <a:lstStyle/>
          <a:p>
            <a:pPr algn="ctr"/>
            <a:r>
              <a:rPr lang="fr-FR" sz="3600" b="1" kern="10">
                <a:ln w="88900">
                  <a:solidFill>
                    <a:srgbClr val="006699"/>
                  </a:solidFill>
                  <a:round/>
                  <a:headEnd/>
                  <a:tailEnd/>
                </a:ln>
                <a:solidFill>
                  <a:srgbClr val="006699"/>
                </a:solidFill>
                <a:latin typeface="Century Gothic"/>
              </a:rPr>
              <a:t>Choisir un domaine d'activité</a:t>
            </a:r>
          </a:p>
        </p:txBody>
      </p:sp>
      <p:sp>
        <p:nvSpPr>
          <p:cNvPr id="20503" name="WordArt 66"/>
          <p:cNvSpPr>
            <a:spLocks noChangeArrowheads="1" noChangeShapeType="1" noTextEdit="1"/>
          </p:cNvSpPr>
          <p:nvPr/>
        </p:nvSpPr>
        <p:spPr bwMode="auto">
          <a:xfrm>
            <a:off x="3775075" y="1290638"/>
            <a:ext cx="5103813" cy="407987"/>
          </a:xfrm>
          <a:prstGeom prst="rect">
            <a:avLst/>
          </a:prstGeom>
        </p:spPr>
        <p:txBody>
          <a:bodyPr wrap="none" fromWordArt="1">
            <a:prstTxWarp prst="textPlain">
              <a:avLst>
                <a:gd name="adj" fmla="val 50000"/>
              </a:avLst>
            </a:prstTxWarp>
          </a:bodyPr>
          <a:lstStyle/>
          <a:p>
            <a:pPr algn="ctr"/>
            <a:r>
              <a:rPr lang="fr-FR" sz="3600" b="1" kern="10">
                <a:ln w="6350">
                  <a:solidFill>
                    <a:schemeClr val="bg1"/>
                  </a:solidFill>
                  <a:round/>
                  <a:headEnd/>
                  <a:tailEnd/>
                </a:ln>
                <a:solidFill>
                  <a:schemeClr val="bg1"/>
                </a:solidFill>
                <a:latin typeface="Century Gothic"/>
              </a:rPr>
              <a:t>Choisir un domaine d'activité</a:t>
            </a:r>
          </a:p>
        </p:txBody>
      </p:sp>
      <p:sp>
        <p:nvSpPr>
          <p:cNvPr id="20504" name="AutoShape 67"/>
          <p:cNvSpPr>
            <a:spLocks noChangeArrowheads="1"/>
          </p:cNvSpPr>
          <p:nvPr/>
        </p:nvSpPr>
        <p:spPr bwMode="auto">
          <a:xfrm>
            <a:off x="119063" y="1152525"/>
            <a:ext cx="2990850" cy="708025"/>
          </a:xfrm>
          <a:prstGeom prst="roundRect">
            <a:avLst>
              <a:gd name="adj" fmla="val 16667"/>
            </a:avLst>
          </a:prstGeom>
          <a:solidFill>
            <a:srgbClr val="990000"/>
          </a:solidFill>
          <a:ln w="9525">
            <a:solidFill>
              <a:srgbClr val="990000"/>
            </a:solidFill>
            <a:round/>
            <a:headEnd/>
            <a:tailEnd/>
          </a:ln>
        </p:spPr>
        <p:txBody>
          <a:bodyPr wrap="none" anchor="ctr"/>
          <a:lstStyle/>
          <a:p>
            <a:endParaRPr lang="fr-FR" altLang="fr-FR"/>
          </a:p>
        </p:txBody>
      </p:sp>
      <p:sp>
        <p:nvSpPr>
          <p:cNvPr id="20505" name="WordArt 68"/>
          <p:cNvSpPr>
            <a:spLocks noChangeArrowheads="1" noChangeShapeType="1" noTextEdit="1"/>
          </p:cNvSpPr>
          <p:nvPr/>
        </p:nvSpPr>
        <p:spPr bwMode="auto">
          <a:xfrm>
            <a:off x="319088" y="1325563"/>
            <a:ext cx="2592387" cy="352425"/>
          </a:xfrm>
          <a:prstGeom prst="rect">
            <a:avLst/>
          </a:prstGeom>
        </p:spPr>
        <p:txBody>
          <a:bodyPr wrap="none" fromWordArt="1">
            <a:prstTxWarp prst="textPlain">
              <a:avLst>
                <a:gd name="adj" fmla="val 50000"/>
              </a:avLst>
            </a:prstTxWarp>
          </a:bodyPr>
          <a:lstStyle/>
          <a:p>
            <a:pPr algn="ctr"/>
            <a:r>
              <a:rPr lang="fr-FR" sz="3600" kern="10">
                <a:ln w="76200">
                  <a:solidFill>
                    <a:schemeClr val="bg1"/>
                  </a:solidFill>
                  <a:round/>
                  <a:headEnd/>
                  <a:tailEnd/>
                </a:ln>
                <a:solidFill>
                  <a:schemeClr val="bg1"/>
                </a:solidFill>
                <a:latin typeface="Arial Black"/>
              </a:rPr>
              <a:t>VOIE TECHNO</a:t>
            </a:r>
          </a:p>
        </p:txBody>
      </p:sp>
      <p:sp>
        <p:nvSpPr>
          <p:cNvPr id="20506" name="WordArt 69"/>
          <p:cNvSpPr>
            <a:spLocks noChangeArrowheads="1" noChangeShapeType="1" noTextEdit="1"/>
          </p:cNvSpPr>
          <p:nvPr/>
        </p:nvSpPr>
        <p:spPr bwMode="auto">
          <a:xfrm>
            <a:off x="317500" y="1325563"/>
            <a:ext cx="2592388" cy="352425"/>
          </a:xfrm>
          <a:prstGeom prst="rect">
            <a:avLst/>
          </a:prstGeom>
        </p:spPr>
        <p:txBody>
          <a:bodyPr wrap="none" fromWordArt="1">
            <a:prstTxWarp prst="textPlain">
              <a:avLst>
                <a:gd name="adj" fmla="val 50000"/>
              </a:avLst>
            </a:prstTxWarp>
          </a:bodyPr>
          <a:lstStyle/>
          <a:p>
            <a:pPr algn="ctr"/>
            <a:r>
              <a:rPr lang="fr-FR" sz="3600" kern="10">
                <a:ln w="19050">
                  <a:solidFill>
                    <a:srgbClr val="990000"/>
                  </a:solidFill>
                  <a:round/>
                  <a:headEnd/>
                  <a:tailEnd/>
                </a:ln>
                <a:solidFill>
                  <a:srgbClr val="990000"/>
                </a:solidFill>
                <a:latin typeface="Arial Black"/>
              </a:rPr>
              <a:t>VOIE TECHNO</a:t>
            </a:r>
          </a:p>
        </p:txBody>
      </p:sp>
      <p:sp>
        <p:nvSpPr>
          <p:cNvPr id="20507" name="Rectangle 71"/>
          <p:cNvSpPr>
            <a:spLocks noChangeArrowheads="1"/>
          </p:cNvSpPr>
          <p:nvPr/>
        </p:nvSpPr>
        <p:spPr bwMode="auto">
          <a:xfrm>
            <a:off x="5999163" y="2489200"/>
            <a:ext cx="2592387" cy="142875"/>
          </a:xfrm>
          <a:prstGeom prst="rect">
            <a:avLst/>
          </a:prstGeom>
          <a:solidFill>
            <a:schemeClr val="bg1"/>
          </a:solidFill>
          <a:ln w="9525">
            <a:noFill/>
            <a:miter lim="800000"/>
            <a:headEnd/>
            <a:tailEnd/>
          </a:ln>
        </p:spPr>
        <p:txBody>
          <a:bodyPr wrap="none" anchor="ctr"/>
          <a:lstStyle/>
          <a:p>
            <a:endParaRPr lang="fr-FR" altLang="fr-FR"/>
          </a:p>
        </p:txBody>
      </p:sp>
      <p:sp>
        <p:nvSpPr>
          <p:cNvPr id="20508" name="WordArt 44"/>
          <p:cNvSpPr>
            <a:spLocks noChangeArrowheads="1" noChangeShapeType="1" noTextEdit="1"/>
          </p:cNvSpPr>
          <p:nvPr/>
        </p:nvSpPr>
        <p:spPr bwMode="auto">
          <a:xfrm>
            <a:off x="7031038" y="2273300"/>
            <a:ext cx="1397000" cy="417513"/>
          </a:xfrm>
          <a:prstGeom prst="rect">
            <a:avLst/>
          </a:prstGeom>
        </p:spPr>
        <p:txBody>
          <a:bodyPr wrap="none" fromWordArt="1">
            <a:prstTxWarp prst="textPlain">
              <a:avLst>
                <a:gd name="adj" fmla="val 50000"/>
              </a:avLst>
            </a:prstTxWarp>
          </a:bodyPr>
          <a:lstStyle/>
          <a:p>
            <a:pPr algn="ctr"/>
            <a:r>
              <a:rPr lang="fr-FR" sz="3600" b="1" kern="10">
                <a:ln w="76200">
                  <a:solidFill>
                    <a:srgbClr val="CC0000"/>
                  </a:solidFill>
                  <a:round/>
                  <a:headEnd/>
                  <a:tailEnd/>
                </a:ln>
                <a:solidFill>
                  <a:srgbClr val="CC0000"/>
                </a:solidFill>
                <a:latin typeface="Century Gothic"/>
              </a:rPr>
              <a:t>STD2A</a:t>
            </a:r>
          </a:p>
        </p:txBody>
      </p:sp>
      <p:sp>
        <p:nvSpPr>
          <p:cNvPr id="20509" name="WordArt 45"/>
          <p:cNvSpPr>
            <a:spLocks noChangeArrowheads="1" noChangeShapeType="1" noTextEdit="1"/>
          </p:cNvSpPr>
          <p:nvPr/>
        </p:nvSpPr>
        <p:spPr bwMode="auto">
          <a:xfrm>
            <a:off x="7031038" y="2273300"/>
            <a:ext cx="1397000" cy="417513"/>
          </a:xfrm>
          <a:prstGeom prst="rect">
            <a:avLst/>
          </a:prstGeom>
        </p:spPr>
        <p:txBody>
          <a:bodyPr wrap="none" fromWordArt="1">
            <a:prstTxWarp prst="textPlain">
              <a:avLst>
                <a:gd name="adj" fmla="val 50000"/>
              </a:avLst>
            </a:prstTxWarp>
          </a:bodyPr>
          <a:lstStyle/>
          <a:p>
            <a:pPr algn="ctr"/>
            <a:r>
              <a:rPr lang="fr-FR" sz="3600" b="1" kern="10">
                <a:ln w="9525">
                  <a:solidFill>
                    <a:schemeClr val="bg1"/>
                  </a:solidFill>
                  <a:round/>
                  <a:headEnd/>
                  <a:tailEnd/>
                </a:ln>
                <a:solidFill>
                  <a:schemeClr val="bg1"/>
                </a:solidFill>
                <a:latin typeface="Century Gothic"/>
              </a:rPr>
              <a:t>STD2A</a:t>
            </a:r>
          </a:p>
        </p:txBody>
      </p:sp>
      <p:sp>
        <p:nvSpPr>
          <p:cNvPr id="20510" name="WordArt 47"/>
          <p:cNvSpPr>
            <a:spLocks noChangeArrowheads="1" noChangeShapeType="1" noTextEdit="1"/>
          </p:cNvSpPr>
          <p:nvPr/>
        </p:nvSpPr>
        <p:spPr bwMode="auto">
          <a:xfrm>
            <a:off x="6167438" y="2341563"/>
            <a:ext cx="722312" cy="349250"/>
          </a:xfrm>
          <a:prstGeom prst="rect">
            <a:avLst/>
          </a:prstGeom>
        </p:spPr>
        <p:txBody>
          <a:bodyPr wrap="none" fromWordArt="1">
            <a:prstTxWarp prst="textPlain">
              <a:avLst>
                <a:gd name="adj" fmla="val 50000"/>
              </a:avLst>
            </a:prstTxWarp>
          </a:bodyPr>
          <a:lstStyle/>
          <a:p>
            <a:pPr algn="ctr"/>
            <a:r>
              <a:rPr lang="fr-FR" sz="3600" b="1" kern="10">
                <a:ln w="76200">
                  <a:solidFill>
                    <a:srgbClr val="CC0000"/>
                  </a:solidFill>
                  <a:round/>
                  <a:headEnd/>
                  <a:tailEnd/>
                </a:ln>
                <a:solidFill>
                  <a:srgbClr val="CC0000"/>
                </a:solidFill>
                <a:latin typeface="Century Gothic"/>
              </a:rPr>
              <a:t>série</a:t>
            </a:r>
          </a:p>
        </p:txBody>
      </p:sp>
      <p:sp>
        <p:nvSpPr>
          <p:cNvPr id="20511" name="WordArt 48"/>
          <p:cNvSpPr>
            <a:spLocks noChangeArrowheads="1" noChangeShapeType="1" noTextEdit="1"/>
          </p:cNvSpPr>
          <p:nvPr/>
        </p:nvSpPr>
        <p:spPr bwMode="auto">
          <a:xfrm>
            <a:off x="6167438" y="2341563"/>
            <a:ext cx="722312" cy="349250"/>
          </a:xfrm>
          <a:prstGeom prst="rect">
            <a:avLst/>
          </a:prstGeom>
        </p:spPr>
        <p:txBody>
          <a:bodyPr wrap="none" fromWordArt="1">
            <a:prstTxWarp prst="textPlain">
              <a:avLst>
                <a:gd name="adj" fmla="val 50000"/>
              </a:avLst>
            </a:prstTxWarp>
          </a:bodyPr>
          <a:lstStyle/>
          <a:p>
            <a:pPr algn="ctr"/>
            <a:r>
              <a:rPr lang="fr-FR" sz="3600" b="1" kern="10">
                <a:ln w="9525">
                  <a:solidFill>
                    <a:schemeClr val="bg1"/>
                  </a:solidFill>
                  <a:round/>
                  <a:headEnd/>
                  <a:tailEnd/>
                </a:ln>
                <a:solidFill>
                  <a:schemeClr val="bg1"/>
                </a:solidFill>
                <a:latin typeface="Century Gothic"/>
              </a:rPr>
              <a:t>série</a:t>
            </a:r>
          </a:p>
        </p:txBody>
      </p:sp>
      <p:sp>
        <p:nvSpPr>
          <p:cNvPr id="20512" name="Rectangle 72"/>
          <p:cNvSpPr>
            <a:spLocks noChangeArrowheads="1"/>
          </p:cNvSpPr>
          <p:nvPr/>
        </p:nvSpPr>
        <p:spPr bwMode="auto">
          <a:xfrm>
            <a:off x="6199188" y="4508500"/>
            <a:ext cx="2160587" cy="144463"/>
          </a:xfrm>
          <a:prstGeom prst="rect">
            <a:avLst/>
          </a:prstGeom>
          <a:solidFill>
            <a:schemeClr val="bg1"/>
          </a:solidFill>
          <a:ln w="9525">
            <a:noFill/>
            <a:miter lim="800000"/>
            <a:headEnd/>
            <a:tailEnd/>
          </a:ln>
        </p:spPr>
        <p:txBody>
          <a:bodyPr wrap="none" anchor="ctr"/>
          <a:lstStyle/>
          <a:p>
            <a:endParaRPr lang="fr-FR" altLang="fr-FR"/>
          </a:p>
        </p:txBody>
      </p:sp>
      <p:sp>
        <p:nvSpPr>
          <p:cNvPr id="20513" name="WordArt 32"/>
          <p:cNvSpPr>
            <a:spLocks noChangeArrowheads="1" noChangeShapeType="1" noTextEdit="1"/>
          </p:cNvSpPr>
          <p:nvPr/>
        </p:nvSpPr>
        <p:spPr bwMode="auto">
          <a:xfrm>
            <a:off x="7240588" y="4302125"/>
            <a:ext cx="989012" cy="415925"/>
          </a:xfrm>
          <a:prstGeom prst="rect">
            <a:avLst/>
          </a:prstGeom>
        </p:spPr>
        <p:txBody>
          <a:bodyPr wrap="none" fromWordArt="1">
            <a:prstTxWarp prst="textPlain">
              <a:avLst>
                <a:gd name="adj" fmla="val 50000"/>
              </a:avLst>
            </a:prstTxWarp>
          </a:bodyPr>
          <a:lstStyle/>
          <a:p>
            <a:pPr algn="ctr"/>
            <a:r>
              <a:rPr lang="fr-FR" sz="3600" b="1" kern="10">
                <a:ln w="76200">
                  <a:solidFill>
                    <a:srgbClr val="CC0000"/>
                  </a:solidFill>
                  <a:round/>
                  <a:headEnd/>
                  <a:tailEnd/>
                </a:ln>
                <a:solidFill>
                  <a:srgbClr val="CC0000"/>
                </a:solidFill>
                <a:latin typeface="Century Gothic"/>
              </a:rPr>
              <a:t>TMD</a:t>
            </a:r>
          </a:p>
        </p:txBody>
      </p:sp>
      <p:sp>
        <p:nvSpPr>
          <p:cNvPr id="20514" name="WordArt 33"/>
          <p:cNvSpPr>
            <a:spLocks noChangeArrowheads="1" noChangeShapeType="1" noTextEdit="1"/>
          </p:cNvSpPr>
          <p:nvPr/>
        </p:nvSpPr>
        <p:spPr bwMode="auto">
          <a:xfrm>
            <a:off x="7239000" y="4303713"/>
            <a:ext cx="989013" cy="415925"/>
          </a:xfrm>
          <a:prstGeom prst="rect">
            <a:avLst/>
          </a:prstGeom>
        </p:spPr>
        <p:txBody>
          <a:bodyPr wrap="none" fromWordArt="1">
            <a:prstTxWarp prst="textPlain">
              <a:avLst>
                <a:gd name="adj" fmla="val 50000"/>
              </a:avLst>
            </a:prstTxWarp>
          </a:bodyPr>
          <a:lstStyle/>
          <a:p>
            <a:pPr algn="ctr"/>
            <a:r>
              <a:rPr lang="fr-FR" sz="3600" b="1" kern="10">
                <a:ln w="9525">
                  <a:solidFill>
                    <a:schemeClr val="bg1"/>
                  </a:solidFill>
                  <a:round/>
                  <a:headEnd/>
                  <a:tailEnd/>
                </a:ln>
                <a:solidFill>
                  <a:schemeClr val="bg1"/>
                </a:solidFill>
                <a:latin typeface="Century Gothic"/>
              </a:rPr>
              <a:t>TMD</a:t>
            </a:r>
          </a:p>
        </p:txBody>
      </p:sp>
      <p:sp>
        <p:nvSpPr>
          <p:cNvPr id="20515" name="WordArt 36"/>
          <p:cNvSpPr>
            <a:spLocks noChangeArrowheads="1" noChangeShapeType="1" noTextEdit="1"/>
          </p:cNvSpPr>
          <p:nvPr/>
        </p:nvSpPr>
        <p:spPr bwMode="auto">
          <a:xfrm>
            <a:off x="6299200" y="4352925"/>
            <a:ext cx="722313" cy="346075"/>
          </a:xfrm>
          <a:prstGeom prst="rect">
            <a:avLst/>
          </a:prstGeom>
        </p:spPr>
        <p:txBody>
          <a:bodyPr wrap="none" fromWordArt="1">
            <a:prstTxWarp prst="textPlain">
              <a:avLst>
                <a:gd name="adj" fmla="val 50000"/>
              </a:avLst>
            </a:prstTxWarp>
          </a:bodyPr>
          <a:lstStyle/>
          <a:p>
            <a:pPr algn="ctr"/>
            <a:r>
              <a:rPr lang="fr-FR" sz="3600" b="1" kern="10">
                <a:ln w="76200">
                  <a:solidFill>
                    <a:srgbClr val="CC0000"/>
                  </a:solidFill>
                  <a:round/>
                  <a:headEnd/>
                  <a:tailEnd/>
                </a:ln>
                <a:solidFill>
                  <a:srgbClr val="CC0000"/>
                </a:solidFill>
                <a:latin typeface="Century Gothic"/>
              </a:rPr>
              <a:t>série</a:t>
            </a:r>
          </a:p>
        </p:txBody>
      </p:sp>
      <p:sp>
        <p:nvSpPr>
          <p:cNvPr id="20516" name="WordArt 37"/>
          <p:cNvSpPr>
            <a:spLocks noChangeArrowheads="1" noChangeShapeType="1" noTextEdit="1"/>
          </p:cNvSpPr>
          <p:nvPr/>
        </p:nvSpPr>
        <p:spPr bwMode="auto">
          <a:xfrm>
            <a:off x="6299200" y="4357688"/>
            <a:ext cx="722313" cy="346075"/>
          </a:xfrm>
          <a:prstGeom prst="rect">
            <a:avLst/>
          </a:prstGeom>
        </p:spPr>
        <p:txBody>
          <a:bodyPr wrap="none" fromWordArt="1">
            <a:prstTxWarp prst="textPlain">
              <a:avLst>
                <a:gd name="adj" fmla="val 50000"/>
              </a:avLst>
            </a:prstTxWarp>
          </a:bodyPr>
          <a:lstStyle/>
          <a:p>
            <a:pPr algn="ctr"/>
            <a:r>
              <a:rPr lang="fr-FR" sz="3600" b="1" kern="10">
                <a:ln w="9525">
                  <a:solidFill>
                    <a:schemeClr val="bg1"/>
                  </a:solidFill>
                  <a:round/>
                  <a:headEnd/>
                  <a:tailEnd/>
                </a:ln>
                <a:solidFill>
                  <a:schemeClr val="bg1"/>
                </a:solidFill>
                <a:latin typeface="Century Gothic"/>
              </a:rPr>
              <a:t>série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303213" y="44450"/>
            <a:ext cx="8593137" cy="681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openfile"/>
          <p:cNvPicPr>
            <a:picLocks noChangeAspect="1" noChangeArrowheads="1"/>
          </p:cNvPicPr>
          <p:nvPr/>
        </p:nvPicPr>
        <p:blipFill>
          <a:blip r:embed="rId3" cstate="print"/>
          <a:srcRect/>
          <a:stretch>
            <a:fillRect/>
          </a:stretch>
        </p:blipFill>
        <p:spPr bwMode="auto">
          <a:xfrm>
            <a:off x="-314325" y="-303213"/>
            <a:ext cx="9823450" cy="7489826"/>
          </a:xfrm>
          <a:prstGeom prst="rect">
            <a:avLst/>
          </a:prstGeom>
          <a:noFill/>
          <a:ln w="9525">
            <a:noFill/>
            <a:miter lim="800000"/>
            <a:headEnd/>
            <a:tailEnd/>
          </a:ln>
        </p:spPr>
      </p:pic>
      <p:sp>
        <p:nvSpPr>
          <p:cNvPr id="23555" name="WordArt 31"/>
          <p:cNvSpPr>
            <a:spLocks noChangeArrowheads="1" noChangeShapeType="1" noTextEdit="1"/>
          </p:cNvSpPr>
          <p:nvPr/>
        </p:nvSpPr>
        <p:spPr bwMode="auto">
          <a:xfrm>
            <a:off x="392113" y="3211513"/>
            <a:ext cx="8442325" cy="360362"/>
          </a:xfrm>
          <a:prstGeom prst="rect">
            <a:avLst/>
          </a:prstGeom>
        </p:spPr>
        <p:txBody>
          <a:bodyPr wrap="none" fromWordArt="1">
            <a:prstTxWarp prst="textPlain">
              <a:avLst>
                <a:gd name="adj" fmla="val 50000"/>
              </a:avLst>
            </a:prstTxWarp>
          </a:bodyPr>
          <a:lstStyle/>
          <a:p>
            <a:pPr algn="ctr"/>
            <a:r>
              <a:rPr lang="fr-FR" sz="3600" b="1" kern="10">
                <a:ln w="38100">
                  <a:solidFill>
                    <a:srgbClr val="333333"/>
                  </a:solidFill>
                  <a:round/>
                  <a:headEnd/>
                  <a:tailEnd/>
                </a:ln>
                <a:solidFill>
                  <a:srgbClr val="333333"/>
                </a:solidFill>
                <a:latin typeface="Century Gothic"/>
              </a:rPr>
              <a:t>Une classe permettant l'acquisition d'une culture commune à tous les élèves</a:t>
            </a:r>
          </a:p>
        </p:txBody>
      </p:sp>
      <p:sp>
        <p:nvSpPr>
          <p:cNvPr id="23556" name="WordArt 32"/>
          <p:cNvSpPr>
            <a:spLocks noChangeArrowheads="1" noChangeShapeType="1" noTextEdit="1"/>
          </p:cNvSpPr>
          <p:nvPr/>
        </p:nvSpPr>
        <p:spPr bwMode="auto">
          <a:xfrm>
            <a:off x="525463" y="4292600"/>
            <a:ext cx="8053387" cy="360363"/>
          </a:xfrm>
          <a:prstGeom prst="rect">
            <a:avLst/>
          </a:prstGeom>
        </p:spPr>
        <p:txBody>
          <a:bodyPr wrap="none" fromWordArt="1">
            <a:prstTxWarp prst="textPlain">
              <a:avLst>
                <a:gd name="adj" fmla="val 50000"/>
              </a:avLst>
            </a:prstTxWarp>
          </a:bodyPr>
          <a:lstStyle/>
          <a:p>
            <a:pPr algn="ctr"/>
            <a:r>
              <a:rPr lang="fr-FR" sz="3600" b="1" kern="10">
                <a:ln w="38100">
                  <a:solidFill>
                    <a:srgbClr val="333333"/>
                  </a:solidFill>
                  <a:round/>
                  <a:headEnd/>
                  <a:tailEnd/>
                </a:ln>
                <a:solidFill>
                  <a:srgbClr val="333333"/>
                </a:solidFill>
                <a:latin typeface="Century Gothic"/>
              </a:rPr>
              <a:t>Une classe proposant à tous les élèves un accompagnement personnalisé</a:t>
            </a:r>
          </a:p>
        </p:txBody>
      </p:sp>
      <p:sp>
        <p:nvSpPr>
          <p:cNvPr id="23557" name="WordArt 33"/>
          <p:cNvSpPr>
            <a:spLocks noChangeArrowheads="1" noChangeShapeType="1" noTextEdit="1"/>
          </p:cNvSpPr>
          <p:nvPr/>
        </p:nvSpPr>
        <p:spPr bwMode="auto">
          <a:xfrm>
            <a:off x="592138" y="5443538"/>
            <a:ext cx="7977187" cy="434975"/>
          </a:xfrm>
          <a:prstGeom prst="rect">
            <a:avLst/>
          </a:prstGeom>
        </p:spPr>
        <p:txBody>
          <a:bodyPr wrap="none" fromWordArt="1">
            <a:prstTxWarp prst="textPlain">
              <a:avLst>
                <a:gd name="adj" fmla="val 50000"/>
              </a:avLst>
            </a:prstTxWarp>
          </a:bodyPr>
          <a:lstStyle/>
          <a:p>
            <a:pPr algn="ctr"/>
            <a:r>
              <a:rPr lang="fr-FR" sz="3600" b="1" kern="10">
                <a:ln w="38100">
                  <a:solidFill>
                    <a:srgbClr val="333333"/>
                  </a:solidFill>
                  <a:round/>
                  <a:headEnd/>
                  <a:tailEnd/>
                </a:ln>
                <a:solidFill>
                  <a:srgbClr val="333333"/>
                </a:solidFill>
                <a:latin typeface="Century Gothic"/>
              </a:rPr>
              <a:t>Une classe d'exploration &amp; de détermination</a:t>
            </a:r>
          </a:p>
        </p:txBody>
      </p:sp>
      <p:sp>
        <p:nvSpPr>
          <p:cNvPr id="23558" name="WordArt 25"/>
          <p:cNvSpPr>
            <a:spLocks noChangeArrowheads="1" noChangeShapeType="1" noTextEdit="1"/>
          </p:cNvSpPr>
          <p:nvPr/>
        </p:nvSpPr>
        <p:spPr bwMode="auto">
          <a:xfrm>
            <a:off x="384175" y="3209925"/>
            <a:ext cx="8442325" cy="360363"/>
          </a:xfrm>
          <a:prstGeom prst="rect">
            <a:avLst/>
          </a:prstGeom>
        </p:spPr>
        <p:txBody>
          <a:bodyPr wrap="none" fromWordArt="1">
            <a:prstTxWarp prst="textPlain">
              <a:avLst>
                <a:gd name="adj" fmla="val 50000"/>
              </a:avLst>
            </a:prstTxWarp>
          </a:bodyPr>
          <a:lstStyle/>
          <a:p>
            <a:pPr algn="ctr"/>
            <a:r>
              <a:rPr lang="fr-FR" sz="3600" b="1" kern="10">
                <a:ln w="9525">
                  <a:noFill/>
                  <a:round/>
                  <a:headEnd/>
                  <a:tailEnd/>
                </a:ln>
                <a:solidFill>
                  <a:srgbClr val="FFCC00"/>
                </a:solidFill>
                <a:latin typeface="Century Gothic"/>
              </a:rPr>
              <a:t>Une classe permettant l'acquisition d'une culture commune à tous les élèves</a:t>
            </a:r>
          </a:p>
        </p:txBody>
      </p:sp>
      <p:sp>
        <p:nvSpPr>
          <p:cNvPr id="23559" name="WordArt 26"/>
          <p:cNvSpPr>
            <a:spLocks noChangeArrowheads="1" noChangeShapeType="1" noTextEdit="1"/>
          </p:cNvSpPr>
          <p:nvPr/>
        </p:nvSpPr>
        <p:spPr bwMode="auto">
          <a:xfrm>
            <a:off x="517525" y="4291013"/>
            <a:ext cx="8051800" cy="360362"/>
          </a:xfrm>
          <a:prstGeom prst="rect">
            <a:avLst/>
          </a:prstGeom>
        </p:spPr>
        <p:txBody>
          <a:bodyPr wrap="none" fromWordArt="1">
            <a:prstTxWarp prst="textPlain">
              <a:avLst>
                <a:gd name="adj" fmla="val 50000"/>
              </a:avLst>
            </a:prstTxWarp>
          </a:bodyPr>
          <a:lstStyle/>
          <a:p>
            <a:pPr algn="ctr"/>
            <a:r>
              <a:rPr lang="fr-FR" sz="3600" b="1" kern="10">
                <a:ln w="9525">
                  <a:noFill/>
                  <a:round/>
                  <a:headEnd/>
                  <a:tailEnd/>
                </a:ln>
                <a:solidFill>
                  <a:srgbClr val="FFCC00"/>
                </a:solidFill>
                <a:latin typeface="Century Gothic"/>
              </a:rPr>
              <a:t>Une classe proposant à tous les élèves un accompagnement personnalisé</a:t>
            </a:r>
          </a:p>
        </p:txBody>
      </p:sp>
      <p:sp>
        <p:nvSpPr>
          <p:cNvPr id="23560" name="WordArt 27"/>
          <p:cNvSpPr>
            <a:spLocks noChangeArrowheads="1" noChangeShapeType="1" noTextEdit="1"/>
          </p:cNvSpPr>
          <p:nvPr/>
        </p:nvSpPr>
        <p:spPr bwMode="auto">
          <a:xfrm>
            <a:off x="582613" y="5441950"/>
            <a:ext cx="7978775" cy="434975"/>
          </a:xfrm>
          <a:prstGeom prst="rect">
            <a:avLst/>
          </a:prstGeom>
        </p:spPr>
        <p:txBody>
          <a:bodyPr wrap="none" fromWordArt="1">
            <a:prstTxWarp prst="textPlain">
              <a:avLst>
                <a:gd name="adj" fmla="val 50000"/>
              </a:avLst>
            </a:prstTxWarp>
          </a:bodyPr>
          <a:lstStyle/>
          <a:p>
            <a:pPr algn="ctr"/>
            <a:r>
              <a:rPr lang="fr-FR" sz="3600" b="1" kern="10">
                <a:ln w="9525">
                  <a:noFill/>
                  <a:round/>
                  <a:headEnd/>
                  <a:tailEnd/>
                </a:ln>
                <a:solidFill>
                  <a:srgbClr val="FFCC00"/>
                </a:solidFill>
                <a:latin typeface="Century Gothic"/>
              </a:rPr>
              <a:t>Une classe d'exploration &amp; de détermination</a:t>
            </a:r>
          </a:p>
        </p:txBody>
      </p:sp>
      <p:sp>
        <p:nvSpPr>
          <p:cNvPr id="23561" name="Rectangle 45"/>
          <p:cNvSpPr>
            <a:spLocks noChangeArrowheads="1"/>
          </p:cNvSpPr>
          <p:nvPr/>
        </p:nvSpPr>
        <p:spPr bwMode="auto">
          <a:xfrm>
            <a:off x="1076325" y="1341438"/>
            <a:ext cx="6978650" cy="935037"/>
          </a:xfrm>
          <a:prstGeom prst="rect">
            <a:avLst/>
          </a:prstGeom>
          <a:solidFill>
            <a:srgbClr val="FFCC00"/>
          </a:solidFill>
          <a:ln w="9525">
            <a:noFill/>
            <a:miter lim="800000"/>
            <a:headEnd/>
            <a:tailEnd/>
          </a:ln>
        </p:spPr>
        <p:txBody>
          <a:bodyPr wrap="none" anchor="ctr"/>
          <a:lstStyle/>
          <a:p>
            <a:endParaRPr lang="fr-FR" altLang="fr-FR"/>
          </a:p>
        </p:txBody>
      </p:sp>
      <p:sp>
        <p:nvSpPr>
          <p:cNvPr id="23562" name="WordArt 22"/>
          <p:cNvSpPr>
            <a:spLocks noChangeArrowheads="1" noChangeShapeType="1" noTextEdit="1"/>
          </p:cNvSpPr>
          <p:nvPr/>
        </p:nvSpPr>
        <p:spPr bwMode="auto">
          <a:xfrm>
            <a:off x="1285875" y="1582738"/>
            <a:ext cx="6580188" cy="431800"/>
          </a:xfrm>
          <a:prstGeom prst="rect">
            <a:avLst/>
          </a:prstGeom>
        </p:spPr>
        <p:txBody>
          <a:bodyPr wrap="none" fromWordArt="1">
            <a:prstTxWarp prst="textPlain">
              <a:avLst>
                <a:gd name="adj" fmla="val 50000"/>
              </a:avLst>
            </a:prstTxWarp>
          </a:bodyPr>
          <a:lstStyle/>
          <a:p>
            <a:pPr algn="ctr"/>
            <a:r>
              <a:rPr lang="fr-FR" sz="3600" b="1" kern="10">
                <a:ln w="57150">
                  <a:solidFill>
                    <a:srgbClr val="006699"/>
                  </a:solidFill>
                  <a:round/>
                  <a:headEnd/>
                  <a:tailEnd/>
                </a:ln>
                <a:solidFill>
                  <a:schemeClr val="bg1"/>
                </a:solidFill>
                <a:latin typeface="Century Gothic"/>
              </a:rPr>
              <a:t>La seconde générale et technologique</a:t>
            </a:r>
          </a:p>
        </p:txBody>
      </p:sp>
      <p:sp>
        <p:nvSpPr>
          <p:cNvPr id="23563" name="WordArt 23"/>
          <p:cNvSpPr>
            <a:spLocks noChangeArrowheads="1" noChangeShapeType="1" noTextEdit="1"/>
          </p:cNvSpPr>
          <p:nvPr/>
        </p:nvSpPr>
        <p:spPr bwMode="auto">
          <a:xfrm>
            <a:off x="1279525" y="1582738"/>
            <a:ext cx="6580188" cy="431800"/>
          </a:xfrm>
          <a:prstGeom prst="rect">
            <a:avLst/>
          </a:prstGeom>
        </p:spPr>
        <p:txBody>
          <a:bodyPr wrap="none" fromWordArt="1">
            <a:prstTxWarp prst="textPlain">
              <a:avLst>
                <a:gd name="adj" fmla="val 50000"/>
              </a:avLst>
            </a:prstTxWarp>
          </a:bodyPr>
          <a:lstStyle/>
          <a:p>
            <a:pPr algn="ctr"/>
            <a:r>
              <a:rPr lang="fr-FR" sz="3600" b="1" kern="10">
                <a:ln w="9525">
                  <a:solidFill>
                    <a:srgbClr val="006699"/>
                  </a:solidFill>
                  <a:round/>
                  <a:headEnd/>
                  <a:tailEnd/>
                </a:ln>
                <a:solidFill>
                  <a:schemeClr val="bg1"/>
                </a:solidFill>
                <a:latin typeface="Century Gothic"/>
              </a:rPr>
              <a:t>La seconde générale et technologique</a:t>
            </a:r>
          </a:p>
        </p:txBody>
      </p:sp>
      <p:pic>
        <p:nvPicPr>
          <p:cNvPr id="23564" name="Picture 34" descr="MPj04394310000[1]"/>
          <p:cNvPicPr>
            <a:picLocks noChangeAspect="1" noChangeArrowheads="1"/>
          </p:cNvPicPr>
          <p:nvPr/>
        </p:nvPicPr>
        <p:blipFill>
          <a:blip r:embed="rId4" cstate="print"/>
          <a:srcRect/>
          <a:stretch>
            <a:fillRect/>
          </a:stretch>
        </p:blipFill>
        <p:spPr bwMode="auto">
          <a:xfrm>
            <a:off x="8161338" y="1222375"/>
            <a:ext cx="796925" cy="1150938"/>
          </a:xfrm>
          <a:prstGeom prst="rect">
            <a:avLst/>
          </a:prstGeom>
          <a:noFill/>
          <a:ln w="57150">
            <a:solidFill>
              <a:schemeClr val="bg1"/>
            </a:solidFill>
            <a:miter lim="800000"/>
            <a:headEnd/>
            <a:tailEnd/>
          </a:ln>
        </p:spPr>
      </p:pic>
      <p:pic>
        <p:nvPicPr>
          <p:cNvPr id="23565" name="Picture 35" descr="MPj04394310000[1]"/>
          <p:cNvPicPr>
            <a:picLocks noChangeAspect="1" noChangeArrowheads="1"/>
          </p:cNvPicPr>
          <p:nvPr/>
        </p:nvPicPr>
        <p:blipFill>
          <a:blip r:embed="rId5" cstate="print"/>
          <a:srcRect/>
          <a:stretch>
            <a:fillRect/>
          </a:stretch>
        </p:blipFill>
        <p:spPr bwMode="auto">
          <a:xfrm>
            <a:off x="184150" y="1219200"/>
            <a:ext cx="796925" cy="1150938"/>
          </a:xfrm>
          <a:prstGeom prst="rect">
            <a:avLst/>
          </a:prstGeom>
          <a:noFill/>
          <a:ln w="57150">
            <a:solidFill>
              <a:schemeClr val="bg1"/>
            </a:solidFill>
            <a:miter lim="800000"/>
            <a:headEnd/>
            <a:tailEnd/>
          </a:ln>
        </p:spPr>
      </p:pic>
      <p:sp>
        <p:nvSpPr>
          <p:cNvPr id="23566" name="WordArt 47"/>
          <p:cNvSpPr>
            <a:spLocks noChangeArrowheads="1" noChangeShapeType="1" noTextEdit="1"/>
          </p:cNvSpPr>
          <p:nvPr/>
        </p:nvSpPr>
        <p:spPr bwMode="auto">
          <a:xfrm>
            <a:off x="3803650" y="125413"/>
            <a:ext cx="3360738" cy="431800"/>
          </a:xfrm>
          <a:prstGeom prst="rect">
            <a:avLst/>
          </a:prstGeom>
        </p:spPr>
        <p:txBody>
          <a:bodyPr wrap="none" fromWordArt="1">
            <a:prstTxWarp prst="textPlain">
              <a:avLst>
                <a:gd name="adj" fmla="val 50000"/>
              </a:avLst>
            </a:prstTxWarp>
          </a:bodyPr>
          <a:lstStyle/>
          <a:p>
            <a:pPr algn="ctr"/>
            <a:r>
              <a:rPr lang="fr-FR" sz="3600" b="1" kern="10">
                <a:ln w="57150">
                  <a:solidFill>
                    <a:schemeClr val="bg1"/>
                  </a:solidFill>
                  <a:round/>
                  <a:headEnd/>
                  <a:tailEnd/>
                </a:ln>
                <a:solidFill>
                  <a:schemeClr val="bg1"/>
                </a:solidFill>
                <a:latin typeface="Century Gothic"/>
              </a:rPr>
              <a:t>Nouveau lycée</a:t>
            </a:r>
          </a:p>
        </p:txBody>
      </p:sp>
      <p:sp>
        <p:nvSpPr>
          <p:cNvPr id="23567" name="WordArt 48"/>
          <p:cNvSpPr>
            <a:spLocks noChangeArrowheads="1" noChangeShapeType="1" noTextEdit="1"/>
          </p:cNvSpPr>
          <p:nvPr/>
        </p:nvSpPr>
        <p:spPr bwMode="auto">
          <a:xfrm>
            <a:off x="3802063" y="125413"/>
            <a:ext cx="3360737" cy="431800"/>
          </a:xfrm>
          <a:prstGeom prst="rect">
            <a:avLst/>
          </a:prstGeom>
        </p:spPr>
        <p:txBody>
          <a:bodyPr wrap="none" fromWordArt="1">
            <a:prstTxWarp prst="textPlain">
              <a:avLst>
                <a:gd name="adj" fmla="val 50000"/>
              </a:avLst>
            </a:prstTxWarp>
          </a:bodyPr>
          <a:lstStyle/>
          <a:p>
            <a:pPr algn="ctr"/>
            <a:r>
              <a:rPr lang="fr-FR" sz="3600" b="1" kern="10">
                <a:ln w="9525">
                  <a:solidFill>
                    <a:srgbClr val="4D4D4D"/>
                  </a:solidFill>
                  <a:round/>
                  <a:headEnd/>
                  <a:tailEnd/>
                </a:ln>
                <a:gradFill rotWithShape="1">
                  <a:gsLst>
                    <a:gs pos="0">
                      <a:srgbClr val="B2B2B2"/>
                    </a:gs>
                    <a:gs pos="50000">
                      <a:srgbClr val="FFFFFF"/>
                    </a:gs>
                    <a:gs pos="100000">
                      <a:srgbClr val="B2B2B2"/>
                    </a:gs>
                  </a:gsLst>
                  <a:lin ang="2700000" scaled="1"/>
                </a:gradFill>
                <a:latin typeface="Century Gothic"/>
              </a:rPr>
              <a:t>Nouveau lycée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468313" y="6553200"/>
            <a:ext cx="8382000" cy="304800"/>
          </a:xfrm>
          <a:prstGeom prst="rect">
            <a:avLst/>
          </a:prstGeom>
          <a:solidFill>
            <a:srgbClr val="CCFF33"/>
          </a:solidFill>
          <a:ln w="9525">
            <a:solidFill>
              <a:schemeClr val="tx1"/>
            </a:solidFill>
            <a:miter lim="800000"/>
            <a:headEnd/>
            <a:tailEnd/>
          </a:ln>
        </p:spPr>
        <p:txBody>
          <a:bodyPr wrap="none" anchor="ctr"/>
          <a:lstStyle/>
          <a:p>
            <a:pPr algn="ctr" eaLnBrk="0" hangingPunct="0"/>
            <a:r>
              <a:rPr lang="fr-FR" altLang="fr-FR" b="1"/>
              <a:t>TROISIEME</a:t>
            </a:r>
          </a:p>
        </p:txBody>
      </p:sp>
      <p:sp>
        <p:nvSpPr>
          <p:cNvPr id="12291" name="Rectangle 6"/>
          <p:cNvSpPr>
            <a:spLocks noChangeArrowheads="1"/>
          </p:cNvSpPr>
          <p:nvPr/>
        </p:nvSpPr>
        <p:spPr bwMode="auto">
          <a:xfrm>
            <a:off x="395288" y="5229225"/>
            <a:ext cx="1584325" cy="952500"/>
          </a:xfrm>
          <a:prstGeom prst="rect">
            <a:avLst/>
          </a:prstGeom>
          <a:solidFill>
            <a:srgbClr val="CCFF33"/>
          </a:solidFill>
          <a:ln w="9525">
            <a:solidFill>
              <a:schemeClr val="tx1"/>
            </a:solidFill>
            <a:miter lim="800000"/>
            <a:headEnd/>
            <a:tailEnd/>
          </a:ln>
        </p:spPr>
        <p:txBody>
          <a:bodyPr wrap="none" anchor="ctr"/>
          <a:lstStyle/>
          <a:p>
            <a:pPr algn="ctr" eaLnBrk="0" hangingPunct="0"/>
            <a:r>
              <a:rPr lang="fr-FR" altLang="fr-FR" sz="1800" b="1">
                <a:latin typeface="Arial" charset="0"/>
              </a:rPr>
              <a:t>CAP 1</a:t>
            </a:r>
          </a:p>
        </p:txBody>
      </p:sp>
      <p:sp>
        <p:nvSpPr>
          <p:cNvPr id="12292" name="Rectangle 7"/>
          <p:cNvSpPr>
            <a:spLocks noChangeArrowheads="1"/>
          </p:cNvSpPr>
          <p:nvPr/>
        </p:nvSpPr>
        <p:spPr bwMode="auto">
          <a:xfrm>
            <a:off x="3203575" y="5157788"/>
            <a:ext cx="1584325" cy="952500"/>
          </a:xfrm>
          <a:prstGeom prst="rect">
            <a:avLst/>
          </a:prstGeom>
          <a:solidFill>
            <a:srgbClr val="CCFF33"/>
          </a:solidFill>
          <a:ln w="9525">
            <a:solidFill>
              <a:schemeClr val="tx1"/>
            </a:solidFill>
            <a:miter lim="800000"/>
            <a:headEnd/>
            <a:tailEnd/>
          </a:ln>
        </p:spPr>
        <p:txBody>
          <a:bodyPr wrap="none" anchor="ctr"/>
          <a:lstStyle/>
          <a:p>
            <a:pPr algn="ctr" eaLnBrk="0" hangingPunct="0"/>
            <a:r>
              <a:rPr lang="fr-FR" altLang="fr-FR" sz="1800" b="1"/>
              <a:t>2</a:t>
            </a:r>
            <a:r>
              <a:rPr lang="fr-FR" altLang="fr-FR" sz="1800" b="1" baseline="30000"/>
              <a:t>nde</a:t>
            </a:r>
            <a:r>
              <a:rPr lang="fr-FR" altLang="fr-FR" b="1"/>
              <a:t> </a:t>
            </a:r>
          </a:p>
          <a:p>
            <a:pPr algn="ctr" eaLnBrk="0" hangingPunct="0"/>
            <a:r>
              <a:rPr lang="fr-FR" altLang="fr-FR" sz="1600" b="1"/>
              <a:t>Professionnelle</a:t>
            </a:r>
          </a:p>
        </p:txBody>
      </p:sp>
      <p:sp>
        <p:nvSpPr>
          <p:cNvPr id="12293" name="Rectangle 8"/>
          <p:cNvSpPr>
            <a:spLocks noChangeArrowheads="1"/>
          </p:cNvSpPr>
          <p:nvPr/>
        </p:nvSpPr>
        <p:spPr bwMode="auto">
          <a:xfrm>
            <a:off x="6516688" y="5229225"/>
            <a:ext cx="1873250" cy="952500"/>
          </a:xfrm>
          <a:prstGeom prst="rect">
            <a:avLst/>
          </a:prstGeom>
          <a:solidFill>
            <a:srgbClr val="CCFF33"/>
          </a:solidFill>
          <a:ln w="9525">
            <a:solidFill>
              <a:schemeClr val="tx1"/>
            </a:solidFill>
            <a:miter lim="800000"/>
            <a:headEnd/>
            <a:tailEnd/>
          </a:ln>
        </p:spPr>
        <p:txBody>
          <a:bodyPr wrap="none" anchor="ctr"/>
          <a:lstStyle/>
          <a:p>
            <a:pPr algn="ctr" eaLnBrk="0" hangingPunct="0"/>
            <a:r>
              <a:rPr lang="fr-FR" altLang="fr-FR" sz="1800" b="1">
                <a:latin typeface="Arial" charset="0"/>
              </a:rPr>
              <a:t>2</a:t>
            </a:r>
            <a:r>
              <a:rPr lang="fr-FR" altLang="fr-FR" sz="1800" b="1" baseline="30000">
                <a:latin typeface="Arial" charset="0"/>
              </a:rPr>
              <a:t>nde</a:t>
            </a:r>
            <a:r>
              <a:rPr lang="fr-FR" altLang="fr-FR" sz="1800" b="1"/>
              <a:t> </a:t>
            </a:r>
          </a:p>
          <a:p>
            <a:pPr algn="ctr" eaLnBrk="0" hangingPunct="0"/>
            <a:r>
              <a:rPr lang="fr-FR" altLang="fr-FR" sz="1600" b="1"/>
              <a:t>Gale et Techno</a:t>
            </a:r>
          </a:p>
        </p:txBody>
      </p:sp>
      <p:sp>
        <p:nvSpPr>
          <p:cNvPr id="12294" name="Rectangle 9"/>
          <p:cNvSpPr>
            <a:spLocks noChangeArrowheads="1"/>
          </p:cNvSpPr>
          <p:nvPr/>
        </p:nvSpPr>
        <p:spPr bwMode="auto">
          <a:xfrm>
            <a:off x="5580063" y="3933825"/>
            <a:ext cx="1584325" cy="952500"/>
          </a:xfrm>
          <a:prstGeom prst="rect">
            <a:avLst/>
          </a:prstGeom>
          <a:solidFill>
            <a:srgbClr val="CCFF33"/>
          </a:solidFill>
          <a:ln w="9525">
            <a:solidFill>
              <a:schemeClr val="tx1"/>
            </a:solidFill>
            <a:miter lim="800000"/>
            <a:headEnd/>
            <a:tailEnd/>
          </a:ln>
        </p:spPr>
        <p:txBody>
          <a:bodyPr wrap="none" anchor="ctr"/>
          <a:lstStyle/>
          <a:p>
            <a:pPr algn="ctr" eaLnBrk="0" hangingPunct="0"/>
            <a:r>
              <a:rPr lang="fr-FR" altLang="fr-FR" sz="1800" b="1"/>
              <a:t>1</a:t>
            </a:r>
            <a:r>
              <a:rPr lang="fr-FR" altLang="fr-FR" sz="1800" b="1" baseline="30000"/>
              <a:t>ère</a:t>
            </a:r>
          </a:p>
          <a:p>
            <a:pPr algn="ctr" eaLnBrk="0" hangingPunct="0"/>
            <a:r>
              <a:rPr lang="fr-FR" altLang="fr-FR" sz="1600" b="1"/>
              <a:t>Technologique</a:t>
            </a:r>
          </a:p>
        </p:txBody>
      </p:sp>
      <p:sp>
        <p:nvSpPr>
          <p:cNvPr id="12295" name="Rectangle 10"/>
          <p:cNvSpPr>
            <a:spLocks noChangeArrowheads="1"/>
          </p:cNvSpPr>
          <p:nvPr/>
        </p:nvSpPr>
        <p:spPr bwMode="auto">
          <a:xfrm>
            <a:off x="323850" y="4005263"/>
            <a:ext cx="1584325" cy="952500"/>
          </a:xfrm>
          <a:prstGeom prst="rect">
            <a:avLst/>
          </a:prstGeom>
          <a:solidFill>
            <a:srgbClr val="CCFF33"/>
          </a:solidFill>
          <a:ln w="9525">
            <a:solidFill>
              <a:schemeClr val="tx1"/>
            </a:solidFill>
            <a:miter lim="800000"/>
            <a:headEnd/>
            <a:tailEnd/>
          </a:ln>
        </p:spPr>
        <p:txBody>
          <a:bodyPr wrap="none" anchor="ctr"/>
          <a:lstStyle/>
          <a:p>
            <a:pPr algn="ctr" eaLnBrk="0" hangingPunct="0"/>
            <a:r>
              <a:rPr lang="fr-FR" altLang="fr-FR" sz="1800" b="1">
                <a:latin typeface="Arial" charset="0"/>
              </a:rPr>
              <a:t>CAP 2</a:t>
            </a:r>
          </a:p>
        </p:txBody>
      </p:sp>
      <p:sp>
        <p:nvSpPr>
          <p:cNvPr id="12296" name="Rectangle 11"/>
          <p:cNvSpPr>
            <a:spLocks noChangeArrowheads="1"/>
          </p:cNvSpPr>
          <p:nvPr/>
        </p:nvSpPr>
        <p:spPr bwMode="auto">
          <a:xfrm>
            <a:off x="3276600" y="3933825"/>
            <a:ext cx="1584325" cy="952500"/>
          </a:xfrm>
          <a:prstGeom prst="rect">
            <a:avLst/>
          </a:prstGeom>
          <a:solidFill>
            <a:srgbClr val="CCFF33"/>
          </a:solidFill>
          <a:ln w="9525">
            <a:solidFill>
              <a:schemeClr val="tx1"/>
            </a:solidFill>
            <a:miter lim="800000"/>
            <a:headEnd/>
            <a:tailEnd/>
          </a:ln>
        </p:spPr>
        <p:txBody>
          <a:bodyPr wrap="none" anchor="ctr"/>
          <a:lstStyle/>
          <a:p>
            <a:pPr algn="ctr" eaLnBrk="0" hangingPunct="0"/>
            <a:endParaRPr lang="fr-FR" altLang="fr-FR" sz="1800" b="1">
              <a:latin typeface="Arial" charset="0"/>
            </a:endParaRPr>
          </a:p>
          <a:p>
            <a:pPr algn="ctr" eaLnBrk="0" hangingPunct="0"/>
            <a:r>
              <a:rPr lang="fr-FR" altLang="fr-FR" sz="1800" b="1">
                <a:latin typeface="Arial" charset="0"/>
              </a:rPr>
              <a:t>1</a:t>
            </a:r>
            <a:r>
              <a:rPr lang="fr-FR" altLang="fr-FR" sz="1800" b="1" baseline="30000">
                <a:latin typeface="Arial" charset="0"/>
              </a:rPr>
              <a:t>ère</a:t>
            </a:r>
          </a:p>
          <a:p>
            <a:pPr algn="ctr" eaLnBrk="0" hangingPunct="0"/>
            <a:r>
              <a:rPr lang="fr-FR" altLang="fr-FR" sz="1600" b="1">
                <a:latin typeface="Arial" charset="0"/>
              </a:rPr>
              <a:t>BAC PRO</a:t>
            </a:r>
          </a:p>
          <a:p>
            <a:pPr algn="ctr" eaLnBrk="0" hangingPunct="0"/>
            <a:endParaRPr lang="fr-FR" altLang="fr-FR" b="1">
              <a:latin typeface="Arial" charset="0"/>
            </a:endParaRPr>
          </a:p>
        </p:txBody>
      </p:sp>
      <p:sp>
        <p:nvSpPr>
          <p:cNvPr id="12297" name="Rectangle 12"/>
          <p:cNvSpPr>
            <a:spLocks noChangeArrowheads="1"/>
          </p:cNvSpPr>
          <p:nvPr/>
        </p:nvSpPr>
        <p:spPr bwMode="auto">
          <a:xfrm>
            <a:off x="5508625" y="2565400"/>
            <a:ext cx="1584325" cy="952500"/>
          </a:xfrm>
          <a:prstGeom prst="rect">
            <a:avLst/>
          </a:prstGeom>
          <a:solidFill>
            <a:srgbClr val="CCFF33"/>
          </a:solidFill>
          <a:ln w="9525">
            <a:solidFill>
              <a:schemeClr val="tx1"/>
            </a:solidFill>
            <a:miter lim="800000"/>
            <a:headEnd/>
            <a:tailEnd/>
          </a:ln>
        </p:spPr>
        <p:txBody>
          <a:bodyPr wrap="none" anchor="ctr"/>
          <a:lstStyle/>
          <a:p>
            <a:pPr algn="ctr" eaLnBrk="0" hangingPunct="0"/>
            <a:r>
              <a:rPr lang="fr-FR" altLang="fr-FR" sz="1800" b="1">
                <a:latin typeface="Arial" charset="0"/>
              </a:rPr>
              <a:t>Tale</a:t>
            </a:r>
          </a:p>
          <a:p>
            <a:pPr algn="ctr" eaLnBrk="0" hangingPunct="0"/>
            <a:r>
              <a:rPr lang="fr-FR" altLang="fr-FR" sz="1600" b="1">
                <a:latin typeface="Arial" charset="0"/>
              </a:rPr>
              <a:t>Technologique</a:t>
            </a:r>
          </a:p>
        </p:txBody>
      </p:sp>
      <p:sp>
        <p:nvSpPr>
          <p:cNvPr id="12298" name="Rectangle 13"/>
          <p:cNvSpPr>
            <a:spLocks noChangeArrowheads="1"/>
          </p:cNvSpPr>
          <p:nvPr/>
        </p:nvSpPr>
        <p:spPr bwMode="auto">
          <a:xfrm>
            <a:off x="7559675" y="3860800"/>
            <a:ext cx="1584325" cy="952500"/>
          </a:xfrm>
          <a:prstGeom prst="rect">
            <a:avLst/>
          </a:prstGeom>
          <a:solidFill>
            <a:srgbClr val="CCFF33"/>
          </a:solidFill>
          <a:ln w="9525">
            <a:solidFill>
              <a:schemeClr val="tx1"/>
            </a:solidFill>
            <a:miter lim="800000"/>
            <a:headEnd/>
            <a:tailEnd/>
          </a:ln>
        </p:spPr>
        <p:txBody>
          <a:bodyPr wrap="none" anchor="ctr"/>
          <a:lstStyle/>
          <a:p>
            <a:pPr algn="ctr" eaLnBrk="0" hangingPunct="0"/>
            <a:r>
              <a:rPr lang="fr-FR" altLang="fr-FR" sz="1800" b="1">
                <a:latin typeface="Arial" charset="0"/>
              </a:rPr>
              <a:t>1</a:t>
            </a:r>
            <a:r>
              <a:rPr lang="fr-FR" altLang="fr-FR" sz="1800" b="1" baseline="30000">
                <a:latin typeface="Arial" charset="0"/>
              </a:rPr>
              <a:t>ère</a:t>
            </a:r>
            <a:r>
              <a:rPr lang="fr-FR" altLang="fr-FR" b="1"/>
              <a:t> </a:t>
            </a:r>
          </a:p>
          <a:p>
            <a:pPr algn="ctr" eaLnBrk="0" hangingPunct="0"/>
            <a:r>
              <a:rPr lang="fr-FR" altLang="fr-FR" sz="1600" b="1"/>
              <a:t>Bac Général</a:t>
            </a:r>
          </a:p>
        </p:txBody>
      </p:sp>
      <p:sp>
        <p:nvSpPr>
          <p:cNvPr id="12299" name="Rectangle 14"/>
          <p:cNvSpPr>
            <a:spLocks noChangeArrowheads="1"/>
          </p:cNvSpPr>
          <p:nvPr/>
        </p:nvSpPr>
        <p:spPr bwMode="auto">
          <a:xfrm>
            <a:off x="7559675" y="2492375"/>
            <a:ext cx="1584325" cy="952500"/>
          </a:xfrm>
          <a:prstGeom prst="rect">
            <a:avLst/>
          </a:prstGeom>
          <a:solidFill>
            <a:srgbClr val="CCFF33"/>
          </a:solidFill>
          <a:ln w="9525">
            <a:solidFill>
              <a:schemeClr val="tx1"/>
            </a:solidFill>
            <a:miter lim="800000"/>
            <a:headEnd/>
            <a:tailEnd/>
          </a:ln>
        </p:spPr>
        <p:txBody>
          <a:bodyPr wrap="none" anchor="ctr"/>
          <a:lstStyle/>
          <a:p>
            <a:pPr algn="ctr" eaLnBrk="0" hangingPunct="0"/>
            <a:r>
              <a:rPr lang="fr-FR" altLang="fr-FR" sz="1800" b="1">
                <a:latin typeface="Arial" charset="0"/>
              </a:rPr>
              <a:t>Tale</a:t>
            </a:r>
          </a:p>
          <a:p>
            <a:pPr algn="ctr" eaLnBrk="0" hangingPunct="0"/>
            <a:r>
              <a:rPr lang="fr-FR" altLang="fr-FR" sz="1600" b="1"/>
              <a:t>Bac Général</a:t>
            </a:r>
          </a:p>
        </p:txBody>
      </p:sp>
      <p:sp>
        <p:nvSpPr>
          <p:cNvPr id="12300" name="Rectangle 15"/>
          <p:cNvSpPr>
            <a:spLocks noChangeArrowheads="1"/>
          </p:cNvSpPr>
          <p:nvPr/>
        </p:nvSpPr>
        <p:spPr bwMode="auto">
          <a:xfrm>
            <a:off x="3203575" y="2636838"/>
            <a:ext cx="1584325" cy="952500"/>
          </a:xfrm>
          <a:prstGeom prst="rect">
            <a:avLst/>
          </a:prstGeom>
          <a:solidFill>
            <a:srgbClr val="CCFF33"/>
          </a:solidFill>
          <a:ln w="9525">
            <a:solidFill>
              <a:schemeClr val="tx1"/>
            </a:solidFill>
            <a:miter lim="800000"/>
            <a:headEnd/>
            <a:tailEnd/>
          </a:ln>
        </p:spPr>
        <p:txBody>
          <a:bodyPr wrap="none" anchor="ctr"/>
          <a:lstStyle/>
          <a:p>
            <a:pPr algn="ctr" eaLnBrk="0" hangingPunct="0"/>
            <a:r>
              <a:rPr lang="fr-FR" altLang="fr-FR" sz="1800" b="1">
                <a:latin typeface="Arial" charset="0"/>
              </a:rPr>
              <a:t>Tale</a:t>
            </a:r>
          </a:p>
          <a:p>
            <a:pPr algn="ctr" eaLnBrk="0" hangingPunct="0"/>
            <a:r>
              <a:rPr lang="fr-FR" altLang="fr-FR" sz="1600" b="1">
                <a:latin typeface="Arial" charset="0"/>
              </a:rPr>
              <a:t>BAC PRO</a:t>
            </a:r>
          </a:p>
        </p:txBody>
      </p:sp>
      <p:sp>
        <p:nvSpPr>
          <p:cNvPr id="12301" name="Rectangle 17"/>
          <p:cNvSpPr>
            <a:spLocks noChangeArrowheads="1"/>
          </p:cNvSpPr>
          <p:nvPr/>
        </p:nvSpPr>
        <p:spPr bwMode="auto">
          <a:xfrm>
            <a:off x="468313" y="0"/>
            <a:ext cx="2735262" cy="2205038"/>
          </a:xfrm>
          <a:prstGeom prst="rect">
            <a:avLst/>
          </a:prstGeom>
          <a:solidFill>
            <a:srgbClr val="CCFF33"/>
          </a:solidFill>
          <a:ln w="9525">
            <a:solidFill>
              <a:schemeClr val="tx1"/>
            </a:solidFill>
            <a:miter lim="800000"/>
            <a:headEnd/>
            <a:tailEnd/>
          </a:ln>
        </p:spPr>
        <p:txBody>
          <a:bodyPr wrap="none" anchor="ctr"/>
          <a:lstStyle/>
          <a:p>
            <a:pPr algn="ctr" eaLnBrk="0" hangingPunct="0"/>
            <a:r>
              <a:rPr lang="fr-FR" altLang="fr-FR" sz="1600" b="1">
                <a:latin typeface="Arial" charset="0"/>
              </a:rPr>
              <a:t>VIE PROFESSIONNELLE</a:t>
            </a:r>
          </a:p>
        </p:txBody>
      </p:sp>
      <p:sp>
        <p:nvSpPr>
          <p:cNvPr id="12302" name="Rectangle 18"/>
          <p:cNvSpPr>
            <a:spLocks noChangeArrowheads="1"/>
          </p:cNvSpPr>
          <p:nvPr/>
        </p:nvSpPr>
        <p:spPr bwMode="auto">
          <a:xfrm>
            <a:off x="3708400" y="1196975"/>
            <a:ext cx="1439863" cy="1009650"/>
          </a:xfrm>
          <a:prstGeom prst="rect">
            <a:avLst/>
          </a:prstGeom>
          <a:solidFill>
            <a:srgbClr val="CCFF33"/>
          </a:solidFill>
          <a:ln w="9525">
            <a:solidFill>
              <a:schemeClr val="tx1"/>
            </a:solidFill>
            <a:miter lim="800000"/>
            <a:headEnd/>
            <a:tailEnd/>
          </a:ln>
        </p:spPr>
        <p:txBody>
          <a:bodyPr wrap="none" anchor="ctr"/>
          <a:lstStyle/>
          <a:p>
            <a:pPr algn="ctr" eaLnBrk="0" hangingPunct="0"/>
            <a:endParaRPr lang="fr-FR" altLang="fr-FR" sz="1600" b="1">
              <a:latin typeface="Arial" charset="0"/>
            </a:endParaRPr>
          </a:p>
          <a:p>
            <a:pPr algn="ctr" eaLnBrk="0" hangingPunct="0"/>
            <a:r>
              <a:rPr lang="fr-FR" altLang="fr-FR" sz="1600" b="1">
                <a:latin typeface="Arial" charset="0"/>
              </a:rPr>
              <a:t>BTS</a:t>
            </a:r>
          </a:p>
          <a:p>
            <a:pPr algn="ctr" eaLnBrk="0" hangingPunct="0"/>
            <a:r>
              <a:rPr lang="fr-FR" altLang="fr-FR" sz="1600" b="1">
                <a:latin typeface="Arial" charset="0"/>
              </a:rPr>
              <a:t>(bac+2)</a:t>
            </a:r>
          </a:p>
          <a:p>
            <a:pPr algn="ctr" eaLnBrk="0" hangingPunct="0"/>
            <a:endParaRPr lang="fr-FR" altLang="fr-FR" sz="1800" b="1">
              <a:latin typeface="Arial" charset="0"/>
            </a:endParaRPr>
          </a:p>
        </p:txBody>
      </p:sp>
      <p:sp>
        <p:nvSpPr>
          <p:cNvPr id="12303" name="Rectangle 19"/>
          <p:cNvSpPr>
            <a:spLocks noChangeArrowheads="1"/>
          </p:cNvSpPr>
          <p:nvPr/>
        </p:nvSpPr>
        <p:spPr bwMode="auto">
          <a:xfrm>
            <a:off x="5148263" y="1196975"/>
            <a:ext cx="3384550" cy="1008063"/>
          </a:xfrm>
          <a:prstGeom prst="rect">
            <a:avLst/>
          </a:prstGeom>
          <a:solidFill>
            <a:srgbClr val="CCFF33"/>
          </a:solidFill>
          <a:ln w="9525">
            <a:solidFill>
              <a:schemeClr val="tx1"/>
            </a:solidFill>
            <a:miter lim="800000"/>
            <a:headEnd/>
            <a:tailEnd/>
          </a:ln>
        </p:spPr>
        <p:txBody>
          <a:bodyPr wrap="none" anchor="ctr"/>
          <a:lstStyle/>
          <a:p>
            <a:pPr algn="ctr" eaLnBrk="0" hangingPunct="0"/>
            <a:r>
              <a:rPr lang="fr-FR" altLang="fr-FR" sz="1600" b="1">
                <a:latin typeface="Arial" charset="0"/>
              </a:rPr>
              <a:t>BTS, IUT, UNIVERSITE, PREPAS</a:t>
            </a:r>
          </a:p>
          <a:p>
            <a:pPr algn="ctr" eaLnBrk="0" hangingPunct="0"/>
            <a:r>
              <a:rPr lang="fr-FR" altLang="fr-FR" sz="1600" b="1">
                <a:latin typeface="Arial" charset="0"/>
              </a:rPr>
              <a:t>(Bac+2)</a:t>
            </a:r>
          </a:p>
        </p:txBody>
      </p:sp>
      <p:sp>
        <p:nvSpPr>
          <p:cNvPr id="12304" name="Rectangle 20"/>
          <p:cNvSpPr>
            <a:spLocks noChangeArrowheads="1"/>
          </p:cNvSpPr>
          <p:nvPr/>
        </p:nvSpPr>
        <p:spPr bwMode="auto">
          <a:xfrm>
            <a:off x="4500563" y="765175"/>
            <a:ext cx="3384550" cy="431800"/>
          </a:xfrm>
          <a:prstGeom prst="rect">
            <a:avLst/>
          </a:prstGeom>
          <a:solidFill>
            <a:srgbClr val="CCFF33"/>
          </a:solidFill>
          <a:ln w="9525">
            <a:solidFill>
              <a:schemeClr val="tx1"/>
            </a:solidFill>
            <a:miter lim="800000"/>
            <a:headEnd/>
            <a:tailEnd/>
          </a:ln>
        </p:spPr>
        <p:txBody>
          <a:bodyPr wrap="none" anchor="ctr"/>
          <a:lstStyle/>
          <a:p>
            <a:pPr algn="ctr" eaLnBrk="0" hangingPunct="0"/>
            <a:endParaRPr lang="fr-FR" altLang="fr-FR" sz="1600" b="1">
              <a:latin typeface="Arial" charset="0"/>
            </a:endParaRPr>
          </a:p>
          <a:p>
            <a:pPr algn="ctr" eaLnBrk="0" hangingPunct="0"/>
            <a:r>
              <a:rPr lang="fr-FR" altLang="fr-FR" sz="1600" b="1">
                <a:latin typeface="Arial" charset="0"/>
              </a:rPr>
              <a:t>Licence Pro et Licences(Bac+3)</a:t>
            </a:r>
          </a:p>
        </p:txBody>
      </p:sp>
      <p:sp>
        <p:nvSpPr>
          <p:cNvPr id="12305" name="Rectangle 21"/>
          <p:cNvSpPr>
            <a:spLocks noChangeArrowheads="1"/>
          </p:cNvSpPr>
          <p:nvPr/>
        </p:nvSpPr>
        <p:spPr bwMode="auto">
          <a:xfrm>
            <a:off x="5003800" y="476250"/>
            <a:ext cx="2881313" cy="287338"/>
          </a:xfrm>
          <a:prstGeom prst="rect">
            <a:avLst/>
          </a:prstGeom>
          <a:solidFill>
            <a:srgbClr val="CCFF33"/>
          </a:solidFill>
          <a:ln w="9525">
            <a:solidFill>
              <a:schemeClr val="tx1"/>
            </a:solidFill>
            <a:miter lim="800000"/>
            <a:headEnd/>
            <a:tailEnd/>
          </a:ln>
        </p:spPr>
        <p:txBody>
          <a:bodyPr wrap="none" anchor="ctr"/>
          <a:lstStyle/>
          <a:p>
            <a:pPr algn="ctr" eaLnBrk="0" hangingPunct="0"/>
            <a:r>
              <a:rPr lang="fr-FR" altLang="fr-FR" sz="1600" b="1">
                <a:latin typeface="Arial" charset="0"/>
              </a:rPr>
              <a:t>Master (Bac+5)</a:t>
            </a:r>
          </a:p>
        </p:txBody>
      </p:sp>
      <p:sp>
        <p:nvSpPr>
          <p:cNvPr id="12306" name="Rectangle 22"/>
          <p:cNvSpPr>
            <a:spLocks noChangeArrowheads="1"/>
          </p:cNvSpPr>
          <p:nvPr/>
        </p:nvSpPr>
        <p:spPr bwMode="auto">
          <a:xfrm>
            <a:off x="5219700" y="188913"/>
            <a:ext cx="2665413" cy="288925"/>
          </a:xfrm>
          <a:prstGeom prst="rect">
            <a:avLst/>
          </a:prstGeom>
          <a:solidFill>
            <a:srgbClr val="CCFF33"/>
          </a:solidFill>
          <a:ln w="9525">
            <a:solidFill>
              <a:schemeClr val="tx1"/>
            </a:solidFill>
            <a:miter lim="800000"/>
            <a:headEnd/>
            <a:tailEnd/>
          </a:ln>
        </p:spPr>
        <p:txBody>
          <a:bodyPr wrap="none" anchor="ctr"/>
          <a:lstStyle/>
          <a:p>
            <a:pPr algn="ctr" eaLnBrk="0" hangingPunct="0"/>
            <a:r>
              <a:rPr lang="fr-FR" altLang="fr-FR" sz="1600" b="1">
                <a:latin typeface="Arial" charset="0"/>
              </a:rPr>
              <a:t>Doctorat (Bac+8)</a:t>
            </a:r>
          </a:p>
        </p:txBody>
      </p:sp>
      <p:pic>
        <p:nvPicPr>
          <p:cNvPr id="12307" name="Picture 23" descr="BWBW0278"/>
          <p:cNvPicPr>
            <a:picLocks noChangeAspect="1" noChangeArrowheads="1"/>
          </p:cNvPicPr>
          <p:nvPr/>
        </p:nvPicPr>
        <p:blipFill>
          <a:blip r:embed="rId3" cstate="print"/>
          <a:srcRect/>
          <a:stretch>
            <a:fillRect/>
          </a:stretch>
        </p:blipFill>
        <p:spPr bwMode="auto">
          <a:xfrm>
            <a:off x="4716463" y="3879850"/>
            <a:ext cx="622300" cy="261938"/>
          </a:xfrm>
          <a:prstGeom prst="rect">
            <a:avLst/>
          </a:prstGeom>
          <a:noFill/>
          <a:ln w="9525">
            <a:noFill/>
            <a:miter lim="800000"/>
            <a:headEnd/>
            <a:tailEnd/>
          </a:ln>
        </p:spPr>
      </p:pic>
      <p:pic>
        <p:nvPicPr>
          <p:cNvPr id="12308" name="Picture 24" descr="BWBW0278"/>
          <p:cNvPicPr>
            <a:picLocks noChangeAspect="1" noChangeArrowheads="1"/>
          </p:cNvPicPr>
          <p:nvPr/>
        </p:nvPicPr>
        <p:blipFill>
          <a:blip r:embed="rId4" cstate="print"/>
          <a:srcRect/>
          <a:stretch>
            <a:fillRect/>
          </a:stretch>
        </p:blipFill>
        <p:spPr bwMode="auto">
          <a:xfrm>
            <a:off x="1692275" y="3933825"/>
            <a:ext cx="550863" cy="231775"/>
          </a:xfrm>
          <a:prstGeom prst="rect">
            <a:avLst/>
          </a:prstGeom>
          <a:noFill/>
          <a:ln w="9525">
            <a:noFill/>
            <a:miter lim="800000"/>
            <a:headEnd/>
            <a:tailEnd/>
          </a:ln>
        </p:spPr>
      </p:pic>
      <p:pic>
        <p:nvPicPr>
          <p:cNvPr id="12309" name="Picture 25" descr="BWBW0278"/>
          <p:cNvPicPr>
            <a:picLocks noChangeAspect="1" noChangeArrowheads="1"/>
          </p:cNvPicPr>
          <p:nvPr/>
        </p:nvPicPr>
        <p:blipFill>
          <a:blip r:embed="rId3" cstate="print"/>
          <a:srcRect/>
          <a:stretch>
            <a:fillRect/>
          </a:stretch>
        </p:blipFill>
        <p:spPr bwMode="auto">
          <a:xfrm>
            <a:off x="4572000" y="2582863"/>
            <a:ext cx="622300" cy="261937"/>
          </a:xfrm>
          <a:prstGeom prst="rect">
            <a:avLst/>
          </a:prstGeom>
          <a:noFill/>
          <a:ln w="9525">
            <a:noFill/>
            <a:miter lim="800000"/>
            <a:headEnd/>
            <a:tailEnd/>
          </a:ln>
        </p:spPr>
      </p:pic>
      <p:pic>
        <p:nvPicPr>
          <p:cNvPr id="12310" name="Picture 26" descr="BWBW0278"/>
          <p:cNvPicPr>
            <a:picLocks noChangeAspect="1" noChangeArrowheads="1"/>
          </p:cNvPicPr>
          <p:nvPr/>
        </p:nvPicPr>
        <p:blipFill>
          <a:blip r:embed="rId3" cstate="print"/>
          <a:srcRect/>
          <a:stretch>
            <a:fillRect/>
          </a:stretch>
        </p:blipFill>
        <p:spPr bwMode="auto">
          <a:xfrm>
            <a:off x="6732588" y="2511425"/>
            <a:ext cx="622300" cy="261938"/>
          </a:xfrm>
          <a:prstGeom prst="rect">
            <a:avLst/>
          </a:prstGeom>
          <a:noFill/>
          <a:ln w="9525">
            <a:noFill/>
            <a:miter lim="800000"/>
            <a:headEnd/>
            <a:tailEnd/>
          </a:ln>
        </p:spPr>
      </p:pic>
      <p:pic>
        <p:nvPicPr>
          <p:cNvPr id="12311" name="Picture 27" descr="BWBW0278"/>
          <p:cNvPicPr>
            <a:picLocks noChangeAspect="1" noChangeArrowheads="1"/>
          </p:cNvPicPr>
          <p:nvPr/>
        </p:nvPicPr>
        <p:blipFill>
          <a:blip r:embed="rId5" cstate="print"/>
          <a:srcRect/>
          <a:stretch>
            <a:fillRect/>
          </a:stretch>
        </p:blipFill>
        <p:spPr bwMode="auto">
          <a:xfrm>
            <a:off x="8604250" y="2474913"/>
            <a:ext cx="539750" cy="227012"/>
          </a:xfrm>
          <a:prstGeom prst="rect">
            <a:avLst/>
          </a:prstGeom>
          <a:noFill/>
          <a:ln w="9525">
            <a:noFill/>
            <a:miter lim="800000"/>
            <a:headEnd/>
            <a:tailEnd/>
          </a:ln>
        </p:spPr>
      </p:pic>
      <p:pic>
        <p:nvPicPr>
          <p:cNvPr id="12312" name="Picture 28" descr="BWBW0278"/>
          <p:cNvPicPr>
            <a:picLocks noChangeAspect="1" noChangeArrowheads="1"/>
          </p:cNvPicPr>
          <p:nvPr/>
        </p:nvPicPr>
        <p:blipFill>
          <a:blip r:embed="rId4" cstate="print"/>
          <a:srcRect/>
          <a:stretch>
            <a:fillRect/>
          </a:stretch>
        </p:blipFill>
        <p:spPr bwMode="auto">
          <a:xfrm>
            <a:off x="3563938" y="1155700"/>
            <a:ext cx="550862" cy="231775"/>
          </a:xfrm>
          <a:prstGeom prst="rect">
            <a:avLst/>
          </a:prstGeom>
          <a:noFill/>
          <a:ln w="9525">
            <a:noFill/>
            <a:miter lim="800000"/>
            <a:headEnd/>
            <a:tailEnd/>
          </a:ln>
        </p:spPr>
      </p:pic>
      <p:sp>
        <p:nvSpPr>
          <p:cNvPr id="12313" name="Text Box 29"/>
          <p:cNvSpPr txBox="1">
            <a:spLocks noChangeArrowheads="1"/>
          </p:cNvSpPr>
          <p:nvPr/>
        </p:nvSpPr>
        <p:spPr bwMode="auto">
          <a:xfrm>
            <a:off x="4859338" y="4149725"/>
            <a:ext cx="444500" cy="244475"/>
          </a:xfrm>
          <a:prstGeom prst="rect">
            <a:avLst/>
          </a:prstGeom>
          <a:noFill/>
          <a:ln w="9525">
            <a:noFill/>
            <a:miter lim="800000"/>
            <a:headEnd/>
            <a:tailEnd/>
          </a:ln>
        </p:spPr>
        <p:txBody>
          <a:bodyPr wrap="none">
            <a:spAutoFit/>
          </a:bodyPr>
          <a:lstStyle/>
          <a:p>
            <a:r>
              <a:rPr lang="fr-FR" altLang="fr-FR" sz="1000" b="1">
                <a:latin typeface="Arial" charset="0"/>
              </a:rPr>
              <a:t>BEP</a:t>
            </a:r>
          </a:p>
        </p:txBody>
      </p:sp>
      <p:sp>
        <p:nvSpPr>
          <p:cNvPr id="12314" name="AutoShape 32"/>
          <p:cNvSpPr>
            <a:spLocks noChangeArrowheads="1"/>
          </p:cNvSpPr>
          <p:nvPr/>
        </p:nvSpPr>
        <p:spPr bwMode="auto">
          <a:xfrm rot="10800000">
            <a:off x="1979613" y="4365625"/>
            <a:ext cx="976312" cy="155575"/>
          </a:xfrm>
          <a:prstGeom prst="leftArrow">
            <a:avLst>
              <a:gd name="adj1" fmla="val 50000"/>
              <a:gd name="adj2" fmla="val 156888"/>
            </a:avLst>
          </a:prstGeom>
          <a:solidFill>
            <a:schemeClr val="accent1"/>
          </a:solidFill>
          <a:ln w="9525">
            <a:solidFill>
              <a:schemeClr val="tx1"/>
            </a:solidFill>
            <a:miter lim="800000"/>
            <a:headEnd/>
            <a:tailEnd/>
          </a:ln>
        </p:spPr>
        <p:txBody>
          <a:bodyPr wrap="none" anchor="ctr"/>
          <a:lstStyle/>
          <a:p>
            <a:endParaRPr lang="fr-FR" altLang="fr-FR" sz="1800">
              <a:latin typeface="Arial" charset="0"/>
            </a:endParaRPr>
          </a:p>
        </p:txBody>
      </p:sp>
      <p:sp>
        <p:nvSpPr>
          <p:cNvPr id="12315" name="AutoShape 33"/>
          <p:cNvSpPr>
            <a:spLocks noChangeArrowheads="1"/>
          </p:cNvSpPr>
          <p:nvPr/>
        </p:nvSpPr>
        <p:spPr bwMode="auto">
          <a:xfrm rot="1524073" flipV="1">
            <a:off x="4929188" y="5019675"/>
            <a:ext cx="1547812" cy="128588"/>
          </a:xfrm>
          <a:prstGeom prst="leftArrow">
            <a:avLst>
              <a:gd name="adj1" fmla="val 50000"/>
              <a:gd name="adj2" fmla="val 364230"/>
            </a:avLst>
          </a:prstGeom>
          <a:solidFill>
            <a:schemeClr val="accent1"/>
          </a:solidFill>
          <a:ln w="9525">
            <a:solidFill>
              <a:schemeClr val="tx1"/>
            </a:solidFill>
            <a:miter lim="800000"/>
            <a:headEnd/>
            <a:tailEnd/>
          </a:ln>
        </p:spPr>
        <p:txBody>
          <a:bodyPr wrap="none" anchor="ctr"/>
          <a:lstStyle/>
          <a:p>
            <a:endParaRPr lang="fr-FR" altLang="fr-FR" sz="1800">
              <a:latin typeface="Arial" charset="0"/>
            </a:endParaRPr>
          </a:p>
        </p:txBody>
      </p:sp>
      <p:sp>
        <p:nvSpPr>
          <p:cNvPr id="12316" name="AutoShape 34"/>
          <p:cNvSpPr>
            <a:spLocks noChangeArrowheads="1"/>
          </p:cNvSpPr>
          <p:nvPr/>
        </p:nvSpPr>
        <p:spPr bwMode="auto">
          <a:xfrm rot="10800000">
            <a:off x="4859338" y="4429125"/>
            <a:ext cx="649287" cy="165100"/>
          </a:xfrm>
          <a:prstGeom prst="leftArrow">
            <a:avLst>
              <a:gd name="adj1" fmla="val 50000"/>
              <a:gd name="adj2" fmla="val 189352"/>
            </a:avLst>
          </a:prstGeom>
          <a:solidFill>
            <a:schemeClr val="accent1"/>
          </a:solidFill>
          <a:ln w="9525">
            <a:solidFill>
              <a:schemeClr val="tx1"/>
            </a:solidFill>
            <a:miter lim="800000"/>
            <a:headEnd/>
            <a:tailEnd/>
          </a:ln>
        </p:spPr>
        <p:txBody>
          <a:bodyPr wrap="none" anchor="ctr"/>
          <a:lstStyle/>
          <a:p>
            <a:endParaRPr lang="fr-FR" altLang="fr-FR" sz="1800">
              <a:latin typeface="Arial" charset="0"/>
            </a:endParaRPr>
          </a:p>
        </p:txBody>
      </p:sp>
      <p:sp>
        <p:nvSpPr>
          <p:cNvPr id="12317" name="AutoShape 35"/>
          <p:cNvSpPr>
            <a:spLocks noChangeArrowheads="1"/>
          </p:cNvSpPr>
          <p:nvPr/>
        </p:nvSpPr>
        <p:spPr bwMode="auto">
          <a:xfrm rot="5255444">
            <a:off x="857250" y="2825750"/>
            <a:ext cx="976313" cy="747713"/>
          </a:xfrm>
          <a:prstGeom prst="leftArrow">
            <a:avLst>
              <a:gd name="adj1" fmla="val 50000"/>
              <a:gd name="adj2" fmla="val 32643"/>
            </a:avLst>
          </a:prstGeom>
          <a:solidFill>
            <a:schemeClr val="accent1"/>
          </a:solidFill>
          <a:ln w="9525">
            <a:solidFill>
              <a:schemeClr val="tx1"/>
            </a:solidFill>
            <a:miter lim="800000"/>
            <a:headEnd/>
            <a:tailEnd/>
          </a:ln>
        </p:spPr>
        <p:txBody>
          <a:bodyPr wrap="none" anchor="ctr"/>
          <a:lstStyle/>
          <a:p>
            <a:endParaRPr lang="fr-FR" altLang="fr-FR" sz="1800">
              <a:latin typeface="Arial" charset="0"/>
            </a:endParaRPr>
          </a:p>
        </p:txBody>
      </p:sp>
      <p:sp>
        <p:nvSpPr>
          <p:cNvPr id="12318" name="AutoShape 36"/>
          <p:cNvSpPr>
            <a:spLocks noChangeArrowheads="1"/>
          </p:cNvSpPr>
          <p:nvPr/>
        </p:nvSpPr>
        <p:spPr bwMode="auto">
          <a:xfrm rot="2822303">
            <a:off x="2168526" y="2540000"/>
            <a:ext cx="976312" cy="452437"/>
          </a:xfrm>
          <a:prstGeom prst="leftArrow">
            <a:avLst>
              <a:gd name="adj1" fmla="val 50000"/>
              <a:gd name="adj2" fmla="val 53947"/>
            </a:avLst>
          </a:prstGeom>
          <a:solidFill>
            <a:schemeClr val="accent1"/>
          </a:solidFill>
          <a:ln w="9525">
            <a:solidFill>
              <a:schemeClr val="tx1"/>
            </a:solidFill>
            <a:miter lim="800000"/>
            <a:headEnd/>
            <a:tailEnd/>
          </a:ln>
        </p:spPr>
        <p:txBody>
          <a:bodyPr wrap="none" anchor="ctr"/>
          <a:lstStyle/>
          <a:p>
            <a:endParaRPr lang="fr-FR" altLang="fr-FR" sz="1800">
              <a:latin typeface="Arial" charset="0"/>
            </a:endParaRPr>
          </a:p>
        </p:txBody>
      </p:sp>
      <p:sp>
        <p:nvSpPr>
          <p:cNvPr id="12319" name="AutoShape 38"/>
          <p:cNvSpPr>
            <a:spLocks noChangeArrowheads="1"/>
          </p:cNvSpPr>
          <p:nvPr/>
        </p:nvSpPr>
        <p:spPr bwMode="auto">
          <a:xfrm rot="5594671">
            <a:off x="3811588" y="2244725"/>
            <a:ext cx="431800" cy="352425"/>
          </a:xfrm>
          <a:prstGeom prst="leftArrow">
            <a:avLst>
              <a:gd name="adj1" fmla="val 50000"/>
              <a:gd name="adj2" fmla="val 30631"/>
            </a:avLst>
          </a:prstGeom>
          <a:solidFill>
            <a:schemeClr val="accent1"/>
          </a:solidFill>
          <a:ln w="9525">
            <a:solidFill>
              <a:schemeClr val="tx1"/>
            </a:solidFill>
            <a:miter lim="800000"/>
            <a:headEnd/>
            <a:tailEnd/>
          </a:ln>
        </p:spPr>
        <p:txBody>
          <a:bodyPr wrap="none" anchor="ctr"/>
          <a:lstStyle/>
          <a:p>
            <a:endParaRPr lang="fr-FR" altLang="fr-FR" sz="1800">
              <a:latin typeface="Arial" charset="0"/>
            </a:endParaRPr>
          </a:p>
        </p:txBody>
      </p:sp>
      <p:sp>
        <p:nvSpPr>
          <p:cNvPr id="12320" name="AutoShape 41"/>
          <p:cNvSpPr>
            <a:spLocks noChangeArrowheads="1"/>
          </p:cNvSpPr>
          <p:nvPr/>
        </p:nvSpPr>
        <p:spPr bwMode="auto">
          <a:xfrm rot="5400000">
            <a:off x="5831682" y="3536156"/>
            <a:ext cx="431800" cy="360363"/>
          </a:xfrm>
          <a:prstGeom prst="leftArrow">
            <a:avLst>
              <a:gd name="adj1" fmla="val 50000"/>
              <a:gd name="adj2" fmla="val 29956"/>
            </a:avLst>
          </a:prstGeom>
          <a:solidFill>
            <a:schemeClr val="accent1"/>
          </a:solidFill>
          <a:ln w="9525">
            <a:solidFill>
              <a:schemeClr val="tx1"/>
            </a:solidFill>
            <a:miter lim="800000"/>
            <a:headEnd/>
            <a:tailEnd/>
          </a:ln>
        </p:spPr>
        <p:txBody>
          <a:bodyPr wrap="none" anchor="ctr"/>
          <a:lstStyle/>
          <a:p>
            <a:endParaRPr lang="fr-FR" altLang="fr-FR" sz="1800">
              <a:latin typeface="Arial" charset="0"/>
            </a:endParaRPr>
          </a:p>
        </p:txBody>
      </p:sp>
      <p:sp>
        <p:nvSpPr>
          <p:cNvPr id="12321" name="AutoShape 42"/>
          <p:cNvSpPr>
            <a:spLocks noChangeArrowheads="1"/>
          </p:cNvSpPr>
          <p:nvPr/>
        </p:nvSpPr>
        <p:spPr bwMode="auto">
          <a:xfrm rot="8652727">
            <a:off x="4191000" y="1131888"/>
            <a:ext cx="471488" cy="220662"/>
          </a:xfrm>
          <a:prstGeom prst="leftArrow">
            <a:avLst>
              <a:gd name="adj1" fmla="val 50000"/>
              <a:gd name="adj2" fmla="val 53417"/>
            </a:avLst>
          </a:prstGeom>
          <a:solidFill>
            <a:schemeClr val="accent1"/>
          </a:solidFill>
          <a:ln w="9525">
            <a:solidFill>
              <a:schemeClr val="tx1"/>
            </a:solidFill>
            <a:miter lim="800000"/>
            <a:headEnd/>
            <a:tailEnd/>
          </a:ln>
        </p:spPr>
        <p:txBody>
          <a:bodyPr wrap="none" anchor="ctr"/>
          <a:lstStyle/>
          <a:p>
            <a:endParaRPr lang="fr-FR" altLang="fr-FR" sz="1800">
              <a:latin typeface="Arial" charset="0"/>
            </a:endParaRPr>
          </a:p>
        </p:txBody>
      </p:sp>
      <p:sp>
        <p:nvSpPr>
          <p:cNvPr id="12322" name="AutoShape 43"/>
          <p:cNvSpPr>
            <a:spLocks noChangeArrowheads="1"/>
          </p:cNvSpPr>
          <p:nvPr/>
        </p:nvSpPr>
        <p:spPr bwMode="auto">
          <a:xfrm rot="5400000">
            <a:off x="5837238" y="2241550"/>
            <a:ext cx="431800" cy="225425"/>
          </a:xfrm>
          <a:prstGeom prst="leftArrow">
            <a:avLst>
              <a:gd name="adj1" fmla="val 50000"/>
              <a:gd name="adj2" fmla="val 47887"/>
            </a:avLst>
          </a:prstGeom>
          <a:solidFill>
            <a:schemeClr val="accent1"/>
          </a:solidFill>
          <a:ln w="9525">
            <a:solidFill>
              <a:schemeClr val="tx1"/>
            </a:solidFill>
            <a:miter lim="800000"/>
            <a:headEnd/>
            <a:tailEnd/>
          </a:ln>
        </p:spPr>
        <p:txBody>
          <a:bodyPr wrap="none" anchor="ctr"/>
          <a:lstStyle/>
          <a:p>
            <a:endParaRPr lang="fr-FR" altLang="fr-FR" sz="1800">
              <a:latin typeface="Arial" charset="0"/>
            </a:endParaRPr>
          </a:p>
        </p:txBody>
      </p:sp>
      <p:sp>
        <p:nvSpPr>
          <p:cNvPr id="12323" name="AutoShape 44"/>
          <p:cNvSpPr>
            <a:spLocks noChangeArrowheads="1"/>
          </p:cNvSpPr>
          <p:nvPr/>
        </p:nvSpPr>
        <p:spPr bwMode="auto">
          <a:xfrm rot="5400000">
            <a:off x="7745413" y="2200275"/>
            <a:ext cx="358775" cy="225425"/>
          </a:xfrm>
          <a:prstGeom prst="leftArrow">
            <a:avLst>
              <a:gd name="adj1" fmla="val 50000"/>
              <a:gd name="adj2" fmla="val 39789"/>
            </a:avLst>
          </a:prstGeom>
          <a:solidFill>
            <a:schemeClr val="accent1"/>
          </a:solidFill>
          <a:ln w="9525">
            <a:solidFill>
              <a:schemeClr val="tx1"/>
            </a:solidFill>
            <a:miter lim="800000"/>
            <a:headEnd/>
            <a:tailEnd/>
          </a:ln>
        </p:spPr>
        <p:txBody>
          <a:bodyPr wrap="none" anchor="ctr"/>
          <a:lstStyle/>
          <a:p>
            <a:endParaRPr lang="fr-FR" altLang="fr-FR" sz="1800">
              <a:latin typeface="Arial" charset="0"/>
            </a:endParaRPr>
          </a:p>
        </p:txBody>
      </p:sp>
      <p:sp>
        <p:nvSpPr>
          <p:cNvPr id="12324" name="AutoShape 45"/>
          <p:cNvSpPr>
            <a:spLocks noChangeArrowheads="1"/>
          </p:cNvSpPr>
          <p:nvPr/>
        </p:nvSpPr>
        <p:spPr bwMode="auto">
          <a:xfrm>
            <a:off x="3132138" y="765175"/>
            <a:ext cx="1439862" cy="215900"/>
          </a:xfrm>
          <a:prstGeom prst="leftArrow">
            <a:avLst>
              <a:gd name="adj1" fmla="val 50000"/>
              <a:gd name="adj2" fmla="val 166728"/>
            </a:avLst>
          </a:prstGeom>
          <a:solidFill>
            <a:schemeClr val="accent1"/>
          </a:solidFill>
          <a:ln w="9525">
            <a:solidFill>
              <a:schemeClr val="tx1"/>
            </a:solidFill>
            <a:miter lim="800000"/>
            <a:headEnd/>
            <a:tailEnd/>
          </a:ln>
        </p:spPr>
        <p:txBody>
          <a:bodyPr wrap="none" anchor="ctr"/>
          <a:lstStyle/>
          <a:p>
            <a:endParaRPr lang="fr-FR" altLang="fr-FR" sz="1800">
              <a:latin typeface="Arial" charset="0"/>
            </a:endParaRPr>
          </a:p>
        </p:txBody>
      </p:sp>
      <p:sp>
        <p:nvSpPr>
          <p:cNvPr id="12325" name="AutoShape 46"/>
          <p:cNvSpPr>
            <a:spLocks noChangeArrowheads="1"/>
          </p:cNvSpPr>
          <p:nvPr/>
        </p:nvSpPr>
        <p:spPr bwMode="auto">
          <a:xfrm>
            <a:off x="3132138" y="476250"/>
            <a:ext cx="1871662" cy="215900"/>
          </a:xfrm>
          <a:prstGeom prst="leftArrow">
            <a:avLst>
              <a:gd name="adj1" fmla="val 50000"/>
              <a:gd name="adj2" fmla="val 216728"/>
            </a:avLst>
          </a:prstGeom>
          <a:solidFill>
            <a:schemeClr val="accent1"/>
          </a:solidFill>
          <a:ln w="9525">
            <a:solidFill>
              <a:schemeClr val="tx1"/>
            </a:solidFill>
            <a:miter lim="800000"/>
            <a:headEnd/>
            <a:tailEnd/>
          </a:ln>
        </p:spPr>
        <p:txBody>
          <a:bodyPr wrap="none" anchor="ctr"/>
          <a:lstStyle/>
          <a:p>
            <a:endParaRPr lang="fr-FR" altLang="fr-FR" sz="1800">
              <a:latin typeface="Arial" charset="0"/>
            </a:endParaRPr>
          </a:p>
        </p:txBody>
      </p:sp>
      <p:sp>
        <p:nvSpPr>
          <p:cNvPr id="12326" name="AutoShape 47"/>
          <p:cNvSpPr>
            <a:spLocks noChangeArrowheads="1"/>
          </p:cNvSpPr>
          <p:nvPr/>
        </p:nvSpPr>
        <p:spPr bwMode="auto">
          <a:xfrm>
            <a:off x="3203575" y="188913"/>
            <a:ext cx="2016125" cy="215900"/>
          </a:xfrm>
          <a:prstGeom prst="leftArrow">
            <a:avLst>
              <a:gd name="adj1" fmla="val 50000"/>
              <a:gd name="adj2" fmla="val 233456"/>
            </a:avLst>
          </a:prstGeom>
          <a:solidFill>
            <a:schemeClr val="accent1"/>
          </a:solidFill>
          <a:ln w="9525">
            <a:solidFill>
              <a:schemeClr val="tx1"/>
            </a:solidFill>
            <a:miter lim="800000"/>
            <a:headEnd/>
            <a:tailEnd/>
          </a:ln>
        </p:spPr>
        <p:txBody>
          <a:bodyPr wrap="none" anchor="ctr"/>
          <a:lstStyle/>
          <a:p>
            <a:endParaRPr lang="fr-FR" altLang="fr-FR" sz="1800">
              <a:latin typeface="Arial" charset="0"/>
            </a:endParaRPr>
          </a:p>
        </p:txBody>
      </p:sp>
      <p:sp>
        <p:nvSpPr>
          <p:cNvPr id="12327" name="AutoShape 48"/>
          <p:cNvSpPr>
            <a:spLocks noChangeArrowheads="1"/>
          </p:cNvSpPr>
          <p:nvPr/>
        </p:nvSpPr>
        <p:spPr bwMode="auto">
          <a:xfrm rot="5400000">
            <a:off x="8065294" y="3464719"/>
            <a:ext cx="431800" cy="360362"/>
          </a:xfrm>
          <a:prstGeom prst="leftArrow">
            <a:avLst>
              <a:gd name="adj1" fmla="val 50000"/>
              <a:gd name="adj2" fmla="val 29956"/>
            </a:avLst>
          </a:prstGeom>
          <a:solidFill>
            <a:schemeClr val="accent1"/>
          </a:solidFill>
          <a:ln w="9525">
            <a:solidFill>
              <a:schemeClr val="tx1"/>
            </a:solidFill>
            <a:miter lim="800000"/>
            <a:headEnd/>
            <a:tailEnd/>
          </a:ln>
        </p:spPr>
        <p:txBody>
          <a:bodyPr wrap="none" anchor="ctr"/>
          <a:lstStyle/>
          <a:p>
            <a:endParaRPr lang="fr-FR" altLang="fr-FR" sz="1800">
              <a:latin typeface="Arial" charset="0"/>
            </a:endParaRPr>
          </a:p>
        </p:txBody>
      </p:sp>
      <p:sp>
        <p:nvSpPr>
          <p:cNvPr id="12328" name="AutoShape 49"/>
          <p:cNvSpPr>
            <a:spLocks noChangeArrowheads="1"/>
          </p:cNvSpPr>
          <p:nvPr/>
        </p:nvSpPr>
        <p:spPr bwMode="auto">
          <a:xfrm rot="5400000">
            <a:off x="3744119" y="3536157"/>
            <a:ext cx="431800" cy="360362"/>
          </a:xfrm>
          <a:prstGeom prst="leftArrow">
            <a:avLst>
              <a:gd name="adj1" fmla="val 50000"/>
              <a:gd name="adj2" fmla="val 29956"/>
            </a:avLst>
          </a:prstGeom>
          <a:solidFill>
            <a:schemeClr val="accent1"/>
          </a:solidFill>
          <a:ln w="9525">
            <a:solidFill>
              <a:schemeClr val="tx1"/>
            </a:solidFill>
            <a:miter lim="800000"/>
            <a:headEnd/>
            <a:tailEnd/>
          </a:ln>
        </p:spPr>
        <p:txBody>
          <a:bodyPr wrap="none" anchor="ctr"/>
          <a:lstStyle/>
          <a:p>
            <a:endParaRPr lang="fr-FR" altLang="fr-FR" sz="1800">
              <a:latin typeface="Arial" charset="0"/>
            </a:endParaRPr>
          </a:p>
        </p:txBody>
      </p:sp>
      <p:sp>
        <p:nvSpPr>
          <p:cNvPr id="12329" name="AutoShape 50"/>
          <p:cNvSpPr>
            <a:spLocks noChangeArrowheads="1"/>
          </p:cNvSpPr>
          <p:nvPr/>
        </p:nvSpPr>
        <p:spPr bwMode="auto">
          <a:xfrm rot="5400000">
            <a:off x="3779837" y="4797426"/>
            <a:ext cx="360363" cy="360362"/>
          </a:xfrm>
          <a:prstGeom prst="lef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fr-FR" altLang="fr-FR" sz="1800">
              <a:latin typeface="Arial" charset="0"/>
            </a:endParaRPr>
          </a:p>
        </p:txBody>
      </p:sp>
      <p:sp>
        <p:nvSpPr>
          <p:cNvPr id="12330" name="AutoShape 51"/>
          <p:cNvSpPr>
            <a:spLocks noChangeArrowheads="1"/>
          </p:cNvSpPr>
          <p:nvPr/>
        </p:nvSpPr>
        <p:spPr bwMode="auto">
          <a:xfrm rot="5400000">
            <a:off x="6516688" y="4868863"/>
            <a:ext cx="360362" cy="360362"/>
          </a:xfrm>
          <a:prstGeom prst="lef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fr-FR" altLang="fr-FR" sz="1800">
              <a:latin typeface="Arial" charset="0"/>
            </a:endParaRPr>
          </a:p>
        </p:txBody>
      </p:sp>
      <p:sp>
        <p:nvSpPr>
          <p:cNvPr id="12331" name="AutoShape 52"/>
          <p:cNvSpPr>
            <a:spLocks noChangeArrowheads="1"/>
          </p:cNvSpPr>
          <p:nvPr/>
        </p:nvSpPr>
        <p:spPr bwMode="auto">
          <a:xfrm rot="5400000">
            <a:off x="7776369" y="4833144"/>
            <a:ext cx="431800" cy="360362"/>
          </a:xfrm>
          <a:prstGeom prst="leftArrow">
            <a:avLst>
              <a:gd name="adj1" fmla="val 50000"/>
              <a:gd name="adj2" fmla="val 29956"/>
            </a:avLst>
          </a:prstGeom>
          <a:solidFill>
            <a:schemeClr val="accent1"/>
          </a:solidFill>
          <a:ln w="9525">
            <a:solidFill>
              <a:schemeClr val="tx1"/>
            </a:solidFill>
            <a:miter lim="800000"/>
            <a:headEnd/>
            <a:tailEnd/>
          </a:ln>
        </p:spPr>
        <p:txBody>
          <a:bodyPr wrap="none" anchor="ctr"/>
          <a:lstStyle/>
          <a:p>
            <a:endParaRPr lang="fr-FR" altLang="fr-FR" sz="1800">
              <a:latin typeface="Arial" charset="0"/>
            </a:endParaRPr>
          </a:p>
        </p:txBody>
      </p:sp>
      <p:sp>
        <p:nvSpPr>
          <p:cNvPr id="12332" name="AutoShape 53"/>
          <p:cNvSpPr>
            <a:spLocks noChangeArrowheads="1"/>
          </p:cNvSpPr>
          <p:nvPr/>
        </p:nvSpPr>
        <p:spPr bwMode="auto">
          <a:xfrm rot="5400000">
            <a:off x="1116013" y="4868863"/>
            <a:ext cx="360362" cy="360362"/>
          </a:xfrm>
          <a:prstGeom prst="lef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fr-FR" altLang="fr-FR" sz="1800">
              <a:latin typeface="Arial" charset="0"/>
            </a:endParaRPr>
          </a:p>
        </p:txBody>
      </p:sp>
      <p:sp>
        <p:nvSpPr>
          <p:cNvPr id="12333" name="AutoShape 54"/>
          <p:cNvSpPr>
            <a:spLocks noChangeArrowheads="1"/>
          </p:cNvSpPr>
          <p:nvPr/>
        </p:nvSpPr>
        <p:spPr bwMode="auto">
          <a:xfrm rot="5400000">
            <a:off x="1727994" y="6128544"/>
            <a:ext cx="431800" cy="360362"/>
          </a:xfrm>
          <a:prstGeom prst="leftArrow">
            <a:avLst>
              <a:gd name="adj1" fmla="val 50000"/>
              <a:gd name="adj2" fmla="val 29956"/>
            </a:avLst>
          </a:prstGeom>
          <a:solidFill>
            <a:schemeClr val="accent1"/>
          </a:solidFill>
          <a:ln w="9525">
            <a:solidFill>
              <a:schemeClr val="tx1"/>
            </a:solidFill>
            <a:miter lim="800000"/>
            <a:headEnd/>
            <a:tailEnd/>
          </a:ln>
        </p:spPr>
        <p:txBody>
          <a:bodyPr wrap="none" anchor="ctr"/>
          <a:lstStyle/>
          <a:p>
            <a:endParaRPr lang="fr-FR" altLang="fr-FR" sz="1800">
              <a:latin typeface="Arial" charset="0"/>
            </a:endParaRPr>
          </a:p>
        </p:txBody>
      </p:sp>
      <p:sp>
        <p:nvSpPr>
          <p:cNvPr id="12334" name="AutoShape 55"/>
          <p:cNvSpPr>
            <a:spLocks noChangeArrowheads="1"/>
          </p:cNvSpPr>
          <p:nvPr/>
        </p:nvSpPr>
        <p:spPr bwMode="auto">
          <a:xfrm rot="5400000">
            <a:off x="3815557" y="6128543"/>
            <a:ext cx="431800" cy="360363"/>
          </a:xfrm>
          <a:prstGeom prst="leftArrow">
            <a:avLst>
              <a:gd name="adj1" fmla="val 50000"/>
              <a:gd name="adj2" fmla="val 29956"/>
            </a:avLst>
          </a:prstGeom>
          <a:solidFill>
            <a:schemeClr val="accent1"/>
          </a:solidFill>
          <a:ln w="9525">
            <a:solidFill>
              <a:schemeClr val="tx1"/>
            </a:solidFill>
            <a:miter lim="800000"/>
            <a:headEnd/>
            <a:tailEnd/>
          </a:ln>
        </p:spPr>
        <p:txBody>
          <a:bodyPr wrap="none" anchor="ctr"/>
          <a:lstStyle/>
          <a:p>
            <a:endParaRPr lang="fr-FR" altLang="fr-FR" sz="1800">
              <a:latin typeface="Arial" charset="0"/>
            </a:endParaRPr>
          </a:p>
        </p:txBody>
      </p:sp>
      <p:sp>
        <p:nvSpPr>
          <p:cNvPr id="12335" name="AutoShape 56"/>
          <p:cNvSpPr>
            <a:spLocks noChangeArrowheads="1"/>
          </p:cNvSpPr>
          <p:nvPr/>
        </p:nvSpPr>
        <p:spPr bwMode="auto">
          <a:xfrm rot="5400000">
            <a:off x="7273132" y="6128543"/>
            <a:ext cx="431800" cy="360363"/>
          </a:xfrm>
          <a:prstGeom prst="leftArrow">
            <a:avLst>
              <a:gd name="adj1" fmla="val 50000"/>
              <a:gd name="adj2" fmla="val 29956"/>
            </a:avLst>
          </a:prstGeom>
          <a:solidFill>
            <a:schemeClr val="accent1"/>
          </a:solidFill>
          <a:ln w="9525">
            <a:solidFill>
              <a:schemeClr val="tx1"/>
            </a:solidFill>
            <a:miter lim="800000"/>
            <a:headEnd/>
            <a:tailEnd/>
          </a:ln>
        </p:spPr>
        <p:txBody>
          <a:bodyPr wrap="none" anchor="ctr"/>
          <a:lstStyle/>
          <a:p>
            <a:endParaRPr lang="fr-FR" altLang="fr-FR" sz="1800">
              <a:latin typeface="Arial" charset="0"/>
            </a:endParaRPr>
          </a:p>
        </p:txBody>
      </p:sp>
      <p:sp>
        <p:nvSpPr>
          <p:cNvPr id="12336" name="AutoShape 57"/>
          <p:cNvSpPr>
            <a:spLocks noChangeArrowheads="1"/>
          </p:cNvSpPr>
          <p:nvPr/>
        </p:nvSpPr>
        <p:spPr bwMode="auto">
          <a:xfrm rot="8652727">
            <a:off x="4932363" y="2492375"/>
            <a:ext cx="760412" cy="155575"/>
          </a:xfrm>
          <a:prstGeom prst="leftArrow">
            <a:avLst>
              <a:gd name="adj1" fmla="val 50000"/>
              <a:gd name="adj2" fmla="val 122194"/>
            </a:avLst>
          </a:prstGeom>
          <a:solidFill>
            <a:schemeClr val="accent1"/>
          </a:solidFill>
          <a:ln w="9525">
            <a:solidFill>
              <a:schemeClr val="tx1"/>
            </a:solidFill>
            <a:miter lim="800000"/>
            <a:headEnd/>
            <a:tailEnd/>
          </a:ln>
        </p:spPr>
        <p:txBody>
          <a:bodyPr wrap="none" anchor="ctr"/>
          <a:lstStyle/>
          <a:p>
            <a:endParaRPr lang="fr-FR" altLang="fr-FR" sz="1800">
              <a:latin typeface="Arial" charset="0"/>
            </a:endParaRPr>
          </a:p>
        </p:txBody>
      </p:sp>
      <p:sp>
        <p:nvSpPr>
          <p:cNvPr id="12337" name="AutoShape 58"/>
          <p:cNvSpPr>
            <a:spLocks noChangeArrowheads="1"/>
          </p:cNvSpPr>
          <p:nvPr/>
        </p:nvSpPr>
        <p:spPr bwMode="auto">
          <a:xfrm>
            <a:off x="3203575" y="1484313"/>
            <a:ext cx="504825" cy="215900"/>
          </a:xfrm>
          <a:prstGeom prst="leftArrow">
            <a:avLst>
              <a:gd name="adj1" fmla="val 50000"/>
              <a:gd name="adj2" fmla="val 58456"/>
            </a:avLst>
          </a:prstGeom>
          <a:solidFill>
            <a:schemeClr val="accent1"/>
          </a:solidFill>
          <a:ln w="9525">
            <a:solidFill>
              <a:schemeClr val="tx1"/>
            </a:solidFill>
            <a:miter lim="800000"/>
            <a:headEnd/>
            <a:tailEnd/>
          </a:ln>
        </p:spPr>
        <p:txBody>
          <a:bodyPr wrap="none" anchor="ctr"/>
          <a:lstStyle/>
          <a:p>
            <a:endParaRPr lang="fr-FR" altLang="fr-FR" sz="1800">
              <a:latin typeface="Arial" charset="0"/>
            </a:endParaRPr>
          </a:p>
        </p:txBody>
      </p:sp>
      <p:sp>
        <p:nvSpPr>
          <p:cNvPr id="50" name="AutoShape 33"/>
          <p:cNvSpPr>
            <a:spLocks noChangeArrowheads="1"/>
          </p:cNvSpPr>
          <p:nvPr/>
        </p:nvSpPr>
        <p:spPr bwMode="auto">
          <a:xfrm rot="1303214">
            <a:off x="2057400" y="5308600"/>
            <a:ext cx="1081088" cy="74613"/>
          </a:xfrm>
          <a:prstGeom prst="leftArrow">
            <a:avLst>
              <a:gd name="adj1" fmla="val 50000"/>
              <a:gd name="adj2" fmla="val 362232"/>
            </a:avLst>
          </a:prstGeom>
          <a:solidFill>
            <a:schemeClr val="accent1"/>
          </a:solidFill>
          <a:ln w="9525">
            <a:solidFill>
              <a:schemeClr val="tx1"/>
            </a:solidFill>
            <a:miter lim="800000"/>
            <a:headEnd/>
            <a:tailEnd/>
          </a:ln>
        </p:spPr>
        <p:txBody>
          <a:bodyPr wrap="none" anchor="ctr"/>
          <a:lstStyle/>
          <a:p>
            <a:endParaRPr lang="fr-FR" altLang="fr-FR" sz="1800">
              <a:latin typeface="Arial" charset="0"/>
            </a:endParaRPr>
          </a:p>
        </p:txBody>
      </p:sp>
      <p:cxnSp>
        <p:nvCxnSpPr>
          <p:cNvPr id="52" name="Connecteur droit 51"/>
          <p:cNvCxnSpPr/>
          <p:nvPr/>
        </p:nvCxnSpPr>
        <p:spPr>
          <a:xfrm rot="5400000" flipH="1" flipV="1">
            <a:off x="5214938" y="5000625"/>
            <a:ext cx="1588" cy="1587"/>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wipe(down)">
                                      <p:cBhvr>
                                        <p:cTn id="7" dur="1000"/>
                                        <p:tgtEl>
                                          <p:spTgt spid="12290"/>
                                        </p:tgtEl>
                                      </p:cBhvr>
                                    </p:animEffect>
                                  </p:childTnLst>
                                </p:cTn>
                              </p:par>
                            </p:childTnLst>
                          </p:cTn>
                        </p:par>
                        <p:par>
                          <p:cTn id="8" fill="hold" nodeType="afterGroup">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2333"/>
                                        </p:tgtEl>
                                        <p:attrNameLst>
                                          <p:attrName>style.visibility</p:attrName>
                                        </p:attrNameLst>
                                      </p:cBhvr>
                                      <p:to>
                                        <p:strVal val="visible"/>
                                      </p:to>
                                    </p:set>
                                    <p:animEffect transition="in" filter="wipe(down)">
                                      <p:cBhvr>
                                        <p:cTn id="11" dur="1000"/>
                                        <p:tgtEl>
                                          <p:spTgt spid="12333"/>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2334"/>
                                        </p:tgtEl>
                                        <p:attrNameLst>
                                          <p:attrName>style.visibility</p:attrName>
                                        </p:attrNameLst>
                                      </p:cBhvr>
                                      <p:to>
                                        <p:strVal val="visible"/>
                                      </p:to>
                                    </p:set>
                                    <p:animEffect transition="in" filter="wipe(down)">
                                      <p:cBhvr>
                                        <p:cTn id="14" dur="1000"/>
                                        <p:tgtEl>
                                          <p:spTgt spid="12334"/>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2335"/>
                                        </p:tgtEl>
                                        <p:attrNameLst>
                                          <p:attrName>style.visibility</p:attrName>
                                        </p:attrNameLst>
                                      </p:cBhvr>
                                      <p:to>
                                        <p:strVal val="visible"/>
                                      </p:to>
                                    </p:set>
                                    <p:animEffect transition="in" filter="wipe(down)">
                                      <p:cBhvr>
                                        <p:cTn id="17" dur="1000"/>
                                        <p:tgtEl>
                                          <p:spTgt spid="12335"/>
                                        </p:tgtEl>
                                      </p:cBhvr>
                                    </p:animEffect>
                                  </p:childTnLst>
                                </p:cTn>
                              </p:par>
                            </p:childTnLst>
                          </p:cTn>
                        </p:par>
                        <p:par>
                          <p:cTn id="18" fill="hold" nodeType="afterGroup">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12291"/>
                                        </p:tgtEl>
                                        <p:attrNameLst>
                                          <p:attrName>style.visibility</p:attrName>
                                        </p:attrNameLst>
                                      </p:cBhvr>
                                      <p:to>
                                        <p:strVal val="visible"/>
                                      </p:to>
                                    </p:set>
                                    <p:animEffect transition="in" filter="wipe(down)">
                                      <p:cBhvr>
                                        <p:cTn id="21" dur="1000"/>
                                        <p:tgtEl>
                                          <p:spTgt spid="1229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2292"/>
                                        </p:tgtEl>
                                        <p:attrNameLst>
                                          <p:attrName>style.visibility</p:attrName>
                                        </p:attrNameLst>
                                      </p:cBhvr>
                                      <p:to>
                                        <p:strVal val="visible"/>
                                      </p:to>
                                    </p:set>
                                    <p:animEffect transition="in" filter="wipe(down)">
                                      <p:cBhvr>
                                        <p:cTn id="24" dur="1000"/>
                                        <p:tgtEl>
                                          <p:spTgt spid="12292"/>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2293"/>
                                        </p:tgtEl>
                                        <p:attrNameLst>
                                          <p:attrName>style.visibility</p:attrName>
                                        </p:attrNameLst>
                                      </p:cBhvr>
                                      <p:to>
                                        <p:strVal val="visible"/>
                                      </p:to>
                                    </p:set>
                                    <p:animEffect transition="in" filter="wipe(down)">
                                      <p:cBhvr>
                                        <p:cTn id="27" dur="1000"/>
                                        <p:tgtEl>
                                          <p:spTgt spid="12293"/>
                                        </p:tgtEl>
                                      </p:cBhvr>
                                    </p:animEffect>
                                  </p:childTnLst>
                                </p:cTn>
                              </p:par>
                            </p:childTnLst>
                          </p:cTn>
                        </p:par>
                        <p:par>
                          <p:cTn id="28" fill="hold" nodeType="afterGroup">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2332"/>
                                        </p:tgtEl>
                                        <p:attrNameLst>
                                          <p:attrName>style.visibility</p:attrName>
                                        </p:attrNameLst>
                                      </p:cBhvr>
                                      <p:to>
                                        <p:strVal val="visible"/>
                                      </p:to>
                                    </p:set>
                                    <p:animEffect transition="in" filter="wipe(down)">
                                      <p:cBhvr>
                                        <p:cTn id="31" dur="1000"/>
                                        <p:tgtEl>
                                          <p:spTgt spid="1233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2329"/>
                                        </p:tgtEl>
                                        <p:attrNameLst>
                                          <p:attrName>style.visibility</p:attrName>
                                        </p:attrNameLst>
                                      </p:cBhvr>
                                      <p:to>
                                        <p:strVal val="visible"/>
                                      </p:to>
                                    </p:set>
                                    <p:animEffect transition="in" filter="wipe(down)">
                                      <p:cBhvr>
                                        <p:cTn id="34" dur="1000"/>
                                        <p:tgtEl>
                                          <p:spTgt spid="12329"/>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down)">
                                      <p:cBhvr>
                                        <p:cTn id="37" dur="1000"/>
                                        <p:tgtEl>
                                          <p:spTgt spid="50"/>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2330"/>
                                        </p:tgtEl>
                                        <p:attrNameLst>
                                          <p:attrName>style.visibility</p:attrName>
                                        </p:attrNameLst>
                                      </p:cBhvr>
                                      <p:to>
                                        <p:strVal val="visible"/>
                                      </p:to>
                                    </p:set>
                                    <p:animEffect transition="in" filter="wipe(down)">
                                      <p:cBhvr>
                                        <p:cTn id="40" dur="1000"/>
                                        <p:tgtEl>
                                          <p:spTgt spid="12330"/>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2315"/>
                                        </p:tgtEl>
                                        <p:attrNameLst>
                                          <p:attrName>style.visibility</p:attrName>
                                        </p:attrNameLst>
                                      </p:cBhvr>
                                      <p:to>
                                        <p:strVal val="visible"/>
                                      </p:to>
                                    </p:set>
                                    <p:animEffect transition="in" filter="wipe(down)">
                                      <p:cBhvr>
                                        <p:cTn id="43" dur="1000"/>
                                        <p:tgtEl>
                                          <p:spTgt spid="12315"/>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2331"/>
                                        </p:tgtEl>
                                        <p:attrNameLst>
                                          <p:attrName>style.visibility</p:attrName>
                                        </p:attrNameLst>
                                      </p:cBhvr>
                                      <p:to>
                                        <p:strVal val="visible"/>
                                      </p:to>
                                    </p:set>
                                    <p:animEffect transition="in" filter="wipe(down)">
                                      <p:cBhvr>
                                        <p:cTn id="46" dur="1000"/>
                                        <p:tgtEl>
                                          <p:spTgt spid="12331"/>
                                        </p:tgtEl>
                                      </p:cBhvr>
                                    </p:animEffect>
                                  </p:childTnLst>
                                </p:cTn>
                              </p:par>
                            </p:childTnLst>
                          </p:cTn>
                        </p:par>
                        <p:par>
                          <p:cTn id="47" fill="hold" nodeType="afterGroup">
                            <p:stCondLst>
                              <p:cond delay="4000"/>
                            </p:stCondLst>
                            <p:childTnLst>
                              <p:par>
                                <p:cTn id="48" presetID="22" presetClass="entr" presetSubtype="4" fill="hold" grpId="0" nodeType="afterEffect">
                                  <p:stCondLst>
                                    <p:cond delay="0"/>
                                  </p:stCondLst>
                                  <p:childTnLst>
                                    <p:set>
                                      <p:cBhvr>
                                        <p:cTn id="49" dur="1" fill="hold">
                                          <p:stCondLst>
                                            <p:cond delay="0"/>
                                          </p:stCondLst>
                                        </p:cTn>
                                        <p:tgtEl>
                                          <p:spTgt spid="12295"/>
                                        </p:tgtEl>
                                        <p:attrNameLst>
                                          <p:attrName>style.visibility</p:attrName>
                                        </p:attrNameLst>
                                      </p:cBhvr>
                                      <p:to>
                                        <p:strVal val="visible"/>
                                      </p:to>
                                    </p:set>
                                    <p:animEffect transition="in" filter="wipe(down)">
                                      <p:cBhvr>
                                        <p:cTn id="50" dur="1000"/>
                                        <p:tgtEl>
                                          <p:spTgt spid="12295"/>
                                        </p:tgtEl>
                                      </p:cBhvr>
                                    </p:animEffect>
                                  </p:childTnLst>
                                </p:cTn>
                              </p:par>
                            </p:childTnLst>
                          </p:cTn>
                        </p:par>
                        <p:par>
                          <p:cTn id="51" fill="hold" nodeType="afterGroup">
                            <p:stCondLst>
                              <p:cond delay="5000"/>
                            </p:stCondLst>
                            <p:childTnLst>
                              <p:par>
                                <p:cTn id="52" presetID="53" presetClass="entr" presetSubtype="0" fill="hold" nodeType="afterEffect">
                                  <p:stCondLst>
                                    <p:cond delay="0"/>
                                  </p:stCondLst>
                                  <p:childTnLst>
                                    <p:set>
                                      <p:cBhvr>
                                        <p:cTn id="53" dur="1" fill="hold">
                                          <p:stCondLst>
                                            <p:cond delay="0"/>
                                          </p:stCondLst>
                                        </p:cTn>
                                        <p:tgtEl>
                                          <p:spTgt spid="12308"/>
                                        </p:tgtEl>
                                        <p:attrNameLst>
                                          <p:attrName>style.visibility</p:attrName>
                                        </p:attrNameLst>
                                      </p:cBhvr>
                                      <p:to>
                                        <p:strVal val="visible"/>
                                      </p:to>
                                    </p:set>
                                    <p:anim calcmode="lin" valueType="num">
                                      <p:cBhvr>
                                        <p:cTn id="54" dur="500" fill="hold"/>
                                        <p:tgtEl>
                                          <p:spTgt spid="12308"/>
                                        </p:tgtEl>
                                        <p:attrNameLst>
                                          <p:attrName>ppt_w</p:attrName>
                                        </p:attrNameLst>
                                      </p:cBhvr>
                                      <p:tavLst>
                                        <p:tav tm="0">
                                          <p:val>
                                            <p:fltVal val="0"/>
                                          </p:val>
                                        </p:tav>
                                        <p:tav tm="100000">
                                          <p:val>
                                            <p:strVal val="#ppt_w"/>
                                          </p:val>
                                        </p:tav>
                                      </p:tavLst>
                                    </p:anim>
                                    <p:anim calcmode="lin" valueType="num">
                                      <p:cBhvr>
                                        <p:cTn id="55" dur="500" fill="hold"/>
                                        <p:tgtEl>
                                          <p:spTgt spid="12308"/>
                                        </p:tgtEl>
                                        <p:attrNameLst>
                                          <p:attrName>ppt_h</p:attrName>
                                        </p:attrNameLst>
                                      </p:cBhvr>
                                      <p:tavLst>
                                        <p:tav tm="0">
                                          <p:val>
                                            <p:fltVal val="0"/>
                                          </p:val>
                                        </p:tav>
                                        <p:tav tm="100000">
                                          <p:val>
                                            <p:strVal val="#ppt_h"/>
                                          </p:val>
                                        </p:tav>
                                      </p:tavLst>
                                    </p:anim>
                                    <p:animEffect transition="in" filter="fade">
                                      <p:cBhvr>
                                        <p:cTn id="56" dur="500"/>
                                        <p:tgtEl>
                                          <p:spTgt spid="12308"/>
                                        </p:tgtEl>
                                      </p:cBhvr>
                                    </p:animEffect>
                                  </p:childTnLst>
                                </p:cTn>
                              </p:par>
                            </p:childTnLst>
                          </p:cTn>
                        </p:par>
                        <p:par>
                          <p:cTn id="57" fill="hold" nodeType="afterGroup">
                            <p:stCondLst>
                              <p:cond delay="5500"/>
                            </p:stCondLst>
                            <p:childTnLst>
                              <p:par>
                                <p:cTn id="58" presetID="22" presetClass="entr" presetSubtype="4" fill="hold" grpId="0" nodeType="afterEffect">
                                  <p:stCondLst>
                                    <p:cond delay="0"/>
                                  </p:stCondLst>
                                  <p:childTnLst>
                                    <p:set>
                                      <p:cBhvr>
                                        <p:cTn id="59" dur="1" fill="hold">
                                          <p:stCondLst>
                                            <p:cond delay="0"/>
                                          </p:stCondLst>
                                        </p:cTn>
                                        <p:tgtEl>
                                          <p:spTgt spid="12296"/>
                                        </p:tgtEl>
                                        <p:attrNameLst>
                                          <p:attrName>style.visibility</p:attrName>
                                        </p:attrNameLst>
                                      </p:cBhvr>
                                      <p:to>
                                        <p:strVal val="visible"/>
                                      </p:to>
                                    </p:set>
                                    <p:animEffect transition="in" filter="wipe(down)">
                                      <p:cBhvr>
                                        <p:cTn id="60" dur="1000"/>
                                        <p:tgtEl>
                                          <p:spTgt spid="12296"/>
                                        </p:tgtEl>
                                      </p:cBhvr>
                                    </p:animEffect>
                                  </p:childTnLst>
                                </p:cTn>
                              </p:par>
                              <p:par>
                                <p:cTn id="61" presetID="53" presetClass="entr" presetSubtype="0" fill="hold" nodeType="withEffect">
                                  <p:stCondLst>
                                    <p:cond delay="0"/>
                                  </p:stCondLst>
                                  <p:childTnLst>
                                    <p:set>
                                      <p:cBhvr>
                                        <p:cTn id="62" dur="1" fill="hold">
                                          <p:stCondLst>
                                            <p:cond delay="0"/>
                                          </p:stCondLst>
                                        </p:cTn>
                                        <p:tgtEl>
                                          <p:spTgt spid="12307"/>
                                        </p:tgtEl>
                                        <p:attrNameLst>
                                          <p:attrName>style.visibility</p:attrName>
                                        </p:attrNameLst>
                                      </p:cBhvr>
                                      <p:to>
                                        <p:strVal val="visible"/>
                                      </p:to>
                                    </p:set>
                                    <p:anim calcmode="lin" valueType="num">
                                      <p:cBhvr>
                                        <p:cTn id="63" dur="500" fill="hold"/>
                                        <p:tgtEl>
                                          <p:spTgt spid="12307"/>
                                        </p:tgtEl>
                                        <p:attrNameLst>
                                          <p:attrName>ppt_w</p:attrName>
                                        </p:attrNameLst>
                                      </p:cBhvr>
                                      <p:tavLst>
                                        <p:tav tm="0">
                                          <p:val>
                                            <p:fltVal val="0"/>
                                          </p:val>
                                        </p:tav>
                                        <p:tav tm="100000">
                                          <p:val>
                                            <p:strVal val="#ppt_w"/>
                                          </p:val>
                                        </p:tav>
                                      </p:tavLst>
                                    </p:anim>
                                    <p:anim calcmode="lin" valueType="num">
                                      <p:cBhvr>
                                        <p:cTn id="64" dur="500" fill="hold"/>
                                        <p:tgtEl>
                                          <p:spTgt spid="12307"/>
                                        </p:tgtEl>
                                        <p:attrNameLst>
                                          <p:attrName>ppt_h</p:attrName>
                                        </p:attrNameLst>
                                      </p:cBhvr>
                                      <p:tavLst>
                                        <p:tav tm="0">
                                          <p:val>
                                            <p:fltVal val="0"/>
                                          </p:val>
                                        </p:tav>
                                        <p:tav tm="100000">
                                          <p:val>
                                            <p:strVal val="#ppt_h"/>
                                          </p:val>
                                        </p:tav>
                                      </p:tavLst>
                                    </p:anim>
                                    <p:animEffect transition="in" filter="fade">
                                      <p:cBhvr>
                                        <p:cTn id="65" dur="500"/>
                                        <p:tgtEl>
                                          <p:spTgt spid="12307"/>
                                        </p:tgtEl>
                                      </p:cBhvr>
                                    </p:animEffect>
                                  </p:childTnLst>
                                </p:cTn>
                              </p:par>
                              <p:par>
                                <p:cTn id="66" presetID="53" presetClass="entr" presetSubtype="0" fill="hold" grpId="0" nodeType="withEffect">
                                  <p:stCondLst>
                                    <p:cond delay="0"/>
                                  </p:stCondLst>
                                  <p:childTnLst>
                                    <p:set>
                                      <p:cBhvr>
                                        <p:cTn id="67" dur="1" fill="hold">
                                          <p:stCondLst>
                                            <p:cond delay="0"/>
                                          </p:stCondLst>
                                        </p:cTn>
                                        <p:tgtEl>
                                          <p:spTgt spid="12313"/>
                                        </p:tgtEl>
                                        <p:attrNameLst>
                                          <p:attrName>style.visibility</p:attrName>
                                        </p:attrNameLst>
                                      </p:cBhvr>
                                      <p:to>
                                        <p:strVal val="visible"/>
                                      </p:to>
                                    </p:set>
                                    <p:anim calcmode="lin" valueType="num">
                                      <p:cBhvr>
                                        <p:cTn id="68" dur="500" fill="hold"/>
                                        <p:tgtEl>
                                          <p:spTgt spid="12313"/>
                                        </p:tgtEl>
                                        <p:attrNameLst>
                                          <p:attrName>ppt_w</p:attrName>
                                        </p:attrNameLst>
                                      </p:cBhvr>
                                      <p:tavLst>
                                        <p:tav tm="0">
                                          <p:val>
                                            <p:fltVal val="0"/>
                                          </p:val>
                                        </p:tav>
                                        <p:tav tm="100000">
                                          <p:val>
                                            <p:strVal val="#ppt_w"/>
                                          </p:val>
                                        </p:tav>
                                      </p:tavLst>
                                    </p:anim>
                                    <p:anim calcmode="lin" valueType="num">
                                      <p:cBhvr>
                                        <p:cTn id="69" dur="500" fill="hold"/>
                                        <p:tgtEl>
                                          <p:spTgt spid="12313"/>
                                        </p:tgtEl>
                                        <p:attrNameLst>
                                          <p:attrName>ppt_h</p:attrName>
                                        </p:attrNameLst>
                                      </p:cBhvr>
                                      <p:tavLst>
                                        <p:tav tm="0">
                                          <p:val>
                                            <p:fltVal val="0"/>
                                          </p:val>
                                        </p:tav>
                                        <p:tav tm="100000">
                                          <p:val>
                                            <p:strVal val="#ppt_h"/>
                                          </p:val>
                                        </p:tav>
                                      </p:tavLst>
                                    </p:anim>
                                    <p:animEffect transition="in" filter="fade">
                                      <p:cBhvr>
                                        <p:cTn id="70" dur="500"/>
                                        <p:tgtEl>
                                          <p:spTgt spid="12313"/>
                                        </p:tgtEl>
                                      </p:cBhvr>
                                    </p:animEffect>
                                  </p:childTnLst>
                                </p:cTn>
                              </p:par>
                            </p:childTnLst>
                          </p:cTn>
                        </p:par>
                        <p:par>
                          <p:cTn id="71" fill="hold" nodeType="afterGroup">
                            <p:stCondLst>
                              <p:cond delay="6500"/>
                            </p:stCondLst>
                            <p:childTnLst>
                              <p:par>
                                <p:cTn id="72" presetID="22" presetClass="entr" presetSubtype="4" fill="hold" grpId="0" nodeType="afterEffect">
                                  <p:stCondLst>
                                    <p:cond delay="0"/>
                                  </p:stCondLst>
                                  <p:childTnLst>
                                    <p:set>
                                      <p:cBhvr>
                                        <p:cTn id="73" dur="1" fill="hold">
                                          <p:stCondLst>
                                            <p:cond delay="0"/>
                                          </p:stCondLst>
                                        </p:cTn>
                                        <p:tgtEl>
                                          <p:spTgt spid="12294"/>
                                        </p:tgtEl>
                                        <p:attrNameLst>
                                          <p:attrName>style.visibility</p:attrName>
                                        </p:attrNameLst>
                                      </p:cBhvr>
                                      <p:to>
                                        <p:strVal val="visible"/>
                                      </p:to>
                                    </p:set>
                                    <p:animEffect transition="in" filter="wipe(down)">
                                      <p:cBhvr>
                                        <p:cTn id="74" dur="1000"/>
                                        <p:tgtEl>
                                          <p:spTgt spid="12294"/>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12316"/>
                                        </p:tgtEl>
                                        <p:attrNameLst>
                                          <p:attrName>style.visibility</p:attrName>
                                        </p:attrNameLst>
                                      </p:cBhvr>
                                      <p:to>
                                        <p:strVal val="visible"/>
                                      </p:to>
                                    </p:set>
                                    <p:animEffect transition="in" filter="wipe(left)">
                                      <p:cBhvr>
                                        <p:cTn id="77" dur="500"/>
                                        <p:tgtEl>
                                          <p:spTgt spid="12316"/>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12314"/>
                                        </p:tgtEl>
                                        <p:attrNameLst>
                                          <p:attrName>style.visibility</p:attrName>
                                        </p:attrNameLst>
                                      </p:cBhvr>
                                      <p:to>
                                        <p:strVal val="visible"/>
                                      </p:to>
                                    </p:set>
                                    <p:animEffect transition="in" filter="wipe(left)">
                                      <p:cBhvr>
                                        <p:cTn id="80" dur="1000"/>
                                        <p:tgtEl>
                                          <p:spTgt spid="12314"/>
                                        </p:tgtEl>
                                      </p:cBhvr>
                                    </p:animEffect>
                                  </p:childTnLst>
                                </p:cTn>
                              </p:par>
                            </p:childTnLst>
                          </p:cTn>
                        </p:par>
                        <p:par>
                          <p:cTn id="81" fill="hold" nodeType="afterGroup">
                            <p:stCondLst>
                              <p:cond delay="7500"/>
                            </p:stCondLst>
                            <p:childTnLst>
                              <p:par>
                                <p:cTn id="82" presetID="22" presetClass="entr" presetSubtype="4" fill="hold" grpId="0" nodeType="afterEffect">
                                  <p:stCondLst>
                                    <p:cond delay="0"/>
                                  </p:stCondLst>
                                  <p:childTnLst>
                                    <p:set>
                                      <p:cBhvr>
                                        <p:cTn id="83" dur="1" fill="hold">
                                          <p:stCondLst>
                                            <p:cond delay="0"/>
                                          </p:stCondLst>
                                        </p:cTn>
                                        <p:tgtEl>
                                          <p:spTgt spid="12298"/>
                                        </p:tgtEl>
                                        <p:attrNameLst>
                                          <p:attrName>style.visibility</p:attrName>
                                        </p:attrNameLst>
                                      </p:cBhvr>
                                      <p:to>
                                        <p:strVal val="visible"/>
                                      </p:to>
                                    </p:set>
                                    <p:animEffect transition="in" filter="wipe(down)">
                                      <p:cBhvr>
                                        <p:cTn id="84" dur="1000"/>
                                        <p:tgtEl>
                                          <p:spTgt spid="12298"/>
                                        </p:tgtEl>
                                      </p:cBhvr>
                                    </p:animEffect>
                                  </p:childTnLst>
                                </p:cTn>
                              </p:par>
                            </p:childTnLst>
                          </p:cTn>
                        </p:par>
                        <p:par>
                          <p:cTn id="85" fill="hold" nodeType="afterGroup">
                            <p:stCondLst>
                              <p:cond delay="8500"/>
                            </p:stCondLst>
                            <p:childTnLst>
                              <p:par>
                                <p:cTn id="86" presetID="22" presetClass="entr" presetSubtype="4" fill="hold" grpId="0" nodeType="afterEffect">
                                  <p:stCondLst>
                                    <p:cond delay="0"/>
                                  </p:stCondLst>
                                  <p:childTnLst>
                                    <p:set>
                                      <p:cBhvr>
                                        <p:cTn id="87" dur="1" fill="hold">
                                          <p:stCondLst>
                                            <p:cond delay="0"/>
                                          </p:stCondLst>
                                        </p:cTn>
                                        <p:tgtEl>
                                          <p:spTgt spid="12328"/>
                                        </p:tgtEl>
                                        <p:attrNameLst>
                                          <p:attrName>style.visibility</p:attrName>
                                        </p:attrNameLst>
                                      </p:cBhvr>
                                      <p:to>
                                        <p:strVal val="visible"/>
                                      </p:to>
                                    </p:set>
                                    <p:animEffect transition="in" filter="wipe(down)">
                                      <p:cBhvr>
                                        <p:cTn id="88" dur="1000"/>
                                        <p:tgtEl>
                                          <p:spTgt spid="12328"/>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12320"/>
                                        </p:tgtEl>
                                        <p:attrNameLst>
                                          <p:attrName>style.visibility</p:attrName>
                                        </p:attrNameLst>
                                      </p:cBhvr>
                                      <p:to>
                                        <p:strVal val="visible"/>
                                      </p:to>
                                    </p:set>
                                    <p:animEffect transition="in" filter="wipe(down)">
                                      <p:cBhvr>
                                        <p:cTn id="91" dur="1000"/>
                                        <p:tgtEl>
                                          <p:spTgt spid="12320"/>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12327"/>
                                        </p:tgtEl>
                                        <p:attrNameLst>
                                          <p:attrName>style.visibility</p:attrName>
                                        </p:attrNameLst>
                                      </p:cBhvr>
                                      <p:to>
                                        <p:strVal val="visible"/>
                                      </p:to>
                                    </p:set>
                                    <p:animEffect transition="in" filter="wipe(down)">
                                      <p:cBhvr>
                                        <p:cTn id="94" dur="1000"/>
                                        <p:tgtEl>
                                          <p:spTgt spid="12327"/>
                                        </p:tgtEl>
                                      </p:cBhvr>
                                    </p:animEffect>
                                  </p:childTnLst>
                                </p:cTn>
                              </p:par>
                            </p:childTnLst>
                          </p:cTn>
                        </p:par>
                        <p:par>
                          <p:cTn id="95" fill="hold" nodeType="afterGroup">
                            <p:stCondLst>
                              <p:cond delay="9500"/>
                            </p:stCondLst>
                            <p:childTnLst>
                              <p:par>
                                <p:cTn id="96" presetID="22" presetClass="entr" presetSubtype="4" fill="hold" grpId="0" nodeType="afterEffect">
                                  <p:stCondLst>
                                    <p:cond delay="0"/>
                                  </p:stCondLst>
                                  <p:childTnLst>
                                    <p:set>
                                      <p:cBhvr>
                                        <p:cTn id="97" dur="1" fill="hold">
                                          <p:stCondLst>
                                            <p:cond delay="0"/>
                                          </p:stCondLst>
                                        </p:cTn>
                                        <p:tgtEl>
                                          <p:spTgt spid="12300"/>
                                        </p:tgtEl>
                                        <p:attrNameLst>
                                          <p:attrName>style.visibility</p:attrName>
                                        </p:attrNameLst>
                                      </p:cBhvr>
                                      <p:to>
                                        <p:strVal val="visible"/>
                                      </p:to>
                                    </p:set>
                                    <p:animEffect transition="in" filter="wipe(down)">
                                      <p:cBhvr>
                                        <p:cTn id="98" dur="1000"/>
                                        <p:tgtEl>
                                          <p:spTgt spid="12300"/>
                                        </p:tgtEl>
                                      </p:cBhvr>
                                    </p:animEffect>
                                  </p:childTnLst>
                                </p:cTn>
                              </p:par>
                            </p:childTnLst>
                          </p:cTn>
                        </p:par>
                        <p:par>
                          <p:cTn id="99" fill="hold" nodeType="afterGroup">
                            <p:stCondLst>
                              <p:cond delay="10500"/>
                            </p:stCondLst>
                            <p:childTnLst>
                              <p:par>
                                <p:cTn id="100" presetID="53" presetClass="entr" presetSubtype="0" fill="hold" nodeType="afterEffect">
                                  <p:stCondLst>
                                    <p:cond delay="0"/>
                                  </p:stCondLst>
                                  <p:childTnLst>
                                    <p:set>
                                      <p:cBhvr>
                                        <p:cTn id="101" dur="1" fill="hold">
                                          <p:stCondLst>
                                            <p:cond delay="0"/>
                                          </p:stCondLst>
                                        </p:cTn>
                                        <p:tgtEl>
                                          <p:spTgt spid="12309"/>
                                        </p:tgtEl>
                                        <p:attrNameLst>
                                          <p:attrName>style.visibility</p:attrName>
                                        </p:attrNameLst>
                                      </p:cBhvr>
                                      <p:to>
                                        <p:strVal val="visible"/>
                                      </p:to>
                                    </p:set>
                                    <p:anim calcmode="lin" valueType="num">
                                      <p:cBhvr>
                                        <p:cTn id="102" dur="500" fill="hold"/>
                                        <p:tgtEl>
                                          <p:spTgt spid="12309"/>
                                        </p:tgtEl>
                                        <p:attrNameLst>
                                          <p:attrName>ppt_w</p:attrName>
                                        </p:attrNameLst>
                                      </p:cBhvr>
                                      <p:tavLst>
                                        <p:tav tm="0">
                                          <p:val>
                                            <p:fltVal val="0"/>
                                          </p:val>
                                        </p:tav>
                                        <p:tav tm="100000">
                                          <p:val>
                                            <p:strVal val="#ppt_w"/>
                                          </p:val>
                                        </p:tav>
                                      </p:tavLst>
                                    </p:anim>
                                    <p:anim calcmode="lin" valueType="num">
                                      <p:cBhvr>
                                        <p:cTn id="103" dur="500" fill="hold"/>
                                        <p:tgtEl>
                                          <p:spTgt spid="12309"/>
                                        </p:tgtEl>
                                        <p:attrNameLst>
                                          <p:attrName>ppt_h</p:attrName>
                                        </p:attrNameLst>
                                      </p:cBhvr>
                                      <p:tavLst>
                                        <p:tav tm="0">
                                          <p:val>
                                            <p:fltVal val="0"/>
                                          </p:val>
                                        </p:tav>
                                        <p:tav tm="100000">
                                          <p:val>
                                            <p:strVal val="#ppt_h"/>
                                          </p:val>
                                        </p:tav>
                                      </p:tavLst>
                                    </p:anim>
                                    <p:animEffect transition="in" filter="fade">
                                      <p:cBhvr>
                                        <p:cTn id="104" dur="500"/>
                                        <p:tgtEl>
                                          <p:spTgt spid="12309"/>
                                        </p:tgtEl>
                                      </p:cBhvr>
                                    </p:animEffect>
                                  </p:childTnLst>
                                </p:cTn>
                              </p:par>
                            </p:childTnLst>
                          </p:cTn>
                        </p:par>
                        <p:par>
                          <p:cTn id="105" fill="hold" nodeType="afterGroup">
                            <p:stCondLst>
                              <p:cond delay="11000"/>
                            </p:stCondLst>
                            <p:childTnLst>
                              <p:par>
                                <p:cTn id="106" presetID="22" presetClass="entr" presetSubtype="4" fill="hold" grpId="0" nodeType="afterEffect">
                                  <p:stCondLst>
                                    <p:cond delay="0"/>
                                  </p:stCondLst>
                                  <p:childTnLst>
                                    <p:set>
                                      <p:cBhvr>
                                        <p:cTn id="107" dur="1" fill="hold">
                                          <p:stCondLst>
                                            <p:cond delay="0"/>
                                          </p:stCondLst>
                                        </p:cTn>
                                        <p:tgtEl>
                                          <p:spTgt spid="12297"/>
                                        </p:tgtEl>
                                        <p:attrNameLst>
                                          <p:attrName>style.visibility</p:attrName>
                                        </p:attrNameLst>
                                      </p:cBhvr>
                                      <p:to>
                                        <p:strVal val="visible"/>
                                      </p:to>
                                    </p:set>
                                    <p:animEffect transition="in" filter="wipe(down)">
                                      <p:cBhvr>
                                        <p:cTn id="108" dur="1000"/>
                                        <p:tgtEl>
                                          <p:spTgt spid="12297"/>
                                        </p:tgtEl>
                                      </p:cBhvr>
                                    </p:animEffect>
                                  </p:childTnLst>
                                </p:cTn>
                              </p:par>
                            </p:childTnLst>
                          </p:cTn>
                        </p:par>
                        <p:par>
                          <p:cTn id="109" fill="hold" nodeType="afterGroup">
                            <p:stCondLst>
                              <p:cond delay="12000"/>
                            </p:stCondLst>
                            <p:childTnLst>
                              <p:par>
                                <p:cTn id="110" presetID="53" presetClass="entr" presetSubtype="0" fill="hold" nodeType="afterEffect">
                                  <p:stCondLst>
                                    <p:cond delay="0"/>
                                  </p:stCondLst>
                                  <p:childTnLst>
                                    <p:set>
                                      <p:cBhvr>
                                        <p:cTn id="111" dur="1" fill="hold">
                                          <p:stCondLst>
                                            <p:cond delay="0"/>
                                          </p:stCondLst>
                                        </p:cTn>
                                        <p:tgtEl>
                                          <p:spTgt spid="12310"/>
                                        </p:tgtEl>
                                        <p:attrNameLst>
                                          <p:attrName>style.visibility</p:attrName>
                                        </p:attrNameLst>
                                      </p:cBhvr>
                                      <p:to>
                                        <p:strVal val="visible"/>
                                      </p:to>
                                    </p:set>
                                    <p:anim calcmode="lin" valueType="num">
                                      <p:cBhvr>
                                        <p:cTn id="112" dur="1000" fill="hold"/>
                                        <p:tgtEl>
                                          <p:spTgt spid="12310"/>
                                        </p:tgtEl>
                                        <p:attrNameLst>
                                          <p:attrName>ppt_w</p:attrName>
                                        </p:attrNameLst>
                                      </p:cBhvr>
                                      <p:tavLst>
                                        <p:tav tm="0">
                                          <p:val>
                                            <p:fltVal val="0"/>
                                          </p:val>
                                        </p:tav>
                                        <p:tav tm="100000">
                                          <p:val>
                                            <p:strVal val="#ppt_w"/>
                                          </p:val>
                                        </p:tav>
                                      </p:tavLst>
                                    </p:anim>
                                    <p:anim calcmode="lin" valueType="num">
                                      <p:cBhvr>
                                        <p:cTn id="113" dur="1000" fill="hold"/>
                                        <p:tgtEl>
                                          <p:spTgt spid="12310"/>
                                        </p:tgtEl>
                                        <p:attrNameLst>
                                          <p:attrName>ppt_h</p:attrName>
                                        </p:attrNameLst>
                                      </p:cBhvr>
                                      <p:tavLst>
                                        <p:tav tm="0">
                                          <p:val>
                                            <p:fltVal val="0"/>
                                          </p:val>
                                        </p:tav>
                                        <p:tav tm="100000">
                                          <p:val>
                                            <p:strVal val="#ppt_h"/>
                                          </p:val>
                                        </p:tav>
                                      </p:tavLst>
                                    </p:anim>
                                    <p:animEffect transition="in" filter="fade">
                                      <p:cBhvr>
                                        <p:cTn id="114" dur="1000"/>
                                        <p:tgtEl>
                                          <p:spTgt spid="12310"/>
                                        </p:tgtEl>
                                      </p:cBhvr>
                                    </p:animEffect>
                                  </p:childTnLst>
                                </p:cTn>
                              </p:par>
                            </p:childTnLst>
                          </p:cTn>
                        </p:par>
                        <p:par>
                          <p:cTn id="115" fill="hold" nodeType="afterGroup">
                            <p:stCondLst>
                              <p:cond delay="13000"/>
                            </p:stCondLst>
                            <p:childTnLst>
                              <p:par>
                                <p:cTn id="116" presetID="22" presetClass="entr" presetSubtype="4" fill="hold" grpId="0" nodeType="afterEffect">
                                  <p:stCondLst>
                                    <p:cond delay="0"/>
                                  </p:stCondLst>
                                  <p:childTnLst>
                                    <p:set>
                                      <p:cBhvr>
                                        <p:cTn id="117" dur="1" fill="hold">
                                          <p:stCondLst>
                                            <p:cond delay="0"/>
                                          </p:stCondLst>
                                        </p:cTn>
                                        <p:tgtEl>
                                          <p:spTgt spid="12299"/>
                                        </p:tgtEl>
                                        <p:attrNameLst>
                                          <p:attrName>style.visibility</p:attrName>
                                        </p:attrNameLst>
                                      </p:cBhvr>
                                      <p:to>
                                        <p:strVal val="visible"/>
                                      </p:to>
                                    </p:set>
                                    <p:animEffect transition="in" filter="wipe(down)">
                                      <p:cBhvr>
                                        <p:cTn id="118" dur="1000"/>
                                        <p:tgtEl>
                                          <p:spTgt spid="12299"/>
                                        </p:tgtEl>
                                      </p:cBhvr>
                                    </p:animEffect>
                                  </p:childTnLst>
                                </p:cTn>
                              </p:par>
                            </p:childTnLst>
                          </p:cTn>
                        </p:par>
                        <p:par>
                          <p:cTn id="119" fill="hold" nodeType="afterGroup">
                            <p:stCondLst>
                              <p:cond delay="14000"/>
                            </p:stCondLst>
                            <p:childTnLst>
                              <p:par>
                                <p:cTn id="120" presetID="53" presetClass="entr" presetSubtype="0" fill="hold" nodeType="afterEffect">
                                  <p:stCondLst>
                                    <p:cond delay="0"/>
                                  </p:stCondLst>
                                  <p:childTnLst>
                                    <p:set>
                                      <p:cBhvr>
                                        <p:cTn id="121" dur="1" fill="hold">
                                          <p:stCondLst>
                                            <p:cond delay="0"/>
                                          </p:stCondLst>
                                        </p:cTn>
                                        <p:tgtEl>
                                          <p:spTgt spid="12311"/>
                                        </p:tgtEl>
                                        <p:attrNameLst>
                                          <p:attrName>style.visibility</p:attrName>
                                        </p:attrNameLst>
                                      </p:cBhvr>
                                      <p:to>
                                        <p:strVal val="visible"/>
                                      </p:to>
                                    </p:set>
                                    <p:anim calcmode="lin" valueType="num">
                                      <p:cBhvr>
                                        <p:cTn id="122" dur="1000" fill="hold"/>
                                        <p:tgtEl>
                                          <p:spTgt spid="12311"/>
                                        </p:tgtEl>
                                        <p:attrNameLst>
                                          <p:attrName>ppt_w</p:attrName>
                                        </p:attrNameLst>
                                      </p:cBhvr>
                                      <p:tavLst>
                                        <p:tav tm="0">
                                          <p:val>
                                            <p:fltVal val="0"/>
                                          </p:val>
                                        </p:tav>
                                        <p:tav tm="100000">
                                          <p:val>
                                            <p:strVal val="#ppt_w"/>
                                          </p:val>
                                        </p:tav>
                                      </p:tavLst>
                                    </p:anim>
                                    <p:anim calcmode="lin" valueType="num">
                                      <p:cBhvr>
                                        <p:cTn id="123" dur="1000" fill="hold"/>
                                        <p:tgtEl>
                                          <p:spTgt spid="12311"/>
                                        </p:tgtEl>
                                        <p:attrNameLst>
                                          <p:attrName>ppt_h</p:attrName>
                                        </p:attrNameLst>
                                      </p:cBhvr>
                                      <p:tavLst>
                                        <p:tav tm="0">
                                          <p:val>
                                            <p:fltVal val="0"/>
                                          </p:val>
                                        </p:tav>
                                        <p:tav tm="100000">
                                          <p:val>
                                            <p:strVal val="#ppt_h"/>
                                          </p:val>
                                        </p:tav>
                                      </p:tavLst>
                                    </p:anim>
                                    <p:animEffect transition="in" filter="fade">
                                      <p:cBhvr>
                                        <p:cTn id="124" dur="1000"/>
                                        <p:tgtEl>
                                          <p:spTgt spid="12311"/>
                                        </p:tgtEl>
                                      </p:cBhvr>
                                    </p:animEffect>
                                  </p:childTnLst>
                                </p:cTn>
                              </p:par>
                            </p:childTnLst>
                          </p:cTn>
                        </p:par>
                        <p:par>
                          <p:cTn id="125" fill="hold" nodeType="afterGroup">
                            <p:stCondLst>
                              <p:cond delay="15000"/>
                            </p:stCondLst>
                            <p:childTnLst>
                              <p:par>
                                <p:cTn id="126" presetID="22" presetClass="entr" presetSubtype="4" fill="hold" grpId="0" nodeType="afterEffect">
                                  <p:stCondLst>
                                    <p:cond delay="0"/>
                                  </p:stCondLst>
                                  <p:childTnLst>
                                    <p:set>
                                      <p:cBhvr>
                                        <p:cTn id="127" dur="1" fill="hold">
                                          <p:stCondLst>
                                            <p:cond delay="0"/>
                                          </p:stCondLst>
                                        </p:cTn>
                                        <p:tgtEl>
                                          <p:spTgt spid="12301"/>
                                        </p:tgtEl>
                                        <p:attrNameLst>
                                          <p:attrName>style.visibility</p:attrName>
                                        </p:attrNameLst>
                                      </p:cBhvr>
                                      <p:to>
                                        <p:strVal val="visible"/>
                                      </p:to>
                                    </p:set>
                                    <p:animEffect transition="in" filter="wipe(down)">
                                      <p:cBhvr>
                                        <p:cTn id="128" dur="1000"/>
                                        <p:tgtEl>
                                          <p:spTgt spid="12301"/>
                                        </p:tgtEl>
                                      </p:cBhvr>
                                    </p:animEffect>
                                  </p:childTnLst>
                                </p:cTn>
                              </p:par>
                              <p:par>
                                <p:cTn id="129" presetID="22" presetClass="entr" presetSubtype="4" fill="hold" grpId="0" nodeType="withEffect">
                                  <p:stCondLst>
                                    <p:cond delay="0"/>
                                  </p:stCondLst>
                                  <p:childTnLst>
                                    <p:set>
                                      <p:cBhvr>
                                        <p:cTn id="130" dur="1" fill="hold">
                                          <p:stCondLst>
                                            <p:cond delay="0"/>
                                          </p:stCondLst>
                                        </p:cTn>
                                        <p:tgtEl>
                                          <p:spTgt spid="12317"/>
                                        </p:tgtEl>
                                        <p:attrNameLst>
                                          <p:attrName>style.visibility</p:attrName>
                                        </p:attrNameLst>
                                      </p:cBhvr>
                                      <p:to>
                                        <p:strVal val="visible"/>
                                      </p:to>
                                    </p:set>
                                    <p:animEffect transition="in" filter="wipe(down)">
                                      <p:cBhvr>
                                        <p:cTn id="131" dur="1000"/>
                                        <p:tgtEl>
                                          <p:spTgt spid="12317"/>
                                        </p:tgtEl>
                                      </p:cBhvr>
                                    </p:animEffect>
                                  </p:childTnLst>
                                </p:cTn>
                              </p:par>
                              <p:par>
                                <p:cTn id="132" presetID="22" presetClass="entr" presetSubtype="4" fill="hold" grpId="0" nodeType="withEffect">
                                  <p:stCondLst>
                                    <p:cond delay="0"/>
                                  </p:stCondLst>
                                  <p:childTnLst>
                                    <p:set>
                                      <p:cBhvr>
                                        <p:cTn id="133" dur="1" fill="hold">
                                          <p:stCondLst>
                                            <p:cond delay="0"/>
                                          </p:stCondLst>
                                        </p:cTn>
                                        <p:tgtEl>
                                          <p:spTgt spid="12318"/>
                                        </p:tgtEl>
                                        <p:attrNameLst>
                                          <p:attrName>style.visibility</p:attrName>
                                        </p:attrNameLst>
                                      </p:cBhvr>
                                      <p:to>
                                        <p:strVal val="visible"/>
                                      </p:to>
                                    </p:set>
                                    <p:animEffect transition="in" filter="wipe(down)">
                                      <p:cBhvr>
                                        <p:cTn id="134" dur="1000"/>
                                        <p:tgtEl>
                                          <p:spTgt spid="12318"/>
                                        </p:tgtEl>
                                      </p:cBhvr>
                                    </p:animEffect>
                                  </p:childTnLst>
                                </p:cTn>
                              </p:par>
                            </p:childTnLst>
                          </p:cTn>
                        </p:par>
                        <p:par>
                          <p:cTn id="135" fill="hold" nodeType="afterGroup">
                            <p:stCondLst>
                              <p:cond delay="16000"/>
                            </p:stCondLst>
                            <p:childTnLst>
                              <p:par>
                                <p:cTn id="136" presetID="22" presetClass="entr" presetSubtype="4" fill="hold" grpId="0" nodeType="afterEffect">
                                  <p:stCondLst>
                                    <p:cond delay="0"/>
                                  </p:stCondLst>
                                  <p:childTnLst>
                                    <p:set>
                                      <p:cBhvr>
                                        <p:cTn id="137" dur="1" fill="hold">
                                          <p:stCondLst>
                                            <p:cond delay="0"/>
                                          </p:stCondLst>
                                        </p:cTn>
                                        <p:tgtEl>
                                          <p:spTgt spid="12319"/>
                                        </p:tgtEl>
                                        <p:attrNameLst>
                                          <p:attrName>style.visibility</p:attrName>
                                        </p:attrNameLst>
                                      </p:cBhvr>
                                      <p:to>
                                        <p:strVal val="visible"/>
                                      </p:to>
                                    </p:set>
                                    <p:animEffect transition="in" filter="wipe(down)">
                                      <p:cBhvr>
                                        <p:cTn id="138" dur="1000"/>
                                        <p:tgtEl>
                                          <p:spTgt spid="12319"/>
                                        </p:tgtEl>
                                      </p:cBhvr>
                                    </p:animEffect>
                                  </p:childTnLst>
                                </p:cTn>
                              </p:par>
                              <p:par>
                                <p:cTn id="139" presetID="22" presetClass="entr" presetSubtype="4" fill="hold" grpId="0" nodeType="withEffect">
                                  <p:stCondLst>
                                    <p:cond delay="0"/>
                                  </p:stCondLst>
                                  <p:childTnLst>
                                    <p:set>
                                      <p:cBhvr>
                                        <p:cTn id="140" dur="1" fill="hold">
                                          <p:stCondLst>
                                            <p:cond delay="0"/>
                                          </p:stCondLst>
                                        </p:cTn>
                                        <p:tgtEl>
                                          <p:spTgt spid="12336"/>
                                        </p:tgtEl>
                                        <p:attrNameLst>
                                          <p:attrName>style.visibility</p:attrName>
                                        </p:attrNameLst>
                                      </p:cBhvr>
                                      <p:to>
                                        <p:strVal val="visible"/>
                                      </p:to>
                                    </p:set>
                                    <p:animEffect transition="in" filter="wipe(down)">
                                      <p:cBhvr>
                                        <p:cTn id="141" dur="1000"/>
                                        <p:tgtEl>
                                          <p:spTgt spid="12336"/>
                                        </p:tgtEl>
                                      </p:cBhvr>
                                    </p:animEffect>
                                  </p:childTnLst>
                                </p:cTn>
                              </p:par>
                              <p:par>
                                <p:cTn id="142" presetID="22" presetClass="entr" presetSubtype="4" fill="hold" grpId="0" nodeType="withEffect">
                                  <p:stCondLst>
                                    <p:cond delay="0"/>
                                  </p:stCondLst>
                                  <p:childTnLst>
                                    <p:set>
                                      <p:cBhvr>
                                        <p:cTn id="143" dur="1" fill="hold">
                                          <p:stCondLst>
                                            <p:cond delay="0"/>
                                          </p:stCondLst>
                                        </p:cTn>
                                        <p:tgtEl>
                                          <p:spTgt spid="12322"/>
                                        </p:tgtEl>
                                        <p:attrNameLst>
                                          <p:attrName>style.visibility</p:attrName>
                                        </p:attrNameLst>
                                      </p:cBhvr>
                                      <p:to>
                                        <p:strVal val="visible"/>
                                      </p:to>
                                    </p:set>
                                    <p:animEffect transition="in" filter="wipe(down)">
                                      <p:cBhvr>
                                        <p:cTn id="144" dur="1000"/>
                                        <p:tgtEl>
                                          <p:spTgt spid="12322"/>
                                        </p:tgtEl>
                                      </p:cBhvr>
                                    </p:animEffect>
                                  </p:childTnLst>
                                </p:cTn>
                              </p:par>
                              <p:par>
                                <p:cTn id="145" presetID="22" presetClass="entr" presetSubtype="4" fill="hold" grpId="0" nodeType="withEffect">
                                  <p:stCondLst>
                                    <p:cond delay="0"/>
                                  </p:stCondLst>
                                  <p:childTnLst>
                                    <p:set>
                                      <p:cBhvr>
                                        <p:cTn id="146" dur="1" fill="hold">
                                          <p:stCondLst>
                                            <p:cond delay="0"/>
                                          </p:stCondLst>
                                        </p:cTn>
                                        <p:tgtEl>
                                          <p:spTgt spid="12323"/>
                                        </p:tgtEl>
                                        <p:attrNameLst>
                                          <p:attrName>style.visibility</p:attrName>
                                        </p:attrNameLst>
                                      </p:cBhvr>
                                      <p:to>
                                        <p:strVal val="visible"/>
                                      </p:to>
                                    </p:set>
                                    <p:animEffect transition="in" filter="wipe(down)">
                                      <p:cBhvr>
                                        <p:cTn id="147" dur="1000"/>
                                        <p:tgtEl>
                                          <p:spTgt spid="12323"/>
                                        </p:tgtEl>
                                      </p:cBhvr>
                                    </p:animEffect>
                                  </p:childTnLst>
                                </p:cTn>
                              </p:par>
                              <p:par>
                                <p:cTn id="148" presetID="22" presetClass="entr" presetSubtype="4" fill="hold" grpId="0" nodeType="withEffect">
                                  <p:stCondLst>
                                    <p:cond delay="0"/>
                                  </p:stCondLst>
                                  <p:childTnLst>
                                    <p:set>
                                      <p:cBhvr>
                                        <p:cTn id="149" dur="1" fill="hold">
                                          <p:stCondLst>
                                            <p:cond delay="0"/>
                                          </p:stCondLst>
                                        </p:cTn>
                                        <p:tgtEl>
                                          <p:spTgt spid="12302"/>
                                        </p:tgtEl>
                                        <p:attrNameLst>
                                          <p:attrName>style.visibility</p:attrName>
                                        </p:attrNameLst>
                                      </p:cBhvr>
                                      <p:to>
                                        <p:strVal val="visible"/>
                                      </p:to>
                                    </p:set>
                                    <p:animEffect transition="in" filter="wipe(down)">
                                      <p:cBhvr>
                                        <p:cTn id="150" dur="1000"/>
                                        <p:tgtEl>
                                          <p:spTgt spid="12302"/>
                                        </p:tgtEl>
                                      </p:cBhvr>
                                    </p:animEffect>
                                  </p:childTnLst>
                                </p:cTn>
                              </p:par>
                            </p:childTnLst>
                          </p:cTn>
                        </p:par>
                        <p:par>
                          <p:cTn id="151" fill="hold" nodeType="afterGroup">
                            <p:stCondLst>
                              <p:cond delay="17000"/>
                            </p:stCondLst>
                            <p:childTnLst>
                              <p:par>
                                <p:cTn id="152" presetID="53" presetClass="entr" presetSubtype="0" fill="hold" nodeType="afterEffect">
                                  <p:stCondLst>
                                    <p:cond delay="0"/>
                                  </p:stCondLst>
                                  <p:childTnLst>
                                    <p:set>
                                      <p:cBhvr>
                                        <p:cTn id="153" dur="1" fill="hold">
                                          <p:stCondLst>
                                            <p:cond delay="0"/>
                                          </p:stCondLst>
                                        </p:cTn>
                                        <p:tgtEl>
                                          <p:spTgt spid="12312"/>
                                        </p:tgtEl>
                                        <p:attrNameLst>
                                          <p:attrName>style.visibility</p:attrName>
                                        </p:attrNameLst>
                                      </p:cBhvr>
                                      <p:to>
                                        <p:strVal val="visible"/>
                                      </p:to>
                                    </p:set>
                                    <p:anim calcmode="lin" valueType="num">
                                      <p:cBhvr>
                                        <p:cTn id="154" dur="1000" fill="hold"/>
                                        <p:tgtEl>
                                          <p:spTgt spid="12312"/>
                                        </p:tgtEl>
                                        <p:attrNameLst>
                                          <p:attrName>ppt_w</p:attrName>
                                        </p:attrNameLst>
                                      </p:cBhvr>
                                      <p:tavLst>
                                        <p:tav tm="0">
                                          <p:val>
                                            <p:fltVal val="0"/>
                                          </p:val>
                                        </p:tav>
                                        <p:tav tm="100000">
                                          <p:val>
                                            <p:strVal val="#ppt_w"/>
                                          </p:val>
                                        </p:tav>
                                      </p:tavLst>
                                    </p:anim>
                                    <p:anim calcmode="lin" valueType="num">
                                      <p:cBhvr>
                                        <p:cTn id="155" dur="1000" fill="hold"/>
                                        <p:tgtEl>
                                          <p:spTgt spid="12312"/>
                                        </p:tgtEl>
                                        <p:attrNameLst>
                                          <p:attrName>ppt_h</p:attrName>
                                        </p:attrNameLst>
                                      </p:cBhvr>
                                      <p:tavLst>
                                        <p:tav tm="0">
                                          <p:val>
                                            <p:fltVal val="0"/>
                                          </p:val>
                                        </p:tav>
                                        <p:tav tm="100000">
                                          <p:val>
                                            <p:strVal val="#ppt_h"/>
                                          </p:val>
                                        </p:tav>
                                      </p:tavLst>
                                    </p:anim>
                                    <p:animEffect transition="in" filter="fade">
                                      <p:cBhvr>
                                        <p:cTn id="156" dur="1000"/>
                                        <p:tgtEl>
                                          <p:spTgt spid="12312"/>
                                        </p:tgtEl>
                                      </p:cBhvr>
                                    </p:animEffect>
                                  </p:childTnLst>
                                </p:cTn>
                              </p:par>
                              <p:par>
                                <p:cTn id="157" presetID="22" presetClass="entr" presetSubtype="4" fill="hold" grpId="0" nodeType="withEffect">
                                  <p:stCondLst>
                                    <p:cond delay="0"/>
                                  </p:stCondLst>
                                  <p:childTnLst>
                                    <p:set>
                                      <p:cBhvr>
                                        <p:cTn id="158" dur="1" fill="hold">
                                          <p:stCondLst>
                                            <p:cond delay="0"/>
                                          </p:stCondLst>
                                        </p:cTn>
                                        <p:tgtEl>
                                          <p:spTgt spid="12303"/>
                                        </p:tgtEl>
                                        <p:attrNameLst>
                                          <p:attrName>style.visibility</p:attrName>
                                        </p:attrNameLst>
                                      </p:cBhvr>
                                      <p:to>
                                        <p:strVal val="visible"/>
                                      </p:to>
                                    </p:set>
                                    <p:animEffect transition="in" filter="wipe(down)">
                                      <p:cBhvr>
                                        <p:cTn id="159" dur="1000"/>
                                        <p:tgtEl>
                                          <p:spTgt spid="12303"/>
                                        </p:tgtEl>
                                      </p:cBhvr>
                                    </p:animEffect>
                                  </p:childTnLst>
                                </p:cTn>
                              </p:par>
                            </p:childTnLst>
                          </p:cTn>
                        </p:par>
                        <p:par>
                          <p:cTn id="160" fill="hold" nodeType="afterGroup">
                            <p:stCondLst>
                              <p:cond delay="18000"/>
                            </p:stCondLst>
                            <p:childTnLst>
                              <p:par>
                                <p:cTn id="161" presetID="22" presetClass="entr" presetSubtype="2" fill="hold" grpId="0" nodeType="afterEffect">
                                  <p:stCondLst>
                                    <p:cond delay="0"/>
                                  </p:stCondLst>
                                  <p:childTnLst>
                                    <p:set>
                                      <p:cBhvr>
                                        <p:cTn id="162" dur="1" fill="hold">
                                          <p:stCondLst>
                                            <p:cond delay="0"/>
                                          </p:stCondLst>
                                        </p:cTn>
                                        <p:tgtEl>
                                          <p:spTgt spid="12337"/>
                                        </p:tgtEl>
                                        <p:attrNameLst>
                                          <p:attrName>style.visibility</p:attrName>
                                        </p:attrNameLst>
                                      </p:cBhvr>
                                      <p:to>
                                        <p:strVal val="visible"/>
                                      </p:to>
                                    </p:set>
                                    <p:animEffect transition="in" filter="wipe(right)">
                                      <p:cBhvr>
                                        <p:cTn id="163" dur="1000"/>
                                        <p:tgtEl>
                                          <p:spTgt spid="12337"/>
                                        </p:tgtEl>
                                      </p:cBhvr>
                                    </p:animEffect>
                                  </p:childTnLst>
                                </p:cTn>
                              </p:par>
                              <p:par>
                                <p:cTn id="164" presetID="22" presetClass="entr" presetSubtype="4" fill="hold" grpId="0" nodeType="withEffect">
                                  <p:stCondLst>
                                    <p:cond delay="0"/>
                                  </p:stCondLst>
                                  <p:childTnLst>
                                    <p:set>
                                      <p:cBhvr>
                                        <p:cTn id="165" dur="1" fill="hold">
                                          <p:stCondLst>
                                            <p:cond delay="0"/>
                                          </p:stCondLst>
                                        </p:cTn>
                                        <p:tgtEl>
                                          <p:spTgt spid="12321"/>
                                        </p:tgtEl>
                                        <p:attrNameLst>
                                          <p:attrName>style.visibility</p:attrName>
                                        </p:attrNameLst>
                                      </p:cBhvr>
                                      <p:to>
                                        <p:strVal val="visible"/>
                                      </p:to>
                                    </p:set>
                                    <p:animEffect transition="in" filter="wipe(down)">
                                      <p:cBhvr>
                                        <p:cTn id="166" dur="1000"/>
                                        <p:tgtEl>
                                          <p:spTgt spid="12321"/>
                                        </p:tgtEl>
                                      </p:cBhvr>
                                    </p:animEffect>
                                  </p:childTnLst>
                                </p:cTn>
                              </p:par>
                            </p:childTnLst>
                          </p:cTn>
                        </p:par>
                        <p:par>
                          <p:cTn id="167" fill="hold" nodeType="afterGroup">
                            <p:stCondLst>
                              <p:cond delay="19000"/>
                            </p:stCondLst>
                            <p:childTnLst>
                              <p:par>
                                <p:cTn id="168" presetID="22" presetClass="entr" presetSubtype="4" fill="hold" grpId="0" nodeType="afterEffect">
                                  <p:stCondLst>
                                    <p:cond delay="0"/>
                                  </p:stCondLst>
                                  <p:childTnLst>
                                    <p:set>
                                      <p:cBhvr>
                                        <p:cTn id="169" dur="1" fill="hold">
                                          <p:stCondLst>
                                            <p:cond delay="0"/>
                                          </p:stCondLst>
                                        </p:cTn>
                                        <p:tgtEl>
                                          <p:spTgt spid="12304"/>
                                        </p:tgtEl>
                                        <p:attrNameLst>
                                          <p:attrName>style.visibility</p:attrName>
                                        </p:attrNameLst>
                                      </p:cBhvr>
                                      <p:to>
                                        <p:strVal val="visible"/>
                                      </p:to>
                                    </p:set>
                                    <p:animEffect transition="in" filter="wipe(down)">
                                      <p:cBhvr>
                                        <p:cTn id="170" dur="1000"/>
                                        <p:tgtEl>
                                          <p:spTgt spid="12304"/>
                                        </p:tgtEl>
                                      </p:cBhvr>
                                    </p:animEffect>
                                  </p:childTnLst>
                                </p:cTn>
                              </p:par>
                              <p:par>
                                <p:cTn id="171" presetID="22" presetClass="entr" presetSubtype="2" fill="hold" grpId="0" nodeType="withEffect">
                                  <p:stCondLst>
                                    <p:cond delay="0"/>
                                  </p:stCondLst>
                                  <p:childTnLst>
                                    <p:set>
                                      <p:cBhvr>
                                        <p:cTn id="172" dur="1" fill="hold">
                                          <p:stCondLst>
                                            <p:cond delay="0"/>
                                          </p:stCondLst>
                                        </p:cTn>
                                        <p:tgtEl>
                                          <p:spTgt spid="12324"/>
                                        </p:tgtEl>
                                        <p:attrNameLst>
                                          <p:attrName>style.visibility</p:attrName>
                                        </p:attrNameLst>
                                      </p:cBhvr>
                                      <p:to>
                                        <p:strVal val="visible"/>
                                      </p:to>
                                    </p:set>
                                    <p:animEffect transition="in" filter="wipe(right)">
                                      <p:cBhvr>
                                        <p:cTn id="173" dur="1000"/>
                                        <p:tgtEl>
                                          <p:spTgt spid="12324"/>
                                        </p:tgtEl>
                                      </p:cBhvr>
                                    </p:animEffect>
                                  </p:childTnLst>
                                </p:cTn>
                              </p:par>
                            </p:childTnLst>
                          </p:cTn>
                        </p:par>
                        <p:par>
                          <p:cTn id="174" fill="hold" nodeType="afterGroup">
                            <p:stCondLst>
                              <p:cond delay="20000"/>
                            </p:stCondLst>
                            <p:childTnLst>
                              <p:par>
                                <p:cTn id="175" presetID="22" presetClass="entr" presetSubtype="4" fill="hold" grpId="0" nodeType="afterEffect">
                                  <p:stCondLst>
                                    <p:cond delay="0"/>
                                  </p:stCondLst>
                                  <p:childTnLst>
                                    <p:set>
                                      <p:cBhvr>
                                        <p:cTn id="176" dur="1" fill="hold">
                                          <p:stCondLst>
                                            <p:cond delay="0"/>
                                          </p:stCondLst>
                                        </p:cTn>
                                        <p:tgtEl>
                                          <p:spTgt spid="12305"/>
                                        </p:tgtEl>
                                        <p:attrNameLst>
                                          <p:attrName>style.visibility</p:attrName>
                                        </p:attrNameLst>
                                      </p:cBhvr>
                                      <p:to>
                                        <p:strVal val="visible"/>
                                      </p:to>
                                    </p:set>
                                    <p:animEffect transition="in" filter="wipe(down)">
                                      <p:cBhvr>
                                        <p:cTn id="177" dur="1000"/>
                                        <p:tgtEl>
                                          <p:spTgt spid="12305"/>
                                        </p:tgtEl>
                                      </p:cBhvr>
                                    </p:animEffect>
                                  </p:childTnLst>
                                </p:cTn>
                              </p:par>
                              <p:par>
                                <p:cTn id="178" presetID="22" presetClass="entr" presetSubtype="2" fill="hold" grpId="0" nodeType="withEffect">
                                  <p:stCondLst>
                                    <p:cond delay="0"/>
                                  </p:stCondLst>
                                  <p:childTnLst>
                                    <p:set>
                                      <p:cBhvr>
                                        <p:cTn id="179" dur="1" fill="hold">
                                          <p:stCondLst>
                                            <p:cond delay="0"/>
                                          </p:stCondLst>
                                        </p:cTn>
                                        <p:tgtEl>
                                          <p:spTgt spid="12325"/>
                                        </p:tgtEl>
                                        <p:attrNameLst>
                                          <p:attrName>style.visibility</p:attrName>
                                        </p:attrNameLst>
                                      </p:cBhvr>
                                      <p:to>
                                        <p:strVal val="visible"/>
                                      </p:to>
                                    </p:set>
                                    <p:animEffect transition="in" filter="wipe(right)">
                                      <p:cBhvr>
                                        <p:cTn id="180" dur="1000"/>
                                        <p:tgtEl>
                                          <p:spTgt spid="12325"/>
                                        </p:tgtEl>
                                      </p:cBhvr>
                                    </p:animEffect>
                                  </p:childTnLst>
                                </p:cTn>
                              </p:par>
                            </p:childTnLst>
                          </p:cTn>
                        </p:par>
                        <p:par>
                          <p:cTn id="181" fill="hold" nodeType="afterGroup">
                            <p:stCondLst>
                              <p:cond delay="21000"/>
                            </p:stCondLst>
                            <p:childTnLst>
                              <p:par>
                                <p:cTn id="182" presetID="22" presetClass="entr" presetSubtype="4" fill="hold" grpId="0" nodeType="afterEffect">
                                  <p:stCondLst>
                                    <p:cond delay="0"/>
                                  </p:stCondLst>
                                  <p:childTnLst>
                                    <p:set>
                                      <p:cBhvr>
                                        <p:cTn id="183" dur="1" fill="hold">
                                          <p:stCondLst>
                                            <p:cond delay="0"/>
                                          </p:stCondLst>
                                        </p:cTn>
                                        <p:tgtEl>
                                          <p:spTgt spid="12306"/>
                                        </p:tgtEl>
                                        <p:attrNameLst>
                                          <p:attrName>style.visibility</p:attrName>
                                        </p:attrNameLst>
                                      </p:cBhvr>
                                      <p:to>
                                        <p:strVal val="visible"/>
                                      </p:to>
                                    </p:set>
                                    <p:animEffect transition="in" filter="wipe(down)">
                                      <p:cBhvr>
                                        <p:cTn id="184" dur="1000"/>
                                        <p:tgtEl>
                                          <p:spTgt spid="12306"/>
                                        </p:tgtEl>
                                      </p:cBhvr>
                                    </p:animEffect>
                                  </p:childTnLst>
                                </p:cTn>
                              </p:par>
                              <p:par>
                                <p:cTn id="185" presetID="22" presetClass="entr" presetSubtype="2" fill="hold" grpId="0" nodeType="withEffect">
                                  <p:stCondLst>
                                    <p:cond delay="0"/>
                                  </p:stCondLst>
                                  <p:childTnLst>
                                    <p:set>
                                      <p:cBhvr>
                                        <p:cTn id="186" dur="1" fill="hold">
                                          <p:stCondLst>
                                            <p:cond delay="0"/>
                                          </p:stCondLst>
                                        </p:cTn>
                                        <p:tgtEl>
                                          <p:spTgt spid="12326"/>
                                        </p:tgtEl>
                                        <p:attrNameLst>
                                          <p:attrName>style.visibility</p:attrName>
                                        </p:attrNameLst>
                                      </p:cBhvr>
                                      <p:to>
                                        <p:strVal val="visible"/>
                                      </p:to>
                                    </p:set>
                                    <p:animEffect transition="in" filter="wipe(right)">
                                      <p:cBhvr>
                                        <p:cTn id="187" dur="1000"/>
                                        <p:tgtEl>
                                          <p:spTgt spid="12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nimBg="1"/>
      <p:bldP spid="12291" grpId="0" animBg="1"/>
      <p:bldP spid="12292" grpId="0" animBg="1"/>
      <p:bldP spid="12293" grpId="0" animBg="1"/>
      <p:bldP spid="12294" grpId="0" animBg="1"/>
      <p:bldP spid="12295" grpId="0" animBg="1"/>
      <p:bldP spid="12296" grpId="0" animBg="1"/>
      <p:bldP spid="12297" grpId="0" animBg="1"/>
      <p:bldP spid="12298" grpId="0" animBg="1"/>
      <p:bldP spid="12299" grpId="0" animBg="1"/>
      <p:bldP spid="12300" grpId="0" animBg="1"/>
      <p:bldP spid="12301" grpId="0" animBg="1"/>
      <p:bldP spid="12302" grpId="0" animBg="1"/>
      <p:bldP spid="12303" grpId="0" animBg="1"/>
      <p:bldP spid="12304" grpId="0" animBg="1"/>
      <p:bldP spid="12305" grpId="0" animBg="1"/>
      <p:bldP spid="12306" grpId="0" animBg="1"/>
      <p:bldP spid="12313" grpId="0"/>
      <p:bldP spid="12314" grpId="0" animBg="1"/>
      <p:bldP spid="12315" grpId="0" animBg="1"/>
      <p:bldP spid="12316" grpId="0" animBg="1"/>
      <p:bldP spid="12317" grpId="0" animBg="1"/>
      <p:bldP spid="12318" grpId="0" animBg="1"/>
      <p:bldP spid="12319" grpId="0" animBg="1"/>
      <p:bldP spid="12320" grpId="0" animBg="1"/>
      <p:bldP spid="12321" grpId="0" animBg="1"/>
      <p:bldP spid="12322" grpId="0" animBg="1"/>
      <p:bldP spid="12323" grpId="0" animBg="1"/>
      <p:bldP spid="12324" grpId="0" animBg="1"/>
      <p:bldP spid="12325" grpId="0" animBg="1"/>
      <p:bldP spid="12326" grpId="0" animBg="1"/>
      <p:bldP spid="12327" grpId="0" animBg="1"/>
      <p:bldP spid="12328" grpId="0" animBg="1"/>
      <p:bldP spid="12329" grpId="0" animBg="1"/>
      <p:bldP spid="12330" grpId="0" animBg="1"/>
      <p:bldP spid="12331" grpId="0" animBg="1"/>
      <p:bldP spid="12332" grpId="0" animBg="1"/>
      <p:bldP spid="12333" grpId="0" animBg="1"/>
      <p:bldP spid="12334" grpId="0" animBg="1"/>
      <p:bldP spid="12335" grpId="0" animBg="1"/>
      <p:bldP spid="12336" grpId="0" animBg="1"/>
      <p:bldP spid="12337" grpId="0" animBg="1"/>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openfile"/>
          <p:cNvPicPr>
            <a:picLocks noChangeAspect="1" noChangeArrowheads="1"/>
          </p:cNvPicPr>
          <p:nvPr/>
        </p:nvPicPr>
        <p:blipFill>
          <a:blip r:embed="rId3" cstate="print"/>
          <a:srcRect/>
          <a:stretch>
            <a:fillRect/>
          </a:stretch>
        </p:blipFill>
        <p:spPr bwMode="auto">
          <a:xfrm>
            <a:off x="-307975" y="-287338"/>
            <a:ext cx="9823450" cy="7489826"/>
          </a:xfrm>
          <a:prstGeom prst="rect">
            <a:avLst/>
          </a:prstGeom>
          <a:noFill/>
          <a:ln w="9525">
            <a:noFill/>
            <a:miter lim="800000"/>
            <a:headEnd/>
            <a:tailEnd/>
          </a:ln>
        </p:spPr>
      </p:pic>
      <p:sp>
        <p:nvSpPr>
          <p:cNvPr id="24579" name="Text Box 6"/>
          <p:cNvSpPr txBox="1">
            <a:spLocks noChangeArrowheads="1"/>
          </p:cNvSpPr>
          <p:nvPr/>
        </p:nvSpPr>
        <p:spPr bwMode="auto">
          <a:xfrm>
            <a:off x="868363" y="1709738"/>
            <a:ext cx="6989762" cy="452437"/>
          </a:xfrm>
          <a:prstGeom prst="rect">
            <a:avLst/>
          </a:prstGeom>
          <a:noFill/>
          <a:ln w="9525">
            <a:noFill/>
            <a:miter lim="800000"/>
            <a:headEnd/>
            <a:tailEnd/>
          </a:ln>
        </p:spPr>
        <p:txBody>
          <a:bodyPr lIns="82726" tIns="41363" rIns="82726" bIns="41363">
            <a:spAutoFit/>
          </a:bodyPr>
          <a:lstStyle/>
          <a:p>
            <a:pPr defTabSz="1058863" eaLnBrk="0" hangingPunct="0">
              <a:buClr>
                <a:srgbClr val="FF0000"/>
              </a:buClr>
              <a:buFont typeface="Wingdings" pitchFamily="2" charset="2"/>
              <a:buNone/>
            </a:pPr>
            <a:r>
              <a:rPr lang="fr-FR" altLang="fr-FR" b="1">
                <a:solidFill>
                  <a:srgbClr val="006699"/>
                </a:solidFill>
                <a:latin typeface="Century Gothic" pitchFamily="34" charset="0"/>
              </a:rPr>
              <a:t> </a:t>
            </a:r>
            <a:r>
              <a:rPr lang="fr-FR" altLang="fr-FR" sz="2200" b="1">
                <a:solidFill>
                  <a:srgbClr val="333333"/>
                </a:solidFill>
                <a:latin typeface="Century Gothic" pitchFamily="34" charset="0"/>
              </a:rPr>
              <a:t>Approfondissement des matières générales de 3</a:t>
            </a:r>
            <a:r>
              <a:rPr lang="fr-FR" altLang="fr-FR" sz="2200" b="1" baseline="30000">
                <a:solidFill>
                  <a:srgbClr val="333333"/>
                </a:solidFill>
                <a:latin typeface="Century Gothic" pitchFamily="34" charset="0"/>
              </a:rPr>
              <a:t>e</a:t>
            </a:r>
            <a:r>
              <a:rPr lang="fr-FR" altLang="fr-FR" sz="2200" baseline="30000">
                <a:solidFill>
                  <a:srgbClr val="333333"/>
                </a:solidFill>
                <a:latin typeface="Century Gothic" pitchFamily="34" charset="0"/>
              </a:rPr>
              <a:t> </a:t>
            </a:r>
            <a:endParaRPr lang="fr-FR" altLang="fr-FR" sz="2200">
              <a:solidFill>
                <a:srgbClr val="333333"/>
              </a:solidFill>
              <a:latin typeface="Century Gothic" pitchFamily="34" charset="0"/>
            </a:endParaRPr>
          </a:p>
        </p:txBody>
      </p:sp>
      <p:sp>
        <p:nvSpPr>
          <p:cNvPr id="24580" name="Text Box 8"/>
          <p:cNvSpPr txBox="1">
            <a:spLocks noChangeArrowheads="1"/>
          </p:cNvSpPr>
          <p:nvPr/>
        </p:nvSpPr>
        <p:spPr bwMode="auto">
          <a:xfrm>
            <a:off x="962025" y="4935538"/>
            <a:ext cx="7931150" cy="760412"/>
          </a:xfrm>
          <a:prstGeom prst="rect">
            <a:avLst/>
          </a:prstGeom>
          <a:noFill/>
          <a:ln w="9525">
            <a:noFill/>
            <a:miter lim="800000"/>
            <a:headEnd/>
            <a:tailEnd/>
          </a:ln>
        </p:spPr>
        <p:txBody>
          <a:bodyPr lIns="82726" tIns="41363" rIns="82726" bIns="41363">
            <a:spAutoFit/>
          </a:bodyPr>
          <a:lstStyle/>
          <a:p>
            <a:pPr defTabSz="1058863" eaLnBrk="0" hangingPunct="0">
              <a:buClr>
                <a:srgbClr val="FF0000"/>
              </a:buClr>
              <a:buFont typeface="Wingdings" pitchFamily="2" charset="2"/>
              <a:buNone/>
            </a:pPr>
            <a:r>
              <a:rPr lang="fr-FR" altLang="fr-FR" sz="2200" b="1">
                <a:solidFill>
                  <a:srgbClr val="333333"/>
                </a:solidFill>
                <a:latin typeface="Century Gothic" pitchFamily="34" charset="0"/>
              </a:rPr>
              <a:t>Découverte de nouvelles matières pour tester ses goûts et ses aptitudes en vue du choix d’une série de 1</a:t>
            </a:r>
            <a:r>
              <a:rPr lang="fr-FR" altLang="fr-FR" sz="2200" b="1" baseline="30000">
                <a:solidFill>
                  <a:srgbClr val="333333"/>
                </a:solidFill>
                <a:latin typeface="Century Gothic" pitchFamily="34" charset="0"/>
              </a:rPr>
              <a:t>ère</a:t>
            </a:r>
            <a:r>
              <a:rPr lang="fr-FR" altLang="fr-FR" sz="2200" b="1">
                <a:solidFill>
                  <a:srgbClr val="333333"/>
                </a:solidFill>
                <a:latin typeface="Century Gothic" pitchFamily="34" charset="0"/>
              </a:rPr>
              <a:t> </a:t>
            </a:r>
            <a:r>
              <a:rPr lang="fr-FR" altLang="fr-FR" sz="2200" baseline="30000">
                <a:solidFill>
                  <a:srgbClr val="333333"/>
                </a:solidFill>
                <a:latin typeface="Century Gothic" pitchFamily="34" charset="0"/>
              </a:rPr>
              <a:t> </a:t>
            </a:r>
            <a:endParaRPr lang="fr-FR" altLang="fr-FR" sz="2200">
              <a:solidFill>
                <a:srgbClr val="333333"/>
              </a:solidFill>
              <a:latin typeface="Century Gothic" pitchFamily="34" charset="0"/>
            </a:endParaRPr>
          </a:p>
        </p:txBody>
      </p:sp>
      <p:pic>
        <p:nvPicPr>
          <p:cNvPr id="24581" name="Picture 18" descr="MCj04380020000[1]"/>
          <p:cNvPicPr>
            <a:picLocks noChangeAspect="1" noChangeArrowheads="1"/>
          </p:cNvPicPr>
          <p:nvPr/>
        </p:nvPicPr>
        <p:blipFill>
          <a:blip r:embed="rId4" cstate="print"/>
          <a:srcRect/>
          <a:stretch>
            <a:fillRect/>
          </a:stretch>
        </p:blipFill>
        <p:spPr bwMode="auto">
          <a:xfrm>
            <a:off x="255588" y="1557338"/>
            <a:ext cx="665162" cy="490537"/>
          </a:xfrm>
          <a:prstGeom prst="rect">
            <a:avLst/>
          </a:prstGeom>
          <a:noFill/>
          <a:ln w="9525">
            <a:noFill/>
            <a:miter lim="800000"/>
            <a:headEnd/>
            <a:tailEnd/>
          </a:ln>
        </p:spPr>
      </p:pic>
      <p:sp>
        <p:nvSpPr>
          <p:cNvPr id="24582" name="Text Box 33"/>
          <p:cNvSpPr txBox="1">
            <a:spLocks noChangeArrowheads="1"/>
          </p:cNvSpPr>
          <p:nvPr/>
        </p:nvSpPr>
        <p:spPr bwMode="auto">
          <a:xfrm>
            <a:off x="942975" y="3197225"/>
            <a:ext cx="7777163" cy="762000"/>
          </a:xfrm>
          <a:prstGeom prst="rect">
            <a:avLst/>
          </a:prstGeom>
          <a:noFill/>
          <a:ln w="9525">
            <a:noFill/>
            <a:miter lim="800000"/>
            <a:headEnd/>
            <a:tailEnd/>
          </a:ln>
        </p:spPr>
        <p:txBody>
          <a:bodyPr>
            <a:spAutoFit/>
          </a:bodyPr>
          <a:lstStyle/>
          <a:p>
            <a:r>
              <a:rPr lang="fr-FR" altLang="fr-FR" sz="2200" b="1">
                <a:solidFill>
                  <a:srgbClr val="333333"/>
                </a:solidFill>
                <a:latin typeface="Century Gothic" pitchFamily="34" charset="0"/>
              </a:rPr>
              <a:t>Soutien, approfondissement, aide méthodologique, travaux interdisciplinaires, aide à l’orientation…</a:t>
            </a:r>
          </a:p>
        </p:txBody>
      </p:sp>
      <p:sp>
        <p:nvSpPr>
          <p:cNvPr id="24583" name="WordArt 36"/>
          <p:cNvSpPr>
            <a:spLocks noChangeArrowheads="1" noChangeShapeType="1" noTextEdit="1"/>
          </p:cNvSpPr>
          <p:nvPr/>
        </p:nvSpPr>
        <p:spPr bwMode="auto">
          <a:xfrm>
            <a:off x="1533525" y="2282825"/>
            <a:ext cx="2724150" cy="287338"/>
          </a:xfrm>
          <a:prstGeom prst="rect">
            <a:avLst/>
          </a:prstGeom>
        </p:spPr>
        <p:txBody>
          <a:bodyPr wrap="none" fromWordArt="1">
            <a:prstTxWarp prst="textPlain">
              <a:avLst>
                <a:gd name="adj" fmla="val 50000"/>
              </a:avLst>
            </a:prstTxWarp>
          </a:bodyPr>
          <a:lstStyle/>
          <a:p>
            <a:pPr algn="ctr"/>
            <a:r>
              <a:rPr lang="fr-FR" sz="3600" b="1" kern="10">
                <a:ln w="3175">
                  <a:solidFill>
                    <a:srgbClr val="006699"/>
                  </a:solidFill>
                  <a:round/>
                  <a:headEnd/>
                  <a:tailEnd/>
                </a:ln>
                <a:solidFill>
                  <a:srgbClr val="006699"/>
                </a:solidFill>
                <a:latin typeface="Century Gothic"/>
              </a:rPr>
              <a:t>Tronc commun</a:t>
            </a:r>
          </a:p>
        </p:txBody>
      </p:sp>
      <p:sp>
        <p:nvSpPr>
          <p:cNvPr id="24584" name="WordArt 37"/>
          <p:cNvSpPr>
            <a:spLocks noChangeArrowheads="1" noChangeShapeType="1" noTextEdit="1"/>
          </p:cNvSpPr>
          <p:nvPr/>
        </p:nvSpPr>
        <p:spPr bwMode="auto">
          <a:xfrm>
            <a:off x="1514475" y="5734050"/>
            <a:ext cx="5051425" cy="374650"/>
          </a:xfrm>
          <a:prstGeom prst="rect">
            <a:avLst/>
          </a:prstGeom>
        </p:spPr>
        <p:txBody>
          <a:bodyPr wrap="none" fromWordArt="1">
            <a:prstTxWarp prst="textPlain">
              <a:avLst>
                <a:gd name="adj" fmla="val 50000"/>
              </a:avLst>
            </a:prstTxWarp>
          </a:bodyPr>
          <a:lstStyle/>
          <a:p>
            <a:pPr algn="ctr"/>
            <a:r>
              <a:rPr lang="fr-FR" sz="3600" b="1" kern="10">
                <a:ln w="3175">
                  <a:solidFill>
                    <a:srgbClr val="008000"/>
                  </a:solidFill>
                  <a:round/>
                  <a:headEnd/>
                  <a:tailEnd/>
                </a:ln>
                <a:solidFill>
                  <a:srgbClr val="008000"/>
                </a:solidFill>
                <a:latin typeface="Century Gothic"/>
              </a:rPr>
              <a:t>2 enseignements d'exploration</a:t>
            </a:r>
          </a:p>
        </p:txBody>
      </p:sp>
      <p:sp>
        <p:nvSpPr>
          <p:cNvPr id="24585" name="WordArt 38"/>
          <p:cNvSpPr>
            <a:spLocks noChangeArrowheads="1" noChangeShapeType="1" noTextEdit="1"/>
          </p:cNvSpPr>
          <p:nvPr/>
        </p:nvSpPr>
        <p:spPr bwMode="auto">
          <a:xfrm>
            <a:off x="1525588" y="4005263"/>
            <a:ext cx="4851400" cy="377825"/>
          </a:xfrm>
          <a:prstGeom prst="rect">
            <a:avLst/>
          </a:prstGeom>
        </p:spPr>
        <p:txBody>
          <a:bodyPr wrap="none" fromWordArt="1">
            <a:prstTxWarp prst="textPlain">
              <a:avLst>
                <a:gd name="adj" fmla="val 50000"/>
              </a:avLst>
            </a:prstTxWarp>
          </a:bodyPr>
          <a:lstStyle/>
          <a:p>
            <a:pPr algn="ctr"/>
            <a:r>
              <a:rPr lang="fr-FR" sz="3600" b="1" kern="10">
                <a:ln w="3175">
                  <a:solidFill>
                    <a:srgbClr val="800080"/>
                  </a:solidFill>
                  <a:round/>
                  <a:headEnd/>
                  <a:tailEnd/>
                </a:ln>
                <a:solidFill>
                  <a:srgbClr val="800080"/>
                </a:solidFill>
                <a:latin typeface="Century Gothic"/>
              </a:rPr>
              <a:t>Accompagnement personnalisé</a:t>
            </a:r>
          </a:p>
        </p:txBody>
      </p:sp>
      <p:pic>
        <p:nvPicPr>
          <p:cNvPr id="24586" name="Picture 42" descr="MCj04380020000[1]"/>
          <p:cNvPicPr>
            <a:picLocks noChangeAspect="1" noChangeArrowheads="1"/>
          </p:cNvPicPr>
          <p:nvPr/>
        </p:nvPicPr>
        <p:blipFill>
          <a:blip r:embed="rId4" cstate="print"/>
          <a:srcRect/>
          <a:stretch>
            <a:fillRect/>
          </a:stretch>
        </p:blipFill>
        <p:spPr bwMode="auto">
          <a:xfrm>
            <a:off x="252413" y="4762500"/>
            <a:ext cx="665162" cy="490538"/>
          </a:xfrm>
          <a:prstGeom prst="rect">
            <a:avLst/>
          </a:prstGeom>
          <a:noFill/>
          <a:ln w="9525">
            <a:noFill/>
            <a:miter lim="800000"/>
            <a:headEnd/>
            <a:tailEnd/>
          </a:ln>
        </p:spPr>
      </p:pic>
      <p:pic>
        <p:nvPicPr>
          <p:cNvPr id="24587" name="Picture 43" descr="MCj04380020000[1]"/>
          <p:cNvPicPr>
            <a:picLocks noChangeAspect="1" noChangeArrowheads="1"/>
          </p:cNvPicPr>
          <p:nvPr/>
        </p:nvPicPr>
        <p:blipFill>
          <a:blip r:embed="rId4" cstate="print"/>
          <a:srcRect/>
          <a:stretch>
            <a:fillRect/>
          </a:stretch>
        </p:blipFill>
        <p:spPr bwMode="auto">
          <a:xfrm>
            <a:off x="252413" y="3043238"/>
            <a:ext cx="665162" cy="490537"/>
          </a:xfrm>
          <a:prstGeom prst="rect">
            <a:avLst/>
          </a:prstGeom>
          <a:noFill/>
          <a:ln w="9525">
            <a:noFill/>
            <a:miter lim="800000"/>
            <a:headEnd/>
            <a:tailEnd/>
          </a:ln>
        </p:spPr>
      </p:pic>
      <p:sp>
        <p:nvSpPr>
          <p:cNvPr id="24588" name="WordArt 51"/>
          <p:cNvSpPr>
            <a:spLocks noChangeArrowheads="1" noChangeShapeType="1" noTextEdit="1"/>
          </p:cNvSpPr>
          <p:nvPr/>
        </p:nvSpPr>
        <p:spPr bwMode="auto">
          <a:xfrm>
            <a:off x="1504950" y="6235700"/>
            <a:ext cx="5260975" cy="288925"/>
          </a:xfrm>
          <a:prstGeom prst="rect">
            <a:avLst/>
          </a:prstGeom>
        </p:spPr>
        <p:txBody>
          <a:bodyPr wrap="none" fromWordArt="1">
            <a:prstTxWarp prst="textPlain">
              <a:avLst>
                <a:gd name="adj" fmla="val 50000"/>
              </a:avLst>
            </a:prstTxWarp>
          </a:bodyPr>
          <a:lstStyle/>
          <a:p>
            <a:pPr algn="ctr"/>
            <a:r>
              <a:rPr lang="fr-FR" sz="3600" b="1" kern="10">
                <a:ln w="9525">
                  <a:noFill/>
                  <a:round/>
                  <a:headEnd/>
                  <a:tailEnd/>
                </a:ln>
                <a:solidFill>
                  <a:srgbClr val="008000"/>
                </a:solidFill>
                <a:latin typeface="Century Gothic"/>
              </a:rPr>
              <a:t>+ 1 option facultative éventuellement</a:t>
            </a:r>
          </a:p>
        </p:txBody>
      </p:sp>
      <p:sp>
        <p:nvSpPr>
          <p:cNvPr id="24589" name="AutoShape 55"/>
          <p:cNvSpPr>
            <a:spLocks noChangeArrowheads="1"/>
          </p:cNvSpPr>
          <p:nvPr/>
        </p:nvSpPr>
        <p:spPr bwMode="auto">
          <a:xfrm rot="5400000">
            <a:off x="1123156" y="2288382"/>
            <a:ext cx="287337" cy="266700"/>
          </a:xfrm>
          <a:prstGeom prst="triangle">
            <a:avLst>
              <a:gd name="adj" fmla="val 50000"/>
            </a:avLst>
          </a:prstGeom>
          <a:solidFill>
            <a:srgbClr val="CC0000"/>
          </a:solidFill>
          <a:ln w="9525">
            <a:noFill/>
            <a:miter lim="800000"/>
            <a:headEnd/>
            <a:tailEnd/>
          </a:ln>
        </p:spPr>
        <p:txBody>
          <a:bodyPr wrap="none" anchor="ctr"/>
          <a:lstStyle/>
          <a:p>
            <a:endParaRPr lang="fr-FR" altLang="fr-FR"/>
          </a:p>
        </p:txBody>
      </p:sp>
      <p:sp>
        <p:nvSpPr>
          <p:cNvPr id="24590" name="AutoShape 56"/>
          <p:cNvSpPr>
            <a:spLocks noChangeArrowheads="1"/>
          </p:cNvSpPr>
          <p:nvPr/>
        </p:nvSpPr>
        <p:spPr bwMode="auto">
          <a:xfrm rot="5400000">
            <a:off x="1114425" y="5753101"/>
            <a:ext cx="287337" cy="265112"/>
          </a:xfrm>
          <a:prstGeom prst="triangle">
            <a:avLst>
              <a:gd name="adj" fmla="val 50000"/>
            </a:avLst>
          </a:prstGeom>
          <a:solidFill>
            <a:srgbClr val="CC0000"/>
          </a:solidFill>
          <a:ln w="9525">
            <a:noFill/>
            <a:miter lim="800000"/>
            <a:headEnd/>
            <a:tailEnd/>
          </a:ln>
        </p:spPr>
        <p:txBody>
          <a:bodyPr wrap="none" anchor="ctr"/>
          <a:lstStyle/>
          <a:p>
            <a:endParaRPr lang="fr-FR" altLang="fr-FR"/>
          </a:p>
        </p:txBody>
      </p:sp>
      <p:sp>
        <p:nvSpPr>
          <p:cNvPr id="24591" name="AutoShape 57"/>
          <p:cNvSpPr>
            <a:spLocks noChangeArrowheads="1"/>
          </p:cNvSpPr>
          <p:nvPr/>
        </p:nvSpPr>
        <p:spPr bwMode="auto">
          <a:xfrm rot="5400000">
            <a:off x="1114425" y="4025901"/>
            <a:ext cx="287337" cy="265112"/>
          </a:xfrm>
          <a:prstGeom prst="triangle">
            <a:avLst>
              <a:gd name="adj" fmla="val 50000"/>
            </a:avLst>
          </a:prstGeom>
          <a:solidFill>
            <a:srgbClr val="CC0000"/>
          </a:solidFill>
          <a:ln w="9525">
            <a:noFill/>
            <a:miter lim="800000"/>
            <a:headEnd/>
            <a:tailEnd/>
          </a:ln>
        </p:spPr>
        <p:txBody>
          <a:bodyPr wrap="none" anchor="ctr"/>
          <a:lstStyle/>
          <a:p>
            <a:endParaRPr lang="fr-FR" altLang="fr-FR"/>
          </a:p>
        </p:txBody>
      </p:sp>
      <p:sp>
        <p:nvSpPr>
          <p:cNvPr id="24592" name="Text Box 58"/>
          <p:cNvSpPr txBox="1">
            <a:spLocks noChangeArrowheads="1"/>
          </p:cNvSpPr>
          <p:nvPr/>
        </p:nvSpPr>
        <p:spPr bwMode="auto">
          <a:xfrm>
            <a:off x="4398963" y="2155825"/>
            <a:ext cx="4021137" cy="523875"/>
          </a:xfrm>
          <a:prstGeom prst="rect">
            <a:avLst/>
          </a:prstGeom>
          <a:noFill/>
          <a:ln w="9525">
            <a:noFill/>
            <a:miter lim="800000"/>
            <a:headEnd/>
            <a:tailEnd/>
          </a:ln>
        </p:spPr>
        <p:txBody>
          <a:bodyPr wrap="none">
            <a:spAutoFit/>
          </a:bodyPr>
          <a:lstStyle/>
          <a:p>
            <a:pPr>
              <a:buFont typeface="Wingdings" pitchFamily="2" charset="2"/>
              <a:buChar char="è"/>
            </a:pPr>
            <a:r>
              <a:rPr lang="fr-FR" altLang="fr-FR" b="1">
                <a:latin typeface="Century Gothic" pitchFamily="34" charset="0"/>
              </a:rPr>
              <a:t> </a:t>
            </a:r>
            <a:r>
              <a:rPr lang="fr-FR" altLang="fr-FR" sz="2800" b="1">
                <a:solidFill>
                  <a:srgbClr val="CC0000"/>
                </a:solidFill>
                <a:latin typeface="Century Gothic" pitchFamily="34" charset="0"/>
              </a:rPr>
              <a:t>80%</a:t>
            </a:r>
            <a:r>
              <a:rPr lang="fr-FR" altLang="fr-FR" b="1">
                <a:latin typeface="Century Gothic" pitchFamily="34" charset="0"/>
              </a:rPr>
              <a:t> de l’horaire élève</a:t>
            </a:r>
          </a:p>
        </p:txBody>
      </p:sp>
      <p:sp>
        <p:nvSpPr>
          <p:cNvPr id="24593" name="WordArt 50"/>
          <p:cNvSpPr>
            <a:spLocks noChangeArrowheads="1" noChangeShapeType="1" noTextEdit="1"/>
          </p:cNvSpPr>
          <p:nvPr/>
        </p:nvSpPr>
        <p:spPr bwMode="auto">
          <a:xfrm>
            <a:off x="198438" y="982663"/>
            <a:ext cx="8848725" cy="360362"/>
          </a:xfrm>
          <a:prstGeom prst="rect">
            <a:avLst/>
          </a:prstGeom>
        </p:spPr>
        <p:txBody>
          <a:bodyPr wrap="none" fromWordArt="1">
            <a:prstTxWarp prst="textPlain">
              <a:avLst>
                <a:gd name="adj" fmla="val 50000"/>
              </a:avLst>
            </a:prstTxWarp>
          </a:bodyPr>
          <a:lstStyle/>
          <a:p>
            <a:pPr algn="ctr"/>
            <a:r>
              <a:rPr lang="fr-FR" sz="3600" b="1" kern="10">
                <a:ln w="38100">
                  <a:solidFill>
                    <a:srgbClr val="333333"/>
                  </a:solidFill>
                  <a:round/>
                  <a:headEnd/>
                  <a:tailEnd/>
                </a:ln>
                <a:solidFill>
                  <a:srgbClr val="333333"/>
                </a:solidFill>
                <a:latin typeface="Century Gothic"/>
              </a:rPr>
              <a:t>Une classe de détermination qui prépare au choix du parcours en cycle terminal</a:t>
            </a:r>
          </a:p>
        </p:txBody>
      </p:sp>
      <p:sp>
        <p:nvSpPr>
          <p:cNvPr id="24594" name="WordArt 49"/>
          <p:cNvSpPr>
            <a:spLocks noChangeArrowheads="1" noChangeShapeType="1" noTextEdit="1"/>
          </p:cNvSpPr>
          <p:nvPr/>
        </p:nvSpPr>
        <p:spPr bwMode="auto">
          <a:xfrm>
            <a:off x="184150" y="981075"/>
            <a:ext cx="8850313" cy="360363"/>
          </a:xfrm>
          <a:prstGeom prst="rect">
            <a:avLst/>
          </a:prstGeom>
        </p:spPr>
        <p:txBody>
          <a:bodyPr wrap="none" fromWordArt="1">
            <a:prstTxWarp prst="textPlain">
              <a:avLst>
                <a:gd name="adj" fmla="val 50000"/>
              </a:avLst>
            </a:prstTxWarp>
          </a:bodyPr>
          <a:lstStyle/>
          <a:p>
            <a:pPr algn="ctr"/>
            <a:r>
              <a:rPr lang="fr-FR" sz="3600" b="1" kern="10">
                <a:ln w="9525">
                  <a:noFill/>
                  <a:round/>
                  <a:headEnd/>
                  <a:tailEnd/>
                </a:ln>
                <a:solidFill>
                  <a:srgbClr val="FFCC00"/>
                </a:solidFill>
                <a:latin typeface="Century Gothic"/>
              </a:rPr>
              <a:t>Une classe de détermination qui prépare au choix du parcours en cycle terminal</a:t>
            </a:r>
          </a:p>
        </p:txBody>
      </p:sp>
      <p:sp>
        <p:nvSpPr>
          <p:cNvPr id="24595" name="WordArt 65"/>
          <p:cNvSpPr>
            <a:spLocks noChangeArrowheads="1" noChangeShapeType="1" noTextEdit="1"/>
          </p:cNvSpPr>
          <p:nvPr/>
        </p:nvSpPr>
        <p:spPr bwMode="auto">
          <a:xfrm>
            <a:off x="2922588" y="187325"/>
            <a:ext cx="5505450" cy="288925"/>
          </a:xfrm>
          <a:prstGeom prst="rect">
            <a:avLst/>
          </a:prstGeom>
        </p:spPr>
        <p:txBody>
          <a:bodyPr wrap="none" fromWordArt="1">
            <a:prstTxWarp prst="textPlain">
              <a:avLst>
                <a:gd name="adj" fmla="val 50000"/>
              </a:avLst>
            </a:prstTxWarp>
          </a:bodyPr>
          <a:lstStyle/>
          <a:p>
            <a:pPr algn="ctr"/>
            <a:r>
              <a:rPr lang="fr-FR" sz="3600" b="1" kern="10">
                <a:ln w="57150">
                  <a:solidFill>
                    <a:schemeClr val="bg1"/>
                  </a:solidFill>
                  <a:round/>
                  <a:headEnd/>
                  <a:tailEnd/>
                </a:ln>
                <a:solidFill>
                  <a:schemeClr val="bg1"/>
                </a:solidFill>
                <a:latin typeface="Century Gothic"/>
              </a:rPr>
              <a:t>La nouvelle classe de seconde</a:t>
            </a:r>
          </a:p>
        </p:txBody>
      </p:sp>
      <p:sp>
        <p:nvSpPr>
          <p:cNvPr id="24596" name="WordArt 66"/>
          <p:cNvSpPr>
            <a:spLocks noChangeArrowheads="1" noChangeShapeType="1" noTextEdit="1"/>
          </p:cNvSpPr>
          <p:nvPr/>
        </p:nvSpPr>
        <p:spPr bwMode="auto">
          <a:xfrm>
            <a:off x="2921000" y="187325"/>
            <a:ext cx="5505450" cy="288925"/>
          </a:xfrm>
          <a:prstGeom prst="rect">
            <a:avLst/>
          </a:prstGeom>
        </p:spPr>
        <p:txBody>
          <a:bodyPr wrap="none" fromWordArt="1">
            <a:prstTxWarp prst="textPlain">
              <a:avLst>
                <a:gd name="adj" fmla="val 50000"/>
              </a:avLst>
            </a:prstTxWarp>
          </a:bodyPr>
          <a:lstStyle/>
          <a:p>
            <a:pPr algn="ctr"/>
            <a:r>
              <a:rPr lang="fr-FR" sz="3600" b="1" kern="10">
                <a:ln w="9525">
                  <a:solidFill>
                    <a:schemeClr val="tx1"/>
                  </a:solidFill>
                  <a:round/>
                  <a:headEnd/>
                  <a:tailEnd/>
                </a:ln>
                <a:solidFill>
                  <a:schemeClr val="bg1"/>
                </a:solidFill>
                <a:latin typeface="Century Gothic"/>
              </a:rPr>
              <a:t>La nouvelle classe de seconde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openfile"/>
          <p:cNvPicPr>
            <a:picLocks noChangeAspect="1" noChangeArrowheads="1"/>
          </p:cNvPicPr>
          <p:nvPr/>
        </p:nvPicPr>
        <p:blipFill>
          <a:blip r:embed="rId3" cstate="print"/>
          <a:srcRect/>
          <a:stretch>
            <a:fillRect/>
          </a:stretch>
        </p:blipFill>
        <p:spPr bwMode="auto">
          <a:xfrm>
            <a:off x="-319088" y="-300038"/>
            <a:ext cx="9823451" cy="7489826"/>
          </a:xfrm>
          <a:prstGeom prst="rect">
            <a:avLst/>
          </a:prstGeom>
          <a:noFill/>
          <a:ln w="9525">
            <a:noFill/>
            <a:miter lim="800000"/>
            <a:headEnd/>
            <a:tailEnd/>
          </a:ln>
        </p:spPr>
      </p:pic>
      <p:sp>
        <p:nvSpPr>
          <p:cNvPr id="25603" name="Rectangle 6"/>
          <p:cNvSpPr>
            <a:spLocks noChangeArrowheads="1"/>
          </p:cNvSpPr>
          <p:nvPr/>
        </p:nvSpPr>
        <p:spPr bwMode="auto">
          <a:xfrm>
            <a:off x="1314450" y="2155825"/>
            <a:ext cx="7378700" cy="215900"/>
          </a:xfrm>
          <a:prstGeom prst="rect">
            <a:avLst/>
          </a:prstGeom>
          <a:solidFill>
            <a:srgbClr val="FFCC00"/>
          </a:solidFill>
          <a:ln w="9525">
            <a:noFill/>
            <a:miter lim="800000"/>
            <a:headEnd/>
            <a:tailEnd/>
          </a:ln>
        </p:spPr>
        <p:txBody>
          <a:bodyPr wrap="none" anchor="ctr"/>
          <a:lstStyle/>
          <a:p>
            <a:endParaRPr lang="fr-FR" altLang="fr-FR"/>
          </a:p>
        </p:txBody>
      </p:sp>
      <p:sp>
        <p:nvSpPr>
          <p:cNvPr id="25604" name="AutoShape 7">
            <a:hlinkClick r:id="" action="ppaction://noaction" highlightClick="1"/>
          </p:cNvPr>
          <p:cNvSpPr>
            <a:spLocks noChangeArrowheads="1"/>
          </p:cNvSpPr>
          <p:nvPr/>
        </p:nvSpPr>
        <p:spPr bwMode="auto">
          <a:xfrm>
            <a:off x="1314450" y="2514600"/>
            <a:ext cx="7378700" cy="1728788"/>
          </a:xfrm>
          <a:prstGeom prst="actionButtonBlank">
            <a:avLst/>
          </a:prstGeom>
          <a:solidFill>
            <a:srgbClr val="006699"/>
          </a:solidFill>
          <a:ln w="9525">
            <a:noFill/>
            <a:miter lim="800000"/>
            <a:headEnd/>
            <a:tailEnd/>
          </a:ln>
        </p:spPr>
        <p:txBody>
          <a:bodyPr wrap="none" anchor="ctr"/>
          <a:lstStyle/>
          <a:p>
            <a:r>
              <a:rPr lang="fr-FR" altLang="fr-FR" sz="3200" b="1">
                <a:solidFill>
                  <a:schemeClr val="bg1"/>
                </a:solidFill>
                <a:latin typeface="Century Gothic" pitchFamily="34" charset="0"/>
              </a:rPr>
              <a:t> </a:t>
            </a:r>
            <a:endParaRPr lang="fr-FR" altLang="fr-FR" b="1">
              <a:solidFill>
                <a:schemeClr val="bg1"/>
              </a:solidFill>
              <a:latin typeface="Century Gothic" pitchFamily="34" charset="0"/>
            </a:endParaRPr>
          </a:p>
        </p:txBody>
      </p:sp>
      <p:sp>
        <p:nvSpPr>
          <p:cNvPr id="25605" name="AutoShape 8">
            <a:hlinkClick r:id="" action="ppaction://noaction" highlightClick="1"/>
          </p:cNvPr>
          <p:cNvSpPr>
            <a:spLocks noChangeArrowheads="1"/>
          </p:cNvSpPr>
          <p:nvPr/>
        </p:nvSpPr>
        <p:spPr bwMode="auto">
          <a:xfrm>
            <a:off x="1314450" y="5084763"/>
            <a:ext cx="7378700" cy="719137"/>
          </a:xfrm>
          <a:prstGeom prst="actionButtonBlank">
            <a:avLst/>
          </a:prstGeom>
          <a:solidFill>
            <a:srgbClr val="008000"/>
          </a:solidFill>
          <a:ln w="9525">
            <a:noFill/>
            <a:miter lim="800000"/>
            <a:headEnd/>
            <a:tailEnd/>
          </a:ln>
        </p:spPr>
        <p:txBody>
          <a:bodyPr wrap="none" anchor="ctr"/>
          <a:lstStyle/>
          <a:p>
            <a:r>
              <a:rPr lang="fr-FR" altLang="fr-FR" sz="2000" b="1">
                <a:solidFill>
                  <a:schemeClr val="bg1"/>
                </a:solidFill>
                <a:latin typeface="Century Gothic" pitchFamily="34" charset="0"/>
              </a:rPr>
              <a:t> </a:t>
            </a:r>
          </a:p>
        </p:txBody>
      </p:sp>
      <p:sp>
        <p:nvSpPr>
          <p:cNvPr id="25606" name="AutoShape 9">
            <a:hlinkClick r:id="" action="ppaction://noaction" highlightClick="1"/>
          </p:cNvPr>
          <p:cNvSpPr>
            <a:spLocks noChangeArrowheads="1"/>
          </p:cNvSpPr>
          <p:nvPr/>
        </p:nvSpPr>
        <p:spPr bwMode="auto">
          <a:xfrm>
            <a:off x="1314450" y="4343400"/>
            <a:ext cx="7378700" cy="647700"/>
          </a:xfrm>
          <a:prstGeom prst="actionButtonBlank">
            <a:avLst/>
          </a:prstGeom>
          <a:solidFill>
            <a:srgbClr val="800080"/>
          </a:solidFill>
          <a:ln w="9525">
            <a:noFill/>
            <a:miter lim="800000"/>
            <a:headEnd/>
            <a:tailEnd/>
          </a:ln>
        </p:spPr>
        <p:txBody>
          <a:bodyPr wrap="none" anchor="ctr"/>
          <a:lstStyle/>
          <a:p>
            <a:r>
              <a:rPr lang="fr-FR" altLang="fr-FR" b="1">
                <a:solidFill>
                  <a:schemeClr val="bg1"/>
                </a:solidFill>
                <a:latin typeface="Century Gothic" pitchFamily="34" charset="0"/>
              </a:rPr>
              <a:t> </a:t>
            </a:r>
          </a:p>
        </p:txBody>
      </p:sp>
      <p:sp>
        <p:nvSpPr>
          <p:cNvPr id="25607" name="WordArt 13"/>
          <p:cNvSpPr>
            <a:spLocks noChangeArrowheads="1" noChangeShapeType="1" noTextEdit="1"/>
          </p:cNvSpPr>
          <p:nvPr/>
        </p:nvSpPr>
        <p:spPr bwMode="auto">
          <a:xfrm>
            <a:off x="1436688" y="1878013"/>
            <a:ext cx="7053262" cy="415925"/>
          </a:xfrm>
          <a:prstGeom prst="rect">
            <a:avLst/>
          </a:prstGeom>
        </p:spPr>
        <p:txBody>
          <a:bodyPr wrap="none" fromWordArt="1">
            <a:prstTxWarp prst="textPlain">
              <a:avLst>
                <a:gd name="adj" fmla="val 50000"/>
              </a:avLst>
            </a:prstTxWarp>
          </a:bodyPr>
          <a:lstStyle/>
          <a:p>
            <a:pPr algn="ctr"/>
            <a:r>
              <a:rPr lang="fr-FR" sz="3600" b="1" kern="10">
                <a:ln w="57150">
                  <a:solidFill>
                    <a:schemeClr val="bg1"/>
                  </a:solidFill>
                  <a:round/>
                  <a:headEnd/>
                  <a:tailEnd/>
                </a:ln>
                <a:solidFill>
                  <a:schemeClr val="bg1"/>
                </a:solidFill>
                <a:latin typeface="Century Gothic"/>
              </a:rPr>
              <a:t>Enseignements obligatoires              28h30</a:t>
            </a:r>
          </a:p>
        </p:txBody>
      </p:sp>
      <p:sp>
        <p:nvSpPr>
          <p:cNvPr id="25608" name="WordArt 14"/>
          <p:cNvSpPr>
            <a:spLocks noChangeArrowheads="1" noChangeShapeType="1" noTextEdit="1"/>
          </p:cNvSpPr>
          <p:nvPr/>
        </p:nvSpPr>
        <p:spPr bwMode="auto">
          <a:xfrm>
            <a:off x="1438275" y="1876425"/>
            <a:ext cx="7054850" cy="415925"/>
          </a:xfrm>
          <a:prstGeom prst="rect">
            <a:avLst/>
          </a:prstGeom>
        </p:spPr>
        <p:txBody>
          <a:bodyPr wrap="none" fromWordArt="1">
            <a:prstTxWarp prst="textPlain">
              <a:avLst>
                <a:gd name="adj" fmla="val 50000"/>
              </a:avLst>
            </a:prstTxWarp>
          </a:bodyPr>
          <a:lstStyle/>
          <a:p>
            <a:pPr algn="ctr"/>
            <a:r>
              <a:rPr lang="fr-FR" sz="3600" b="1" kern="10">
                <a:ln w="3175">
                  <a:solidFill>
                    <a:srgbClr val="006699"/>
                  </a:solidFill>
                  <a:round/>
                  <a:headEnd/>
                  <a:tailEnd/>
                </a:ln>
                <a:solidFill>
                  <a:srgbClr val="006699"/>
                </a:solidFill>
                <a:latin typeface="Century Gothic"/>
              </a:rPr>
              <a:t>Enseignements obligatoires              28h30</a:t>
            </a:r>
          </a:p>
        </p:txBody>
      </p:sp>
      <p:sp>
        <p:nvSpPr>
          <p:cNvPr id="25609" name="Rectangle 22"/>
          <p:cNvSpPr>
            <a:spLocks noChangeArrowheads="1"/>
          </p:cNvSpPr>
          <p:nvPr/>
        </p:nvSpPr>
        <p:spPr bwMode="auto">
          <a:xfrm>
            <a:off x="1123950" y="787400"/>
            <a:ext cx="66675" cy="5905500"/>
          </a:xfrm>
          <a:prstGeom prst="rect">
            <a:avLst/>
          </a:prstGeom>
          <a:solidFill>
            <a:srgbClr val="006699"/>
          </a:solidFill>
          <a:ln w="9525">
            <a:noFill/>
            <a:miter lim="800000"/>
            <a:headEnd/>
            <a:tailEnd/>
          </a:ln>
        </p:spPr>
        <p:txBody>
          <a:bodyPr wrap="none" anchor="ctr"/>
          <a:lstStyle/>
          <a:p>
            <a:endParaRPr lang="fr-FR" altLang="fr-FR"/>
          </a:p>
        </p:txBody>
      </p:sp>
      <p:pic>
        <p:nvPicPr>
          <p:cNvPr id="25610" name="Picture 21" descr="MCj04326020000[1]"/>
          <p:cNvPicPr>
            <a:picLocks noChangeAspect="1" noChangeArrowheads="1"/>
          </p:cNvPicPr>
          <p:nvPr/>
        </p:nvPicPr>
        <p:blipFill>
          <a:blip r:embed="rId4" cstate="print"/>
          <a:srcRect/>
          <a:stretch>
            <a:fillRect/>
          </a:stretch>
        </p:blipFill>
        <p:spPr bwMode="auto">
          <a:xfrm>
            <a:off x="7532688" y="765175"/>
            <a:ext cx="909637" cy="985838"/>
          </a:xfrm>
          <a:prstGeom prst="rect">
            <a:avLst/>
          </a:prstGeom>
          <a:noFill/>
          <a:ln w="9525">
            <a:noFill/>
            <a:miter lim="800000"/>
            <a:headEnd/>
            <a:tailEnd/>
          </a:ln>
        </p:spPr>
      </p:pic>
      <p:sp>
        <p:nvSpPr>
          <p:cNvPr id="25611" name="WordArt 23"/>
          <p:cNvSpPr>
            <a:spLocks noChangeArrowheads="1" noChangeShapeType="1" noTextEdit="1"/>
          </p:cNvSpPr>
          <p:nvPr/>
        </p:nvSpPr>
        <p:spPr bwMode="auto">
          <a:xfrm>
            <a:off x="1579563" y="3181350"/>
            <a:ext cx="3108325" cy="360363"/>
          </a:xfrm>
          <a:prstGeom prst="rect">
            <a:avLst/>
          </a:prstGeom>
        </p:spPr>
        <p:txBody>
          <a:bodyPr wrap="none" fromWordArt="1">
            <a:prstTxWarp prst="textPlain">
              <a:avLst>
                <a:gd name="adj" fmla="val 50000"/>
              </a:avLst>
            </a:prstTxWarp>
          </a:bodyPr>
          <a:lstStyle/>
          <a:p>
            <a:pPr algn="ctr"/>
            <a:r>
              <a:rPr lang="fr-FR" sz="3600" b="1" kern="10">
                <a:ln w="3175">
                  <a:solidFill>
                    <a:schemeClr val="bg1"/>
                  </a:solidFill>
                  <a:round/>
                  <a:headEnd/>
                  <a:tailEnd/>
                </a:ln>
                <a:solidFill>
                  <a:schemeClr val="bg1"/>
                </a:solidFill>
                <a:latin typeface="Century Gothic"/>
              </a:rPr>
              <a:t>Tronc commun</a:t>
            </a:r>
          </a:p>
        </p:txBody>
      </p:sp>
      <p:sp>
        <p:nvSpPr>
          <p:cNvPr id="25612" name="WordArt 24"/>
          <p:cNvSpPr>
            <a:spLocks noChangeArrowheads="1" noChangeShapeType="1" noTextEdit="1"/>
          </p:cNvSpPr>
          <p:nvPr/>
        </p:nvSpPr>
        <p:spPr bwMode="auto">
          <a:xfrm>
            <a:off x="1579563" y="5300663"/>
            <a:ext cx="4321175" cy="358775"/>
          </a:xfrm>
          <a:prstGeom prst="rect">
            <a:avLst/>
          </a:prstGeom>
        </p:spPr>
        <p:txBody>
          <a:bodyPr wrap="none" fromWordArt="1">
            <a:prstTxWarp prst="textPlain">
              <a:avLst>
                <a:gd name="adj" fmla="val 50000"/>
              </a:avLst>
            </a:prstTxWarp>
          </a:bodyPr>
          <a:lstStyle/>
          <a:p>
            <a:pPr algn="ctr"/>
            <a:r>
              <a:rPr lang="fr-FR" sz="3600" b="1" kern="10">
                <a:ln w="3175">
                  <a:solidFill>
                    <a:schemeClr val="bg1"/>
                  </a:solidFill>
                  <a:round/>
                  <a:headEnd/>
                  <a:tailEnd/>
                </a:ln>
                <a:solidFill>
                  <a:schemeClr val="bg1"/>
                </a:solidFill>
                <a:latin typeface="Century Gothic"/>
              </a:rPr>
              <a:t>2 enseignements d'exploration</a:t>
            </a:r>
          </a:p>
        </p:txBody>
      </p:sp>
      <p:sp>
        <p:nvSpPr>
          <p:cNvPr id="25613" name="WordArt 25"/>
          <p:cNvSpPr>
            <a:spLocks noChangeArrowheads="1" noChangeShapeType="1" noTextEdit="1"/>
          </p:cNvSpPr>
          <p:nvPr/>
        </p:nvSpPr>
        <p:spPr bwMode="auto">
          <a:xfrm>
            <a:off x="1579563" y="4487863"/>
            <a:ext cx="4254500" cy="358775"/>
          </a:xfrm>
          <a:prstGeom prst="rect">
            <a:avLst/>
          </a:prstGeom>
        </p:spPr>
        <p:txBody>
          <a:bodyPr wrap="none" fromWordArt="1">
            <a:prstTxWarp prst="textPlain">
              <a:avLst>
                <a:gd name="adj" fmla="val 50000"/>
              </a:avLst>
            </a:prstTxWarp>
          </a:bodyPr>
          <a:lstStyle/>
          <a:p>
            <a:pPr algn="ctr"/>
            <a:r>
              <a:rPr lang="fr-FR" sz="3600" b="1" kern="10">
                <a:ln w="3175">
                  <a:solidFill>
                    <a:schemeClr val="bg1"/>
                  </a:solidFill>
                  <a:round/>
                  <a:headEnd/>
                  <a:tailEnd/>
                </a:ln>
                <a:solidFill>
                  <a:schemeClr val="bg1"/>
                </a:solidFill>
                <a:latin typeface="Century Gothic"/>
              </a:rPr>
              <a:t>Accompagnement personnalisé</a:t>
            </a:r>
          </a:p>
        </p:txBody>
      </p:sp>
      <p:sp>
        <p:nvSpPr>
          <p:cNvPr id="25614" name="AutoShape 30"/>
          <p:cNvSpPr>
            <a:spLocks noChangeArrowheads="1"/>
          </p:cNvSpPr>
          <p:nvPr/>
        </p:nvSpPr>
        <p:spPr bwMode="auto">
          <a:xfrm>
            <a:off x="8312150" y="5930900"/>
            <a:ext cx="895350" cy="908050"/>
          </a:xfrm>
          <a:prstGeom prst="roundRect">
            <a:avLst>
              <a:gd name="adj" fmla="val 16667"/>
            </a:avLst>
          </a:prstGeom>
          <a:solidFill>
            <a:schemeClr val="bg1"/>
          </a:solidFill>
          <a:ln w="9525">
            <a:noFill/>
            <a:round/>
            <a:headEnd/>
            <a:tailEnd/>
          </a:ln>
        </p:spPr>
        <p:txBody>
          <a:bodyPr wrap="none" anchor="ctr"/>
          <a:lstStyle/>
          <a:p>
            <a:endParaRPr lang="fr-FR" altLang="fr-FR"/>
          </a:p>
        </p:txBody>
      </p:sp>
      <p:sp>
        <p:nvSpPr>
          <p:cNvPr id="25615" name="Rectangle 35"/>
          <p:cNvSpPr>
            <a:spLocks noChangeArrowheads="1"/>
          </p:cNvSpPr>
          <p:nvPr/>
        </p:nvSpPr>
        <p:spPr bwMode="auto">
          <a:xfrm>
            <a:off x="339725" y="931863"/>
            <a:ext cx="2703513" cy="647700"/>
          </a:xfrm>
          <a:prstGeom prst="rect">
            <a:avLst/>
          </a:prstGeom>
          <a:solidFill>
            <a:srgbClr val="FFCC00"/>
          </a:solidFill>
          <a:ln w="9525">
            <a:noFill/>
            <a:miter lim="800000"/>
            <a:headEnd/>
            <a:tailEnd/>
          </a:ln>
        </p:spPr>
        <p:txBody>
          <a:bodyPr wrap="none" anchor="ctr"/>
          <a:lstStyle/>
          <a:p>
            <a:endParaRPr lang="fr-FR" altLang="fr-FR"/>
          </a:p>
        </p:txBody>
      </p:sp>
      <p:sp>
        <p:nvSpPr>
          <p:cNvPr id="25616" name="WordArt 36"/>
          <p:cNvSpPr>
            <a:spLocks noChangeArrowheads="1" noChangeShapeType="1" noTextEdit="1"/>
          </p:cNvSpPr>
          <p:nvPr/>
        </p:nvSpPr>
        <p:spPr bwMode="auto">
          <a:xfrm>
            <a:off x="485775" y="1044575"/>
            <a:ext cx="2220913" cy="360363"/>
          </a:xfrm>
          <a:prstGeom prst="rect">
            <a:avLst/>
          </a:prstGeom>
        </p:spPr>
        <p:txBody>
          <a:bodyPr wrap="none" fromWordArt="1">
            <a:prstTxWarp prst="textPlain">
              <a:avLst>
                <a:gd name="adj" fmla="val 50000"/>
              </a:avLst>
            </a:prstTxWarp>
          </a:bodyPr>
          <a:lstStyle/>
          <a:p>
            <a:pPr algn="ctr"/>
            <a:r>
              <a:rPr lang="fr-FR" sz="3600" b="1" kern="10">
                <a:ln w="76200">
                  <a:solidFill>
                    <a:schemeClr val="bg1"/>
                  </a:solidFill>
                  <a:round/>
                  <a:headEnd/>
                  <a:tailEnd/>
                </a:ln>
                <a:solidFill>
                  <a:schemeClr val="bg1"/>
                </a:solidFill>
                <a:latin typeface="Century Gothic"/>
              </a:rPr>
              <a:t>Au menu</a:t>
            </a:r>
          </a:p>
        </p:txBody>
      </p:sp>
      <p:sp>
        <p:nvSpPr>
          <p:cNvPr id="25617" name="WordArt 37"/>
          <p:cNvSpPr>
            <a:spLocks noChangeArrowheads="1" noChangeShapeType="1" noTextEdit="1"/>
          </p:cNvSpPr>
          <p:nvPr/>
        </p:nvSpPr>
        <p:spPr bwMode="auto">
          <a:xfrm>
            <a:off x="490538" y="1052513"/>
            <a:ext cx="2220912" cy="360362"/>
          </a:xfrm>
          <a:prstGeom prst="rect">
            <a:avLst/>
          </a:prstGeom>
        </p:spPr>
        <p:txBody>
          <a:bodyPr wrap="none" fromWordArt="1">
            <a:prstTxWarp prst="textPlain">
              <a:avLst>
                <a:gd name="adj" fmla="val 50000"/>
              </a:avLst>
            </a:prstTxWarp>
          </a:bodyPr>
          <a:lstStyle/>
          <a:p>
            <a:pPr algn="ctr"/>
            <a:r>
              <a:rPr lang="fr-FR" sz="3600" b="1" kern="10">
                <a:ln w="9525">
                  <a:solidFill>
                    <a:srgbClr val="006699"/>
                  </a:solidFill>
                  <a:round/>
                  <a:headEnd/>
                  <a:tailEnd/>
                </a:ln>
                <a:solidFill>
                  <a:srgbClr val="006699"/>
                </a:solidFill>
                <a:latin typeface="Century Gothic"/>
              </a:rPr>
              <a:t>Au menu</a:t>
            </a:r>
          </a:p>
        </p:txBody>
      </p:sp>
      <p:sp>
        <p:nvSpPr>
          <p:cNvPr id="25618" name="WordArt 38"/>
          <p:cNvSpPr>
            <a:spLocks noChangeArrowheads="1" noChangeShapeType="1" noTextEdit="1"/>
          </p:cNvSpPr>
          <p:nvPr/>
        </p:nvSpPr>
        <p:spPr bwMode="auto">
          <a:xfrm>
            <a:off x="7362825" y="3221038"/>
            <a:ext cx="996950" cy="290512"/>
          </a:xfrm>
          <a:prstGeom prst="rect">
            <a:avLst/>
          </a:prstGeom>
        </p:spPr>
        <p:txBody>
          <a:bodyPr wrap="none" fromWordArt="1">
            <a:prstTxWarp prst="textPlain">
              <a:avLst>
                <a:gd name="adj" fmla="val 50000"/>
              </a:avLst>
            </a:prstTxWarp>
          </a:bodyPr>
          <a:lstStyle/>
          <a:p>
            <a:pPr algn="ctr"/>
            <a:r>
              <a:rPr lang="fr-FR" sz="3600" b="1" kern="10">
                <a:ln w="38100">
                  <a:solidFill>
                    <a:schemeClr val="bg1"/>
                  </a:solidFill>
                  <a:round/>
                  <a:headEnd/>
                  <a:tailEnd/>
                </a:ln>
                <a:solidFill>
                  <a:schemeClr val="bg1"/>
                </a:solidFill>
                <a:latin typeface="Century Gothic"/>
              </a:rPr>
              <a:t>23h30</a:t>
            </a:r>
          </a:p>
        </p:txBody>
      </p:sp>
      <p:sp>
        <p:nvSpPr>
          <p:cNvPr id="25619" name="WordArt 39"/>
          <p:cNvSpPr>
            <a:spLocks noChangeArrowheads="1" noChangeShapeType="1" noTextEdit="1"/>
          </p:cNvSpPr>
          <p:nvPr/>
        </p:nvSpPr>
        <p:spPr bwMode="auto">
          <a:xfrm>
            <a:off x="7362825" y="3221038"/>
            <a:ext cx="996950" cy="290512"/>
          </a:xfrm>
          <a:prstGeom prst="rect">
            <a:avLst/>
          </a:prstGeom>
        </p:spPr>
        <p:txBody>
          <a:bodyPr wrap="none" fromWordArt="1">
            <a:prstTxWarp prst="textPlain">
              <a:avLst>
                <a:gd name="adj" fmla="val 50000"/>
              </a:avLst>
            </a:prstTxWarp>
          </a:bodyPr>
          <a:lstStyle/>
          <a:p>
            <a:pPr algn="ctr"/>
            <a:r>
              <a:rPr lang="fr-FR" sz="3600" b="1" kern="10">
                <a:ln w="3175">
                  <a:solidFill>
                    <a:srgbClr val="003366"/>
                  </a:solidFill>
                  <a:round/>
                  <a:headEnd/>
                  <a:tailEnd/>
                </a:ln>
                <a:solidFill>
                  <a:srgbClr val="003366"/>
                </a:solidFill>
                <a:latin typeface="Century Gothic"/>
              </a:rPr>
              <a:t>23h30</a:t>
            </a:r>
          </a:p>
        </p:txBody>
      </p:sp>
      <p:sp>
        <p:nvSpPr>
          <p:cNvPr id="25620" name="WordArt 40"/>
          <p:cNvSpPr>
            <a:spLocks noChangeArrowheads="1" noChangeShapeType="1" noTextEdit="1"/>
          </p:cNvSpPr>
          <p:nvPr/>
        </p:nvSpPr>
        <p:spPr bwMode="auto">
          <a:xfrm>
            <a:off x="7629525" y="5327650"/>
            <a:ext cx="730250" cy="261938"/>
          </a:xfrm>
          <a:prstGeom prst="rect">
            <a:avLst/>
          </a:prstGeom>
        </p:spPr>
        <p:txBody>
          <a:bodyPr wrap="none" fromWordArt="1">
            <a:prstTxWarp prst="textPlain">
              <a:avLst>
                <a:gd name="adj" fmla="val 50000"/>
              </a:avLst>
            </a:prstTxWarp>
          </a:bodyPr>
          <a:lstStyle/>
          <a:p>
            <a:pPr algn="ctr"/>
            <a:r>
              <a:rPr lang="fr-FR" sz="3600" b="1" kern="10">
                <a:ln w="38100">
                  <a:solidFill>
                    <a:schemeClr val="bg1"/>
                  </a:solidFill>
                  <a:round/>
                  <a:headEnd/>
                  <a:tailEnd/>
                </a:ln>
                <a:solidFill>
                  <a:schemeClr val="bg1"/>
                </a:solidFill>
                <a:latin typeface="Century Gothic"/>
              </a:rPr>
              <a:t>3h00</a:t>
            </a:r>
          </a:p>
        </p:txBody>
      </p:sp>
      <p:sp>
        <p:nvSpPr>
          <p:cNvPr id="25621" name="WordArt 41"/>
          <p:cNvSpPr>
            <a:spLocks noChangeArrowheads="1" noChangeShapeType="1" noTextEdit="1"/>
          </p:cNvSpPr>
          <p:nvPr/>
        </p:nvSpPr>
        <p:spPr bwMode="auto">
          <a:xfrm>
            <a:off x="7629525" y="5327650"/>
            <a:ext cx="730250" cy="261938"/>
          </a:xfrm>
          <a:prstGeom prst="rect">
            <a:avLst/>
          </a:prstGeom>
        </p:spPr>
        <p:txBody>
          <a:bodyPr wrap="none" fromWordArt="1">
            <a:prstTxWarp prst="textPlain">
              <a:avLst>
                <a:gd name="adj" fmla="val 50000"/>
              </a:avLst>
            </a:prstTxWarp>
          </a:bodyPr>
          <a:lstStyle/>
          <a:p>
            <a:pPr algn="ctr"/>
            <a:r>
              <a:rPr lang="fr-FR" sz="3600" b="1" kern="10">
                <a:ln w="3175">
                  <a:solidFill>
                    <a:srgbClr val="003300"/>
                  </a:solidFill>
                  <a:round/>
                  <a:headEnd/>
                  <a:tailEnd/>
                </a:ln>
                <a:solidFill>
                  <a:srgbClr val="003300"/>
                </a:solidFill>
                <a:latin typeface="Century Gothic"/>
              </a:rPr>
              <a:t>3h00</a:t>
            </a:r>
          </a:p>
        </p:txBody>
      </p:sp>
      <p:sp>
        <p:nvSpPr>
          <p:cNvPr id="25622" name="WordArt 42"/>
          <p:cNvSpPr>
            <a:spLocks noChangeArrowheads="1" noChangeShapeType="1" noTextEdit="1"/>
          </p:cNvSpPr>
          <p:nvPr/>
        </p:nvSpPr>
        <p:spPr bwMode="auto">
          <a:xfrm>
            <a:off x="7629525" y="4529138"/>
            <a:ext cx="730250" cy="261937"/>
          </a:xfrm>
          <a:prstGeom prst="rect">
            <a:avLst/>
          </a:prstGeom>
        </p:spPr>
        <p:txBody>
          <a:bodyPr wrap="none" fromWordArt="1">
            <a:prstTxWarp prst="textPlain">
              <a:avLst>
                <a:gd name="adj" fmla="val 50000"/>
              </a:avLst>
            </a:prstTxWarp>
          </a:bodyPr>
          <a:lstStyle/>
          <a:p>
            <a:pPr algn="ctr"/>
            <a:r>
              <a:rPr lang="fr-FR" sz="3600" b="1" kern="10">
                <a:ln w="38100">
                  <a:solidFill>
                    <a:schemeClr val="bg1"/>
                  </a:solidFill>
                  <a:round/>
                  <a:headEnd/>
                  <a:tailEnd/>
                </a:ln>
                <a:solidFill>
                  <a:schemeClr val="bg1"/>
                </a:solidFill>
                <a:latin typeface="Century Gothic"/>
              </a:rPr>
              <a:t>2h00</a:t>
            </a:r>
          </a:p>
        </p:txBody>
      </p:sp>
      <p:sp>
        <p:nvSpPr>
          <p:cNvPr id="25623" name="WordArt 43"/>
          <p:cNvSpPr>
            <a:spLocks noChangeArrowheads="1" noChangeShapeType="1" noTextEdit="1"/>
          </p:cNvSpPr>
          <p:nvPr/>
        </p:nvSpPr>
        <p:spPr bwMode="auto">
          <a:xfrm>
            <a:off x="7629525" y="4524375"/>
            <a:ext cx="730250" cy="261938"/>
          </a:xfrm>
          <a:prstGeom prst="rect">
            <a:avLst/>
          </a:prstGeom>
        </p:spPr>
        <p:txBody>
          <a:bodyPr wrap="none" fromWordArt="1">
            <a:prstTxWarp prst="textPlain">
              <a:avLst>
                <a:gd name="adj" fmla="val 50000"/>
              </a:avLst>
            </a:prstTxWarp>
          </a:bodyPr>
          <a:lstStyle/>
          <a:p>
            <a:pPr algn="ctr"/>
            <a:r>
              <a:rPr lang="fr-FR" sz="3600" b="1" kern="10">
                <a:ln w="3175">
                  <a:solidFill>
                    <a:srgbClr val="800000"/>
                  </a:solidFill>
                  <a:round/>
                  <a:headEnd/>
                  <a:tailEnd/>
                </a:ln>
                <a:solidFill>
                  <a:srgbClr val="660033"/>
                </a:solidFill>
                <a:latin typeface="Century Gothic"/>
              </a:rPr>
              <a:t>2h00</a:t>
            </a:r>
          </a:p>
        </p:txBody>
      </p:sp>
      <p:sp>
        <p:nvSpPr>
          <p:cNvPr id="25624" name="Rectangle 15"/>
          <p:cNvSpPr>
            <a:spLocks noChangeArrowheads="1"/>
          </p:cNvSpPr>
          <p:nvPr/>
        </p:nvSpPr>
        <p:spPr bwMode="auto">
          <a:xfrm>
            <a:off x="1314450" y="6319838"/>
            <a:ext cx="7378700" cy="215900"/>
          </a:xfrm>
          <a:prstGeom prst="rect">
            <a:avLst/>
          </a:prstGeom>
          <a:solidFill>
            <a:srgbClr val="FFCC00"/>
          </a:solidFill>
          <a:ln w="9525">
            <a:noFill/>
            <a:miter lim="800000"/>
            <a:headEnd/>
            <a:tailEnd/>
          </a:ln>
        </p:spPr>
        <p:txBody>
          <a:bodyPr wrap="none" anchor="ctr"/>
          <a:lstStyle/>
          <a:p>
            <a:endParaRPr lang="fr-FR" altLang="fr-FR"/>
          </a:p>
        </p:txBody>
      </p:sp>
      <p:sp>
        <p:nvSpPr>
          <p:cNvPr id="25625" name="WordArt 44"/>
          <p:cNvSpPr>
            <a:spLocks noChangeArrowheads="1" noChangeShapeType="1" noTextEdit="1"/>
          </p:cNvSpPr>
          <p:nvPr/>
        </p:nvSpPr>
        <p:spPr bwMode="auto">
          <a:xfrm>
            <a:off x="1436688" y="6092825"/>
            <a:ext cx="6892925" cy="342900"/>
          </a:xfrm>
          <a:prstGeom prst="rect">
            <a:avLst/>
          </a:prstGeom>
        </p:spPr>
        <p:txBody>
          <a:bodyPr wrap="none" fromWordArt="1">
            <a:prstTxWarp prst="textPlain">
              <a:avLst>
                <a:gd name="adj" fmla="val 50000"/>
              </a:avLst>
            </a:prstTxWarp>
          </a:bodyPr>
          <a:lstStyle/>
          <a:p>
            <a:pPr algn="ctr"/>
            <a:r>
              <a:rPr lang="fr-FR" sz="3600" b="1" kern="10">
                <a:ln w="57150">
                  <a:solidFill>
                    <a:schemeClr val="bg1"/>
                  </a:solidFill>
                  <a:round/>
                  <a:headEnd/>
                  <a:tailEnd/>
                </a:ln>
                <a:solidFill>
                  <a:schemeClr val="bg1"/>
                </a:solidFill>
                <a:latin typeface="Century Gothic"/>
              </a:rPr>
              <a:t>Enseignements facultatifs                                     3h</a:t>
            </a:r>
          </a:p>
        </p:txBody>
      </p:sp>
      <p:sp>
        <p:nvSpPr>
          <p:cNvPr id="25626" name="WordArt 17"/>
          <p:cNvSpPr>
            <a:spLocks noChangeArrowheads="1" noChangeShapeType="1" noTextEdit="1"/>
          </p:cNvSpPr>
          <p:nvPr/>
        </p:nvSpPr>
        <p:spPr bwMode="auto">
          <a:xfrm>
            <a:off x="1436688" y="6092825"/>
            <a:ext cx="6892925" cy="342900"/>
          </a:xfrm>
          <a:prstGeom prst="rect">
            <a:avLst/>
          </a:prstGeom>
        </p:spPr>
        <p:txBody>
          <a:bodyPr wrap="none" fromWordArt="1">
            <a:prstTxWarp prst="textPlain">
              <a:avLst>
                <a:gd name="adj" fmla="val 50000"/>
              </a:avLst>
            </a:prstTxWarp>
          </a:bodyPr>
          <a:lstStyle/>
          <a:p>
            <a:pPr algn="ctr"/>
            <a:r>
              <a:rPr lang="fr-FR" sz="3600" b="1" kern="10">
                <a:ln w="3175">
                  <a:solidFill>
                    <a:srgbClr val="006699"/>
                  </a:solidFill>
                  <a:round/>
                  <a:headEnd/>
                  <a:tailEnd/>
                </a:ln>
                <a:solidFill>
                  <a:srgbClr val="006699"/>
                </a:solidFill>
                <a:latin typeface="Century Gothic"/>
              </a:rPr>
              <a:t>Enseignements facultatifs                                     3h</a:t>
            </a:r>
          </a:p>
        </p:txBody>
      </p:sp>
      <p:sp>
        <p:nvSpPr>
          <p:cNvPr id="25627" name="WordArt 46"/>
          <p:cNvSpPr>
            <a:spLocks noChangeArrowheads="1" noChangeShapeType="1" noTextEdit="1"/>
          </p:cNvSpPr>
          <p:nvPr/>
        </p:nvSpPr>
        <p:spPr bwMode="auto">
          <a:xfrm rot="-5400000">
            <a:off x="-1730375" y="3803650"/>
            <a:ext cx="4824413" cy="665163"/>
          </a:xfrm>
          <a:prstGeom prst="rect">
            <a:avLst/>
          </a:prstGeom>
        </p:spPr>
        <p:txBody>
          <a:bodyPr wrap="none" fromWordArt="1">
            <a:prstTxWarp prst="textPlain">
              <a:avLst>
                <a:gd name="adj" fmla="val 50000"/>
              </a:avLst>
            </a:prstTxWarp>
          </a:bodyPr>
          <a:lstStyle/>
          <a:p>
            <a:pPr algn="ctr"/>
            <a:r>
              <a:rPr lang="fr-FR" sz="3600" kern="10">
                <a:ln w="38100">
                  <a:solidFill>
                    <a:srgbClr val="FFCC00"/>
                  </a:solidFill>
                  <a:round/>
                  <a:headEnd/>
                  <a:tailEnd/>
                </a:ln>
                <a:noFill/>
                <a:latin typeface="Arial Black"/>
              </a:rPr>
              <a:t>SECONDE</a:t>
            </a:r>
          </a:p>
        </p:txBody>
      </p:sp>
      <p:sp>
        <p:nvSpPr>
          <p:cNvPr id="25628" name="WordArt 51"/>
          <p:cNvSpPr>
            <a:spLocks noChangeArrowheads="1" noChangeShapeType="1" noTextEdit="1"/>
          </p:cNvSpPr>
          <p:nvPr/>
        </p:nvSpPr>
        <p:spPr bwMode="auto">
          <a:xfrm>
            <a:off x="2911475" y="187325"/>
            <a:ext cx="5505450" cy="288925"/>
          </a:xfrm>
          <a:prstGeom prst="rect">
            <a:avLst/>
          </a:prstGeom>
        </p:spPr>
        <p:txBody>
          <a:bodyPr wrap="none" fromWordArt="1">
            <a:prstTxWarp prst="textPlain">
              <a:avLst>
                <a:gd name="adj" fmla="val 50000"/>
              </a:avLst>
            </a:prstTxWarp>
          </a:bodyPr>
          <a:lstStyle/>
          <a:p>
            <a:pPr algn="ctr"/>
            <a:r>
              <a:rPr lang="fr-FR" sz="3600" b="1" kern="10">
                <a:ln w="57150">
                  <a:solidFill>
                    <a:schemeClr val="bg1"/>
                  </a:solidFill>
                  <a:round/>
                  <a:headEnd/>
                  <a:tailEnd/>
                </a:ln>
                <a:solidFill>
                  <a:schemeClr val="bg1"/>
                </a:solidFill>
                <a:latin typeface="Century Gothic"/>
              </a:rPr>
              <a:t>La nouvelle classe de seconde</a:t>
            </a:r>
          </a:p>
        </p:txBody>
      </p:sp>
      <p:sp>
        <p:nvSpPr>
          <p:cNvPr id="25629" name="WordArt 52"/>
          <p:cNvSpPr>
            <a:spLocks noChangeArrowheads="1" noChangeShapeType="1" noTextEdit="1"/>
          </p:cNvSpPr>
          <p:nvPr/>
        </p:nvSpPr>
        <p:spPr bwMode="auto">
          <a:xfrm>
            <a:off x="2909888" y="187325"/>
            <a:ext cx="5505450" cy="288925"/>
          </a:xfrm>
          <a:prstGeom prst="rect">
            <a:avLst/>
          </a:prstGeom>
        </p:spPr>
        <p:txBody>
          <a:bodyPr wrap="none" fromWordArt="1">
            <a:prstTxWarp prst="textPlain">
              <a:avLst>
                <a:gd name="adj" fmla="val 50000"/>
              </a:avLst>
            </a:prstTxWarp>
          </a:bodyPr>
          <a:lstStyle/>
          <a:p>
            <a:pPr algn="ctr"/>
            <a:r>
              <a:rPr lang="fr-FR" sz="3600" b="1" kern="10">
                <a:ln w="9525">
                  <a:solidFill>
                    <a:schemeClr val="tx1"/>
                  </a:solidFill>
                  <a:round/>
                  <a:headEnd/>
                  <a:tailEnd/>
                </a:ln>
                <a:solidFill>
                  <a:schemeClr val="bg1"/>
                </a:solidFill>
                <a:latin typeface="Century Gothic"/>
              </a:rPr>
              <a:t>La nouvelle classe de seconde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9" descr="openfile"/>
          <p:cNvPicPr>
            <a:picLocks noChangeAspect="1" noChangeArrowheads="1"/>
          </p:cNvPicPr>
          <p:nvPr/>
        </p:nvPicPr>
        <p:blipFill>
          <a:blip r:embed="rId3" cstate="print"/>
          <a:srcRect/>
          <a:stretch>
            <a:fillRect/>
          </a:stretch>
        </p:blipFill>
        <p:spPr bwMode="auto">
          <a:xfrm>
            <a:off x="-312738" y="-298450"/>
            <a:ext cx="9825038" cy="7489825"/>
          </a:xfrm>
          <a:prstGeom prst="rect">
            <a:avLst/>
          </a:prstGeom>
          <a:noFill/>
          <a:ln w="9525">
            <a:noFill/>
            <a:miter lim="800000"/>
            <a:headEnd/>
            <a:tailEnd/>
          </a:ln>
        </p:spPr>
      </p:pic>
      <p:sp>
        <p:nvSpPr>
          <p:cNvPr id="26627" name="Rectangle 90"/>
          <p:cNvSpPr>
            <a:spLocks noChangeArrowheads="1"/>
          </p:cNvSpPr>
          <p:nvPr/>
        </p:nvSpPr>
        <p:spPr bwMode="auto">
          <a:xfrm>
            <a:off x="952500" y="908050"/>
            <a:ext cx="66675" cy="5616575"/>
          </a:xfrm>
          <a:prstGeom prst="rect">
            <a:avLst/>
          </a:prstGeom>
          <a:solidFill>
            <a:srgbClr val="006699"/>
          </a:solidFill>
          <a:ln w="9525">
            <a:noFill/>
            <a:miter lim="800000"/>
            <a:headEnd/>
            <a:tailEnd/>
          </a:ln>
        </p:spPr>
        <p:txBody>
          <a:bodyPr wrap="none" anchor="ctr"/>
          <a:lstStyle/>
          <a:p>
            <a:endParaRPr lang="fr-FR" altLang="fr-FR"/>
          </a:p>
        </p:txBody>
      </p:sp>
      <p:sp>
        <p:nvSpPr>
          <p:cNvPr id="26628" name="Rectangle 69"/>
          <p:cNvSpPr>
            <a:spLocks noChangeArrowheads="1"/>
          </p:cNvSpPr>
          <p:nvPr/>
        </p:nvSpPr>
        <p:spPr bwMode="auto">
          <a:xfrm>
            <a:off x="184150" y="1268413"/>
            <a:ext cx="8642350" cy="277812"/>
          </a:xfrm>
          <a:prstGeom prst="rect">
            <a:avLst/>
          </a:prstGeom>
          <a:solidFill>
            <a:srgbClr val="FFCC00"/>
          </a:solidFill>
          <a:ln w="9525">
            <a:noFill/>
            <a:miter lim="800000"/>
            <a:headEnd/>
            <a:tailEnd/>
          </a:ln>
        </p:spPr>
        <p:txBody>
          <a:bodyPr wrap="none" anchor="ctr"/>
          <a:lstStyle/>
          <a:p>
            <a:endParaRPr lang="fr-FR" altLang="fr-FR"/>
          </a:p>
        </p:txBody>
      </p:sp>
      <p:sp>
        <p:nvSpPr>
          <p:cNvPr id="26629" name="WordArt 72"/>
          <p:cNvSpPr>
            <a:spLocks noChangeArrowheads="1" noChangeShapeType="1" noTextEdit="1"/>
          </p:cNvSpPr>
          <p:nvPr/>
        </p:nvSpPr>
        <p:spPr bwMode="auto">
          <a:xfrm>
            <a:off x="1279525" y="977900"/>
            <a:ext cx="7323138" cy="415925"/>
          </a:xfrm>
          <a:prstGeom prst="rect">
            <a:avLst/>
          </a:prstGeom>
        </p:spPr>
        <p:txBody>
          <a:bodyPr wrap="none" fromWordArt="1">
            <a:prstTxWarp prst="textPlain">
              <a:avLst>
                <a:gd name="adj" fmla="val 50000"/>
              </a:avLst>
            </a:prstTxWarp>
          </a:bodyPr>
          <a:lstStyle/>
          <a:p>
            <a:pPr algn="ctr"/>
            <a:r>
              <a:rPr lang="fr-FR" sz="3600" b="1" kern="10">
                <a:ln w="101600">
                  <a:solidFill>
                    <a:schemeClr val="bg1"/>
                  </a:solidFill>
                  <a:round/>
                  <a:headEnd/>
                  <a:tailEnd/>
                </a:ln>
                <a:solidFill>
                  <a:schemeClr val="bg1"/>
                </a:solidFill>
                <a:latin typeface="Century Gothic"/>
              </a:rPr>
              <a:t>Tronc commun              23h30</a:t>
            </a:r>
          </a:p>
        </p:txBody>
      </p:sp>
      <p:sp>
        <p:nvSpPr>
          <p:cNvPr id="26630" name="WordArt 71"/>
          <p:cNvSpPr>
            <a:spLocks noChangeArrowheads="1" noChangeShapeType="1" noTextEdit="1"/>
          </p:cNvSpPr>
          <p:nvPr/>
        </p:nvSpPr>
        <p:spPr bwMode="auto">
          <a:xfrm>
            <a:off x="1279525" y="984250"/>
            <a:ext cx="7323138" cy="415925"/>
          </a:xfrm>
          <a:prstGeom prst="rect">
            <a:avLst/>
          </a:prstGeom>
        </p:spPr>
        <p:txBody>
          <a:bodyPr wrap="none" fromWordArt="1">
            <a:prstTxWarp prst="textPlain">
              <a:avLst>
                <a:gd name="adj" fmla="val 50000"/>
              </a:avLst>
            </a:prstTxWarp>
          </a:bodyPr>
          <a:lstStyle/>
          <a:p>
            <a:pPr algn="ctr"/>
            <a:r>
              <a:rPr lang="fr-FR" sz="3600" b="1" kern="10">
                <a:ln w="28575">
                  <a:solidFill>
                    <a:srgbClr val="006699"/>
                  </a:solidFill>
                  <a:round/>
                  <a:headEnd/>
                  <a:tailEnd/>
                </a:ln>
                <a:solidFill>
                  <a:srgbClr val="006699"/>
                </a:solidFill>
                <a:latin typeface="Century Gothic"/>
              </a:rPr>
              <a:t>Tronc commun              23h30</a:t>
            </a:r>
          </a:p>
        </p:txBody>
      </p:sp>
      <p:sp>
        <p:nvSpPr>
          <p:cNvPr id="26631" name="WordArt 99"/>
          <p:cNvSpPr>
            <a:spLocks noChangeArrowheads="1" noChangeShapeType="1" noTextEdit="1"/>
          </p:cNvSpPr>
          <p:nvPr/>
        </p:nvSpPr>
        <p:spPr bwMode="auto">
          <a:xfrm>
            <a:off x="2922588" y="187325"/>
            <a:ext cx="5505450" cy="288925"/>
          </a:xfrm>
          <a:prstGeom prst="rect">
            <a:avLst/>
          </a:prstGeom>
        </p:spPr>
        <p:txBody>
          <a:bodyPr wrap="none" fromWordArt="1">
            <a:prstTxWarp prst="textPlain">
              <a:avLst>
                <a:gd name="adj" fmla="val 50000"/>
              </a:avLst>
            </a:prstTxWarp>
          </a:bodyPr>
          <a:lstStyle/>
          <a:p>
            <a:pPr algn="ctr"/>
            <a:r>
              <a:rPr lang="fr-FR" sz="3600" b="1" kern="10">
                <a:ln w="57150">
                  <a:solidFill>
                    <a:schemeClr val="bg1"/>
                  </a:solidFill>
                  <a:round/>
                  <a:headEnd/>
                  <a:tailEnd/>
                </a:ln>
                <a:solidFill>
                  <a:schemeClr val="bg1"/>
                </a:solidFill>
                <a:latin typeface="Century Gothic"/>
              </a:rPr>
              <a:t>La nouvelle classe de seconde</a:t>
            </a:r>
          </a:p>
        </p:txBody>
      </p:sp>
      <p:sp>
        <p:nvSpPr>
          <p:cNvPr id="26632" name="WordArt 100"/>
          <p:cNvSpPr>
            <a:spLocks noChangeArrowheads="1" noChangeShapeType="1" noTextEdit="1"/>
          </p:cNvSpPr>
          <p:nvPr/>
        </p:nvSpPr>
        <p:spPr bwMode="auto">
          <a:xfrm>
            <a:off x="2921000" y="187325"/>
            <a:ext cx="5505450" cy="288925"/>
          </a:xfrm>
          <a:prstGeom prst="rect">
            <a:avLst/>
          </a:prstGeom>
        </p:spPr>
        <p:txBody>
          <a:bodyPr wrap="none" fromWordArt="1">
            <a:prstTxWarp prst="textPlain">
              <a:avLst>
                <a:gd name="adj" fmla="val 50000"/>
              </a:avLst>
            </a:prstTxWarp>
          </a:bodyPr>
          <a:lstStyle/>
          <a:p>
            <a:pPr algn="ctr"/>
            <a:r>
              <a:rPr lang="fr-FR" sz="3600" b="1" kern="10">
                <a:ln w="9525">
                  <a:solidFill>
                    <a:schemeClr val="tx1"/>
                  </a:solidFill>
                  <a:round/>
                  <a:headEnd/>
                  <a:tailEnd/>
                </a:ln>
                <a:solidFill>
                  <a:schemeClr val="bg1"/>
                </a:solidFill>
                <a:latin typeface="Century Gothic"/>
              </a:rPr>
              <a:t>La nouvelle classe de seconde</a:t>
            </a:r>
          </a:p>
        </p:txBody>
      </p:sp>
      <p:sp>
        <p:nvSpPr>
          <p:cNvPr id="26633" name="WordArt 102"/>
          <p:cNvSpPr>
            <a:spLocks noChangeArrowheads="1" noChangeShapeType="1" noTextEdit="1"/>
          </p:cNvSpPr>
          <p:nvPr/>
        </p:nvSpPr>
        <p:spPr bwMode="auto">
          <a:xfrm rot="-5400000">
            <a:off x="-1862138" y="3708401"/>
            <a:ext cx="4824413" cy="665162"/>
          </a:xfrm>
          <a:prstGeom prst="rect">
            <a:avLst/>
          </a:prstGeom>
        </p:spPr>
        <p:txBody>
          <a:bodyPr wrap="none" fromWordArt="1">
            <a:prstTxWarp prst="textPlain">
              <a:avLst>
                <a:gd name="adj" fmla="val 50000"/>
              </a:avLst>
            </a:prstTxWarp>
          </a:bodyPr>
          <a:lstStyle/>
          <a:p>
            <a:pPr algn="ctr"/>
            <a:r>
              <a:rPr lang="fr-FR" sz="3600" kern="10">
                <a:ln w="38100">
                  <a:solidFill>
                    <a:srgbClr val="FFCC00"/>
                  </a:solidFill>
                  <a:round/>
                  <a:headEnd/>
                  <a:tailEnd/>
                </a:ln>
                <a:noFill/>
                <a:latin typeface="Arial Black"/>
              </a:rPr>
              <a:t>SECONDE</a:t>
            </a:r>
          </a:p>
        </p:txBody>
      </p:sp>
      <p:sp>
        <p:nvSpPr>
          <p:cNvPr id="26634" name="AutoShape 103"/>
          <p:cNvSpPr>
            <a:spLocks noChangeArrowheads="1"/>
          </p:cNvSpPr>
          <p:nvPr/>
        </p:nvSpPr>
        <p:spPr bwMode="auto">
          <a:xfrm>
            <a:off x="8086725" y="5838825"/>
            <a:ext cx="1130300" cy="1008063"/>
          </a:xfrm>
          <a:prstGeom prst="roundRect">
            <a:avLst>
              <a:gd name="adj" fmla="val 16667"/>
            </a:avLst>
          </a:prstGeom>
          <a:solidFill>
            <a:schemeClr val="bg1"/>
          </a:solidFill>
          <a:ln w="9525">
            <a:noFill/>
            <a:round/>
            <a:headEnd/>
            <a:tailEnd/>
          </a:ln>
        </p:spPr>
        <p:txBody>
          <a:bodyPr wrap="none" anchor="ctr"/>
          <a:lstStyle/>
          <a:p>
            <a:endParaRPr lang="fr-FR" altLang="fr-FR"/>
          </a:p>
        </p:txBody>
      </p:sp>
      <p:sp>
        <p:nvSpPr>
          <p:cNvPr id="26635" name="Rectangle 76"/>
          <p:cNvSpPr>
            <a:spLocks noChangeArrowheads="1"/>
          </p:cNvSpPr>
          <p:nvPr/>
        </p:nvSpPr>
        <p:spPr bwMode="auto">
          <a:xfrm>
            <a:off x="1182688" y="1692275"/>
            <a:ext cx="7643812" cy="2016125"/>
          </a:xfrm>
          <a:prstGeom prst="rect">
            <a:avLst/>
          </a:prstGeom>
          <a:solidFill>
            <a:srgbClr val="66CCFF">
              <a:alpha val="59999"/>
            </a:srgbClr>
          </a:solidFill>
          <a:ln w="9525">
            <a:noFill/>
            <a:miter lim="800000"/>
            <a:headEnd/>
            <a:tailEnd/>
          </a:ln>
        </p:spPr>
        <p:txBody>
          <a:bodyPr wrap="none" anchor="ctr"/>
          <a:lstStyle/>
          <a:p>
            <a:endParaRPr lang="fr-FR" altLang="fr-FR"/>
          </a:p>
        </p:txBody>
      </p:sp>
      <p:sp>
        <p:nvSpPr>
          <p:cNvPr id="26636" name="Rectangle 77"/>
          <p:cNvSpPr>
            <a:spLocks noChangeArrowheads="1"/>
          </p:cNvSpPr>
          <p:nvPr/>
        </p:nvSpPr>
        <p:spPr bwMode="auto">
          <a:xfrm>
            <a:off x="1182688" y="3754438"/>
            <a:ext cx="7643812" cy="1511300"/>
          </a:xfrm>
          <a:prstGeom prst="rect">
            <a:avLst/>
          </a:prstGeom>
          <a:solidFill>
            <a:srgbClr val="CC0000">
              <a:alpha val="39999"/>
            </a:srgbClr>
          </a:solidFill>
          <a:ln w="9525">
            <a:noFill/>
            <a:miter lim="800000"/>
            <a:headEnd/>
            <a:tailEnd/>
          </a:ln>
        </p:spPr>
        <p:txBody>
          <a:bodyPr wrap="none" anchor="ctr"/>
          <a:lstStyle/>
          <a:p>
            <a:endParaRPr lang="fr-FR" altLang="fr-FR"/>
          </a:p>
        </p:txBody>
      </p:sp>
      <p:sp>
        <p:nvSpPr>
          <p:cNvPr id="26637" name="Rectangle 78"/>
          <p:cNvSpPr>
            <a:spLocks noChangeArrowheads="1"/>
          </p:cNvSpPr>
          <p:nvPr/>
        </p:nvSpPr>
        <p:spPr bwMode="auto">
          <a:xfrm>
            <a:off x="1182688" y="5943600"/>
            <a:ext cx="7643812" cy="574675"/>
          </a:xfrm>
          <a:prstGeom prst="rect">
            <a:avLst/>
          </a:prstGeom>
          <a:solidFill>
            <a:srgbClr val="99FF66">
              <a:alpha val="87842"/>
            </a:srgbClr>
          </a:solidFill>
          <a:ln w="9525">
            <a:noFill/>
            <a:miter lim="800000"/>
            <a:headEnd/>
            <a:tailEnd/>
          </a:ln>
        </p:spPr>
        <p:txBody>
          <a:bodyPr wrap="none" anchor="ctr"/>
          <a:lstStyle/>
          <a:p>
            <a:endParaRPr lang="fr-FR" altLang="fr-FR"/>
          </a:p>
        </p:txBody>
      </p:sp>
      <p:sp>
        <p:nvSpPr>
          <p:cNvPr id="26638" name="Rectangle 79"/>
          <p:cNvSpPr>
            <a:spLocks noChangeArrowheads="1"/>
          </p:cNvSpPr>
          <p:nvPr/>
        </p:nvSpPr>
        <p:spPr bwMode="auto">
          <a:xfrm>
            <a:off x="1182688" y="5303838"/>
            <a:ext cx="7643812" cy="574675"/>
          </a:xfrm>
          <a:prstGeom prst="rect">
            <a:avLst/>
          </a:prstGeom>
          <a:solidFill>
            <a:srgbClr val="FFFF66"/>
          </a:solidFill>
          <a:ln w="9525">
            <a:noFill/>
            <a:miter lim="800000"/>
            <a:headEnd/>
            <a:tailEnd/>
          </a:ln>
        </p:spPr>
        <p:txBody>
          <a:bodyPr wrap="none" anchor="ctr"/>
          <a:lstStyle/>
          <a:p>
            <a:endParaRPr lang="fr-FR" altLang="fr-FR"/>
          </a:p>
        </p:txBody>
      </p:sp>
      <p:sp>
        <p:nvSpPr>
          <p:cNvPr id="26639" name="Text Box 48"/>
          <p:cNvSpPr txBox="1">
            <a:spLocks noChangeArrowheads="1"/>
          </p:cNvSpPr>
          <p:nvPr/>
        </p:nvSpPr>
        <p:spPr bwMode="auto">
          <a:xfrm>
            <a:off x="1074738" y="1630363"/>
            <a:ext cx="6329362" cy="4924425"/>
          </a:xfrm>
          <a:prstGeom prst="rect">
            <a:avLst/>
          </a:prstGeom>
          <a:noFill/>
          <a:ln w="9525">
            <a:noFill/>
            <a:miter lim="800000"/>
            <a:headEnd/>
            <a:tailEnd/>
          </a:ln>
        </p:spPr>
        <p:txBody>
          <a:bodyPr wrap="none" lIns="82726" tIns="41363" rIns="82726" bIns="41363">
            <a:spAutoFit/>
          </a:bodyPr>
          <a:lstStyle/>
          <a:p>
            <a:pPr algn="r" defTabSz="1058863" eaLnBrk="0" hangingPunct="0">
              <a:lnSpc>
                <a:spcPct val="115000"/>
              </a:lnSpc>
              <a:buClr>
                <a:srgbClr val="FF0000"/>
              </a:buClr>
              <a:buSzPct val="90000"/>
              <a:buFont typeface="Wingdings" pitchFamily="2" charset="2"/>
              <a:buNone/>
            </a:pPr>
            <a:r>
              <a:rPr lang="fr-FR" altLang="fr-FR" sz="2600">
                <a:latin typeface="Impact" pitchFamily="34" charset="0"/>
              </a:rPr>
              <a:t>  </a:t>
            </a:r>
            <a:r>
              <a:rPr lang="fr-FR" altLang="fr-FR" sz="2600" b="1">
                <a:latin typeface="Century Gothic" pitchFamily="34" charset="0"/>
              </a:rPr>
              <a:t>Français</a:t>
            </a:r>
          </a:p>
          <a:p>
            <a:pPr algn="r" defTabSz="1058863" eaLnBrk="0" hangingPunct="0">
              <a:lnSpc>
                <a:spcPct val="130000"/>
              </a:lnSpc>
              <a:buClr>
                <a:srgbClr val="FF0000"/>
              </a:buClr>
              <a:buSzPct val="90000"/>
              <a:buFont typeface="Wingdings" pitchFamily="2" charset="2"/>
              <a:buNone/>
            </a:pPr>
            <a:r>
              <a:rPr lang="fr-FR" altLang="fr-FR" sz="2600" b="1">
                <a:latin typeface="Century Gothic" pitchFamily="34" charset="0"/>
              </a:rPr>
              <a:t>  Histoire-géographie</a:t>
            </a:r>
          </a:p>
          <a:p>
            <a:pPr algn="r" defTabSz="1058863" eaLnBrk="0" hangingPunct="0">
              <a:lnSpc>
                <a:spcPct val="130000"/>
              </a:lnSpc>
              <a:buClr>
                <a:srgbClr val="FF0000"/>
              </a:buClr>
              <a:buSzPct val="90000"/>
              <a:buFont typeface="Wingdings" pitchFamily="2" charset="2"/>
              <a:buNone/>
            </a:pPr>
            <a:r>
              <a:rPr lang="fr-FR" altLang="fr-FR" sz="2600" b="1">
                <a:latin typeface="Century Gothic" pitchFamily="34" charset="0"/>
              </a:rPr>
              <a:t>Langue vivante 1</a:t>
            </a:r>
          </a:p>
          <a:p>
            <a:pPr algn="r" defTabSz="1058863" eaLnBrk="0" hangingPunct="0">
              <a:lnSpc>
                <a:spcPct val="130000"/>
              </a:lnSpc>
              <a:buClr>
                <a:srgbClr val="FF0000"/>
              </a:buClr>
              <a:buSzPct val="90000"/>
              <a:buFont typeface="Wingdings" pitchFamily="2" charset="2"/>
              <a:buNone/>
            </a:pPr>
            <a:r>
              <a:rPr lang="fr-FR" altLang="fr-FR" sz="2600" b="1">
                <a:latin typeface="Century Gothic" pitchFamily="34" charset="0"/>
              </a:rPr>
              <a:t>Langue vivante 2</a:t>
            </a:r>
          </a:p>
          <a:p>
            <a:pPr algn="r" defTabSz="1058863" eaLnBrk="0" hangingPunct="0">
              <a:lnSpc>
                <a:spcPct val="150000"/>
              </a:lnSpc>
              <a:buClr>
                <a:srgbClr val="FF0000"/>
              </a:buClr>
              <a:buSzPct val="90000"/>
              <a:buFont typeface="Wingdings" pitchFamily="2" charset="2"/>
              <a:buNone/>
            </a:pPr>
            <a:r>
              <a:rPr lang="fr-FR" altLang="fr-FR" sz="2600" b="1">
                <a:latin typeface="Century Gothic" pitchFamily="34" charset="0"/>
              </a:rPr>
              <a:t>  Mathématiques</a:t>
            </a:r>
          </a:p>
          <a:p>
            <a:pPr algn="r" defTabSz="1058863" eaLnBrk="0" hangingPunct="0">
              <a:lnSpc>
                <a:spcPct val="115000"/>
              </a:lnSpc>
              <a:buClr>
                <a:srgbClr val="FF0000"/>
              </a:buClr>
              <a:buSzPct val="90000"/>
              <a:buFont typeface="Wingdings" pitchFamily="2" charset="2"/>
              <a:buNone/>
            </a:pPr>
            <a:r>
              <a:rPr lang="fr-FR" altLang="fr-FR" sz="2600" b="1">
                <a:latin typeface="Century Gothic" pitchFamily="34" charset="0"/>
              </a:rPr>
              <a:t>  Physique-chimie</a:t>
            </a:r>
          </a:p>
          <a:p>
            <a:pPr algn="r" defTabSz="1058863" eaLnBrk="0" hangingPunct="0">
              <a:lnSpc>
                <a:spcPct val="130000"/>
              </a:lnSpc>
              <a:buClr>
                <a:srgbClr val="FF0000"/>
              </a:buClr>
              <a:buSzPct val="90000"/>
              <a:buFont typeface="Wingdings" pitchFamily="2" charset="2"/>
              <a:buNone/>
            </a:pPr>
            <a:r>
              <a:rPr lang="fr-FR" altLang="fr-FR" sz="2600" b="1">
                <a:latin typeface="Century Gothic" pitchFamily="34" charset="0"/>
              </a:rPr>
              <a:t>  Sciences de la vie et de la terre</a:t>
            </a:r>
          </a:p>
          <a:p>
            <a:pPr algn="r" defTabSz="1058863" eaLnBrk="0" hangingPunct="0">
              <a:lnSpc>
                <a:spcPct val="160000"/>
              </a:lnSpc>
              <a:buClr>
                <a:srgbClr val="FF0000"/>
              </a:buClr>
              <a:buSzPct val="90000"/>
              <a:buFont typeface="Wingdings" pitchFamily="2" charset="2"/>
              <a:buNone/>
            </a:pPr>
            <a:r>
              <a:rPr lang="fr-FR" altLang="fr-FR" sz="2600" b="1">
                <a:latin typeface="Century Gothic" pitchFamily="34" charset="0"/>
              </a:rPr>
              <a:t> Éducation physique et sportive</a:t>
            </a:r>
          </a:p>
          <a:p>
            <a:pPr algn="r" defTabSz="1058863" eaLnBrk="0" hangingPunct="0">
              <a:lnSpc>
                <a:spcPct val="150000"/>
              </a:lnSpc>
              <a:buClr>
                <a:srgbClr val="FF0000"/>
              </a:buClr>
              <a:buSzPct val="90000"/>
              <a:buFont typeface="Wingdings" pitchFamily="2" charset="2"/>
              <a:buNone/>
            </a:pPr>
            <a:r>
              <a:rPr lang="fr-FR" altLang="fr-FR" sz="2600" b="1">
                <a:latin typeface="Century Gothic" pitchFamily="34" charset="0"/>
              </a:rPr>
              <a:t>Éducation civique, juridique et sociale</a:t>
            </a:r>
          </a:p>
        </p:txBody>
      </p:sp>
      <p:sp>
        <p:nvSpPr>
          <p:cNvPr id="26640" name="Text Box 75"/>
          <p:cNvSpPr txBox="1">
            <a:spLocks noChangeArrowheads="1"/>
          </p:cNvSpPr>
          <p:nvPr/>
        </p:nvSpPr>
        <p:spPr bwMode="auto">
          <a:xfrm>
            <a:off x="7762875" y="1665288"/>
            <a:ext cx="925513" cy="4905375"/>
          </a:xfrm>
          <a:prstGeom prst="rect">
            <a:avLst/>
          </a:prstGeom>
          <a:noFill/>
          <a:ln w="9525">
            <a:noFill/>
            <a:miter lim="800000"/>
            <a:headEnd/>
            <a:tailEnd/>
          </a:ln>
        </p:spPr>
        <p:txBody>
          <a:bodyPr wrap="none" lIns="82726" tIns="41363" rIns="82726" bIns="41363">
            <a:spAutoFit/>
          </a:bodyPr>
          <a:lstStyle/>
          <a:p>
            <a:pPr defTabSz="1058863" eaLnBrk="0" hangingPunct="0">
              <a:lnSpc>
                <a:spcPct val="115000"/>
              </a:lnSpc>
              <a:buClr>
                <a:srgbClr val="FF0000"/>
              </a:buClr>
              <a:buSzPct val="90000"/>
              <a:buFont typeface="Wingdings" pitchFamily="2" charset="2"/>
              <a:buNone/>
            </a:pPr>
            <a:r>
              <a:rPr lang="fr-FR" altLang="fr-FR" sz="2600" b="1">
                <a:latin typeface="Century Gothic" pitchFamily="34" charset="0"/>
              </a:rPr>
              <a:t>4h</a:t>
            </a:r>
          </a:p>
          <a:p>
            <a:pPr defTabSz="1058863" eaLnBrk="0" hangingPunct="0">
              <a:lnSpc>
                <a:spcPct val="120000"/>
              </a:lnSpc>
              <a:buClr>
                <a:srgbClr val="FF0000"/>
              </a:buClr>
              <a:buSzPct val="90000"/>
              <a:buFont typeface="Wingdings" pitchFamily="2" charset="2"/>
              <a:buNone/>
            </a:pPr>
            <a:r>
              <a:rPr lang="fr-FR" altLang="fr-FR" sz="2600" b="1">
                <a:latin typeface="Century Gothic" pitchFamily="34" charset="0"/>
              </a:rPr>
              <a:t>3h</a:t>
            </a:r>
          </a:p>
          <a:p>
            <a:pPr defTabSz="1058863" eaLnBrk="0" hangingPunct="0">
              <a:lnSpc>
                <a:spcPct val="115000"/>
              </a:lnSpc>
              <a:buClr>
                <a:srgbClr val="FF0000"/>
              </a:buClr>
              <a:buSzPct val="90000"/>
              <a:buFont typeface="Wingdings" pitchFamily="2" charset="2"/>
              <a:buNone/>
            </a:pPr>
            <a:endParaRPr lang="fr-FR" altLang="fr-FR" sz="2600" b="1">
              <a:latin typeface="Century Gothic" pitchFamily="34" charset="0"/>
            </a:endParaRPr>
          </a:p>
          <a:p>
            <a:pPr defTabSz="1058863" eaLnBrk="0" hangingPunct="0">
              <a:lnSpc>
                <a:spcPct val="115000"/>
              </a:lnSpc>
              <a:buClr>
                <a:srgbClr val="FF0000"/>
              </a:buClr>
              <a:buSzPct val="90000"/>
              <a:buFont typeface="Wingdings" pitchFamily="2" charset="2"/>
              <a:buNone/>
            </a:pPr>
            <a:endParaRPr lang="fr-FR" altLang="fr-FR" sz="2600" b="1">
              <a:latin typeface="Century Gothic" pitchFamily="34" charset="0"/>
            </a:endParaRPr>
          </a:p>
          <a:p>
            <a:pPr defTabSz="1058863" eaLnBrk="0" hangingPunct="0">
              <a:lnSpc>
                <a:spcPct val="180000"/>
              </a:lnSpc>
              <a:buClr>
                <a:srgbClr val="FF0000"/>
              </a:buClr>
              <a:buSzPct val="90000"/>
              <a:buFont typeface="Wingdings" pitchFamily="2" charset="2"/>
              <a:buNone/>
            </a:pPr>
            <a:r>
              <a:rPr lang="fr-FR" altLang="fr-FR" sz="2600" b="1">
                <a:latin typeface="Century Gothic" pitchFamily="34" charset="0"/>
              </a:rPr>
              <a:t>4h</a:t>
            </a:r>
          </a:p>
          <a:p>
            <a:pPr defTabSz="1058863" eaLnBrk="0" hangingPunct="0">
              <a:lnSpc>
                <a:spcPct val="120000"/>
              </a:lnSpc>
              <a:buClr>
                <a:srgbClr val="FF0000"/>
              </a:buClr>
              <a:buSzPct val="90000"/>
              <a:buFont typeface="Wingdings" pitchFamily="2" charset="2"/>
              <a:buNone/>
            </a:pPr>
            <a:r>
              <a:rPr lang="fr-FR" altLang="fr-FR" sz="2600" b="1">
                <a:latin typeface="Century Gothic" pitchFamily="34" charset="0"/>
              </a:rPr>
              <a:t>3h</a:t>
            </a:r>
          </a:p>
          <a:p>
            <a:pPr defTabSz="1058863" eaLnBrk="0" hangingPunct="0">
              <a:lnSpc>
                <a:spcPct val="130000"/>
              </a:lnSpc>
              <a:buClr>
                <a:srgbClr val="FF0000"/>
              </a:buClr>
              <a:buSzPct val="90000"/>
              <a:buFont typeface="Wingdings" pitchFamily="2" charset="2"/>
              <a:buNone/>
            </a:pPr>
            <a:r>
              <a:rPr lang="fr-FR" altLang="fr-FR" sz="2600" b="1">
                <a:latin typeface="Century Gothic" pitchFamily="34" charset="0"/>
              </a:rPr>
              <a:t>1h30</a:t>
            </a:r>
          </a:p>
          <a:p>
            <a:pPr defTabSz="1058863" eaLnBrk="0" hangingPunct="0">
              <a:lnSpc>
                <a:spcPct val="155000"/>
              </a:lnSpc>
              <a:buClr>
                <a:srgbClr val="FF0000"/>
              </a:buClr>
              <a:buSzPct val="90000"/>
              <a:buFont typeface="Wingdings" pitchFamily="2" charset="2"/>
              <a:buNone/>
            </a:pPr>
            <a:r>
              <a:rPr lang="fr-FR" altLang="fr-FR" sz="2600" b="1">
                <a:latin typeface="Century Gothic" pitchFamily="34" charset="0"/>
              </a:rPr>
              <a:t>2h</a:t>
            </a:r>
          </a:p>
          <a:p>
            <a:pPr defTabSz="1058863" eaLnBrk="0" hangingPunct="0">
              <a:lnSpc>
                <a:spcPct val="155000"/>
              </a:lnSpc>
              <a:buClr>
                <a:srgbClr val="FF0000"/>
              </a:buClr>
              <a:buSzPct val="90000"/>
              <a:buFont typeface="Wingdings" pitchFamily="2" charset="2"/>
              <a:buNone/>
            </a:pPr>
            <a:r>
              <a:rPr lang="fr-FR" altLang="fr-FR" sz="2600" b="1">
                <a:latin typeface="Century Gothic" pitchFamily="34" charset="0"/>
              </a:rPr>
              <a:t>0h30</a:t>
            </a:r>
          </a:p>
        </p:txBody>
      </p:sp>
      <p:sp>
        <p:nvSpPr>
          <p:cNvPr id="26641" name="Text Box 80"/>
          <p:cNvSpPr txBox="1">
            <a:spLocks noChangeArrowheads="1"/>
          </p:cNvSpPr>
          <p:nvPr/>
        </p:nvSpPr>
        <p:spPr bwMode="auto">
          <a:xfrm>
            <a:off x="7781925" y="2914650"/>
            <a:ext cx="925513" cy="542925"/>
          </a:xfrm>
          <a:prstGeom prst="rect">
            <a:avLst/>
          </a:prstGeom>
          <a:noFill/>
          <a:ln w="9525">
            <a:noFill/>
            <a:miter lim="800000"/>
            <a:headEnd/>
            <a:tailEnd/>
          </a:ln>
        </p:spPr>
        <p:txBody>
          <a:bodyPr wrap="none" lIns="82726" tIns="41363" rIns="82726" bIns="41363">
            <a:spAutoFit/>
          </a:bodyPr>
          <a:lstStyle/>
          <a:p>
            <a:pPr defTabSz="1058863" eaLnBrk="0" hangingPunct="0">
              <a:lnSpc>
                <a:spcPct val="115000"/>
              </a:lnSpc>
              <a:buClr>
                <a:srgbClr val="FF0000"/>
              </a:buClr>
              <a:buSzPct val="90000"/>
              <a:buFont typeface="Wingdings" pitchFamily="2" charset="2"/>
              <a:buNone/>
            </a:pPr>
            <a:r>
              <a:rPr lang="fr-FR" altLang="fr-FR" sz="2600" b="1">
                <a:latin typeface="Century Gothic" pitchFamily="34" charset="0"/>
              </a:rPr>
              <a:t>5h30</a:t>
            </a:r>
          </a:p>
        </p:txBody>
      </p:sp>
      <p:sp>
        <p:nvSpPr>
          <p:cNvPr id="26642" name="Rectangle 81"/>
          <p:cNvSpPr>
            <a:spLocks noChangeArrowheads="1"/>
          </p:cNvSpPr>
          <p:nvPr/>
        </p:nvSpPr>
        <p:spPr bwMode="auto">
          <a:xfrm>
            <a:off x="1114425" y="3725863"/>
            <a:ext cx="7845425" cy="73025"/>
          </a:xfrm>
          <a:prstGeom prst="rect">
            <a:avLst/>
          </a:prstGeom>
          <a:solidFill>
            <a:schemeClr val="bg1"/>
          </a:solidFill>
          <a:ln w="9525">
            <a:noFill/>
            <a:miter lim="800000"/>
            <a:headEnd/>
            <a:tailEnd/>
          </a:ln>
        </p:spPr>
        <p:txBody>
          <a:bodyPr wrap="none" anchor="ctr"/>
          <a:lstStyle/>
          <a:p>
            <a:endParaRPr lang="fr-FR" altLang="fr-FR"/>
          </a:p>
        </p:txBody>
      </p:sp>
      <p:sp>
        <p:nvSpPr>
          <p:cNvPr id="26643" name="Rectangle 82"/>
          <p:cNvSpPr>
            <a:spLocks noChangeArrowheads="1"/>
          </p:cNvSpPr>
          <p:nvPr/>
        </p:nvSpPr>
        <p:spPr bwMode="auto">
          <a:xfrm>
            <a:off x="1074738" y="5294313"/>
            <a:ext cx="7843837" cy="73025"/>
          </a:xfrm>
          <a:prstGeom prst="rect">
            <a:avLst/>
          </a:prstGeom>
          <a:solidFill>
            <a:schemeClr val="bg1"/>
          </a:solidFill>
          <a:ln w="9525">
            <a:noFill/>
            <a:miter lim="800000"/>
            <a:headEnd/>
            <a:tailEnd/>
          </a:ln>
        </p:spPr>
        <p:txBody>
          <a:bodyPr wrap="none" anchor="ctr"/>
          <a:lstStyle/>
          <a:p>
            <a:endParaRPr lang="fr-FR" altLang="fr-FR"/>
          </a:p>
        </p:txBody>
      </p:sp>
      <p:sp>
        <p:nvSpPr>
          <p:cNvPr id="26644" name="Rectangle 83"/>
          <p:cNvSpPr>
            <a:spLocks noChangeArrowheads="1"/>
          </p:cNvSpPr>
          <p:nvPr/>
        </p:nvSpPr>
        <p:spPr bwMode="auto">
          <a:xfrm>
            <a:off x="1095375" y="5892800"/>
            <a:ext cx="7843838" cy="73025"/>
          </a:xfrm>
          <a:prstGeom prst="rect">
            <a:avLst/>
          </a:prstGeom>
          <a:solidFill>
            <a:schemeClr val="bg1"/>
          </a:solidFill>
          <a:ln w="9525">
            <a:noFill/>
            <a:miter lim="800000"/>
            <a:headEnd/>
            <a:tailEnd/>
          </a:ln>
        </p:spPr>
        <p:txBody>
          <a:bodyPr wrap="none" anchor="ctr"/>
          <a:lstStyle/>
          <a:p>
            <a:endParaRPr lang="fr-FR" altLang="fr-FR"/>
          </a:p>
        </p:txBody>
      </p:sp>
      <p:sp>
        <p:nvSpPr>
          <p:cNvPr id="26645" name="Rectangle 84"/>
          <p:cNvSpPr>
            <a:spLocks noChangeArrowheads="1"/>
          </p:cNvSpPr>
          <p:nvPr/>
        </p:nvSpPr>
        <p:spPr bwMode="auto">
          <a:xfrm rot="5400000">
            <a:off x="5214938" y="4029075"/>
            <a:ext cx="4895850" cy="66675"/>
          </a:xfrm>
          <a:prstGeom prst="rect">
            <a:avLst/>
          </a:prstGeom>
          <a:solidFill>
            <a:schemeClr val="bg1"/>
          </a:solidFill>
          <a:ln w="9525">
            <a:noFill/>
            <a:miter lim="800000"/>
            <a:headEnd/>
            <a:tailEnd/>
          </a:ln>
        </p:spPr>
        <p:txBody>
          <a:bodyPr wrap="none" anchor="ctr"/>
          <a:lstStyle/>
          <a:p>
            <a:endParaRPr lang="fr-FR" altLang="fr-FR"/>
          </a:p>
        </p:txBody>
      </p:sp>
      <p:sp>
        <p:nvSpPr>
          <p:cNvPr id="26646" name="Line 85"/>
          <p:cNvSpPr>
            <a:spLocks noChangeShapeType="1"/>
          </p:cNvSpPr>
          <p:nvPr/>
        </p:nvSpPr>
        <p:spPr bwMode="auto">
          <a:xfrm>
            <a:off x="1095375" y="2198688"/>
            <a:ext cx="7843838" cy="0"/>
          </a:xfrm>
          <a:prstGeom prst="line">
            <a:avLst/>
          </a:prstGeom>
          <a:noFill/>
          <a:ln w="25400">
            <a:solidFill>
              <a:schemeClr val="bg1"/>
            </a:solidFill>
            <a:round/>
            <a:headEnd/>
            <a:tailEnd/>
          </a:ln>
        </p:spPr>
        <p:txBody>
          <a:bodyPr/>
          <a:lstStyle/>
          <a:p>
            <a:endParaRPr lang="fr-FR"/>
          </a:p>
        </p:txBody>
      </p:sp>
      <p:sp>
        <p:nvSpPr>
          <p:cNvPr id="26647" name="Line 86"/>
          <p:cNvSpPr>
            <a:spLocks noChangeShapeType="1"/>
          </p:cNvSpPr>
          <p:nvPr/>
        </p:nvSpPr>
        <p:spPr bwMode="auto">
          <a:xfrm>
            <a:off x="1074738" y="2706688"/>
            <a:ext cx="7843837" cy="0"/>
          </a:xfrm>
          <a:prstGeom prst="line">
            <a:avLst/>
          </a:prstGeom>
          <a:noFill/>
          <a:ln w="25400">
            <a:solidFill>
              <a:schemeClr val="bg1"/>
            </a:solidFill>
            <a:round/>
            <a:headEnd/>
            <a:tailEnd/>
          </a:ln>
        </p:spPr>
        <p:txBody>
          <a:bodyPr/>
          <a:lstStyle/>
          <a:p>
            <a:endParaRPr lang="fr-FR"/>
          </a:p>
        </p:txBody>
      </p:sp>
      <p:sp>
        <p:nvSpPr>
          <p:cNvPr id="26648" name="Line 87"/>
          <p:cNvSpPr>
            <a:spLocks noChangeShapeType="1"/>
          </p:cNvSpPr>
          <p:nvPr/>
        </p:nvSpPr>
        <p:spPr bwMode="auto">
          <a:xfrm>
            <a:off x="1084263" y="3222625"/>
            <a:ext cx="6581775" cy="0"/>
          </a:xfrm>
          <a:prstGeom prst="line">
            <a:avLst/>
          </a:prstGeom>
          <a:noFill/>
          <a:ln w="25400">
            <a:solidFill>
              <a:schemeClr val="bg1"/>
            </a:solidFill>
            <a:round/>
            <a:headEnd/>
            <a:tailEnd/>
          </a:ln>
        </p:spPr>
        <p:txBody>
          <a:bodyPr/>
          <a:lstStyle/>
          <a:p>
            <a:endParaRPr lang="fr-FR"/>
          </a:p>
        </p:txBody>
      </p:sp>
      <p:sp>
        <p:nvSpPr>
          <p:cNvPr id="26649" name="Line 88"/>
          <p:cNvSpPr>
            <a:spLocks noChangeShapeType="1"/>
          </p:cNvSpPr>
          <p:nvPr/>
        </p:nvSpPr>
        <p:spPr bwMode="auto">
          <a:xfrm>
            <a:off x="1074738" y="4308475"/>
            <a:ext cx="7843837" cy="0"/>
          </a:xfrm>
          <a:prstGeom prst="line">
            <a:avLst/>
          </a:prstGeom>
          <a:noFill/>
          <a:ln w="25400">
            <a:solidFill>
              <a:schemeClr val="bg1"/>
            </a:solidFill>
            <a:round/>
            <a:headEnd/>
            <a:tailEnd/>
          </a:ln>
        </p:spPr>
        <p:txBody>
          <a:bodyPr/>
          <a:lstStyle/>
          <a:p>
            <a:endParaRPr lang="fr-FR"/>
          </a:p>
        </p:txBody>
      </p:sp>
      <p:sp>
        <p:nvSpPr>
          <p:cNvPr id="26650" name="Line 89"/>
          <p:cNvSpPr>
            <a:spLocks noChangeShapeType="1"/>
          </p:cNvSpPr>
          <p:nvPr/>
        </p:nvSpPr>
        <p:spPr bwMode="auto">
          <a:xfrm>
            <a:off x="1084263" y="4767263"/>
            <a:ext cx="7843837" cy="0"/>
          </a:xfrm>
          <a:prstGeom prst="line">
            <a:avLst/>
          </a:prstGeom>
          <a:noFill/>
          <a:ln w="25400">
            <a:solidFill>
              <a:schemeClr val="bg1"/>
            </a:solidFill>
            <a:round/>
            <a:headEnd/>
            <a:tailEnd/>
          </a:ln>
        </p:spPr>
        <p:txBody>
          <a:bodyPr/>
          <a:lstStyle/>
          <a:p>
            <a:endParaRPr lang="fr-F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openfile"/>
          <p:cNvPicPr>
            <a:picLocks noChangeAspect="1" noChangeArrowheads="1"/>
          </p:cNvPicPr>
          <p:nvPr/>
        </p:nvPicPr>
        <p:blipFill>
          <a:blip r:embed="rId3" cstate="print"/>
          <a:srcRect/>
          <a:stretch>
            <a:fillRect/>
          </a:stretch>
        </p:blipFill>
        <p:spPr bwMode="auto">
          <a:xfrm>
            <a:off x="-314325" y="-303213"/>
            <a:ext cx="9823450" cy="7489826"/>
          </a:xfrm>
          <a:prstGeom prst="rect">
            <a:avLst/>
          </a:prstGeom>
          <a:noFill/>
          <a:ln w="9525">
            <a:noFill/>
            <a:miter lim="800000"/>
            <a:headEnd/>
            <a:tailEnd/>
          </a:ln>
        </p:spPr>
      </p:pic>
      <p:sp>
        <p:nvSpPr>
          <p:cNvPr id="27651" name="Rectangle 6"/>
          <p:cNvSpPr>
            <a:spLocks noChangeArrowheads="1"/>
          </p:cNvSpPr>
          <p:nvPr/>
        </p:nvSpPr>
        <p:spPr bwMode="auto">
          <a:xfrm>
            <a:off x="784225" y="1125538"/>
            <a:ext cx="65088" cy="5157787"/>
          </a:xfrm>
          <a:prstGeom prst="rect">
            <a:avLst/>
          </a:prstGeom>
          <a:solidFill>
            <a:srgbClr val="006699"/>
          </a:solidFill>
          <a:ln w="9525">
            <a:noFill/>
            <a:miter lim="800000"/>
            <a:headEnd/>
            <a:tailEnd/>
          </a:ln>
        </p:spPr>
        <p:txBody>
          <a:bodyPr wrap="none" anchor="ctr"/>
          <a:lstStyle/>
          <a:p>
            <a:endParaRPr lang="fr-FR" altLang="fr-FR"/>
          </a:p>
        </p:txBody>
      </p:sp>
      <p:sp>
        <p:nvSpPr>
          <p:cNvPr id="27652" name="Rectangle 7"/>
          <p:cNvSpPr>
            <a:spLocks noChangeArrowheads="1"/>
          </p:cNvSpPr>
          <p:nvPr/>
        </p:nvSpPr>
        <p:spPr bwMode="auto">
          <a:xfrm>
            <a:off x="184150" y="1423988"/>
            <a:ext cx="8707438" cy="277812"/>
          </a:xfrm>
          <a:prstGeom prst="rect">
            <a:avLst/>
          </a:prstGeom>
          <a:solidFill>
            <a:srgbClr val="FFCC00"/>
          </a:solidFill>
          <a:ln w="9525">
            <a:noFill/>
            <a:miter lim="800000"/>
            <a:headEnd/>
            <a:tailEnd/>
          </a:ln>
        </p:spPr>
        <p:txBody>
          <a:bodyPr wrap="none" anchor="ctr"/>
          <a:lstStyle/>
          <a:p>
            <a:endParaRPr lang="fr-FR" altLang="fr-FR"/>
          </a:p>
        </p:txBody>
      </p:sp>
      <p:sp>
        <p:nvSpPr>
          <p:cNvPr id="27653" name="WordArt 10"/>
          <p:cNvSpPr>
            <a:spLocks noChangeArrowheads="1" noChangeShapeType="1" noTextEdit="1"/>
          </p:cNvSpPr>
          <p:nvPr/>
        </p:nvSpPr>
        <p:spPr bwMode="auto">
          <a:xfrm>
            <a:off x="1517650" y="2190750"/>
            <a:ext cx="2454275" cy="246063"/>
          </a:xfrm>
          <a:prstGeom prst="rect">
            <a:avLst/>
          </a:prstGeom>
        </p:spPr>
        <p:txBody>
          <a:bodyPr wrap="none" fromWordArt="1">
            <a:prstTxWarp prst="textPlain">
              <a:avLst>
                <a:gd name="adj" fmla="val 50000"/>
              </a:avLst>
            </a:prstTxWarp>
          </a:bodyPr>
          <a:lstStyle/>
          <a:p>
            <a:pPr algn="ctr"/>
            <a:r>
              <a:rPr lang="fr-FR" sz="3600" b="1" kern="10">
                <a:ln w="3175">
                  <a:solidFill>
                    <a:srgbClr val="FF3300"/>
                  </a:solidFill>
                  <a:round/>
                  <a:headEnd/>
                  <a:tailEnd/>
                </a:ln>
                <a:solidFill>
                  <a:srgbClr val="FF3300"/>
                </a:solidFill>
                <a:latin typeface="Century Gothic"/>
              </a:rPr>
              <a:t>concerne tous les élèves</a:t>
            </a:r>
          </a:p>
        </p:txBody>
      </p:sp>
      <p:sp>
        <p:nvSpPr>
          <p:cNvPr id="27654" name="WordArt 25"/>
          <p:cNvSpPr>
            <a:spLocks noChangeArrowheads="1" noChangeShapeType="1" noTextEdit="1"/>
          </p:cNvSpPr>
          <p:nvPr/>
        </p:nvSpPr>
        <p:spPr bwMode="auto">
          <a:xfrm>
            <a:off x="1182688" y="1147763"/>
            <a:ext cx="7245350" cy="415925"/>
          </a:xfrm>
          <a:prstGeom prst="rect">
            <a:avLst/>
          </a:prstGeom>
        </p:spPr>
        <p:txBody>
          <a:bodyPr wrap="none" fromWordArt="1">
            <a:prstTxWarp prst="textPlain">
              <a:avLst>
                <a:gd name="adj" fmla="val 50000"/>
              </a:avLst>
            </a:prstTxWarp>
          </a:bodyPr>
          <a:lstStyle/>
          <a:p>
            <a:pPr algn="ctr"/>
            <a:r>
              <a:rPr lang="fr-FR" sz="3600" b="1" kern="10">
                <a:ln w="76200">
                  <a:solidFill>
                    <a:schemeClr val="bg1"/>
                  </a:solidFill>
                  <a:round/>
                  <a:headEnd/>
                  <a:tailEnd/>
                </a:ln>
                <a:solidFill>
                  <a:schemeClr val="bg1"/>
                </a:solidFill>
                <a:latin typeface="Century Gothic"/>
              </a:rPr>
              <a:t>Accompagnement personnalisé           2h           </a:t>
            </a:r>
          </a:p>
        </p:txBody>
      </p:sp>
      <p:sp>
        <p:nvSpPr>
          <p:cNvPr id="27655" name="WordArt 9"/>
          <p:cNvSpPr>
            <a:spLocks noChangeArrowheads="1" noChangeShapeType="1" noTextEdit="1"/>
          </p:cNvSpPr>
          <p:nvPr/>
        </p:nvSpPr>
        <p:spPr bwMode="auto">
          <a:xfrm>
            <a:off x="1182688" y="1147763"/>
            <a:ext cx="7245350" cy="415925"/>
          </a:xfrm>
          <a:prstGeom prst="rect">
            <a:avLst/>
          </a:prstGeom>
        </p:spPr>
        <p:txBody>
          <a:bodyPr wrap="none" fromWordArt="1">
            <a:prstTxWarp prst="textPlain">
              <a:avLst>
                <a:gd name="adj" fmla="val 50000"/>
              </a:avLst>
            </a:prstTxWarp>
          </a:bodyPr>
          <a:lstStyle/>
          <a:p>
            <a:pPr algn="ctr"/>
            <a:r>
              <a:rPr lang="fr-FR" sz="3600" b="1" kern="10">
                <a:ln w="19050">
                  <a:solidFill>
                    <a:srgbClr val="006699"/>
                  </a:solidFill>
                  <a:round/>
                  <a:headEnd/>
                  <a:tailEnd/>
                </a:ln>
                <a:solidFill>
                  <a:srgbClr val="006699"/>
                </a:solidFill>
                <a:latin typeface="Century Gothic"/>
              </a:rPr>
              <a:t>Accompagnement personnalisé           2h           </a:t>
            </a:r>
          </a:p>
        </p:txBody>
      </p:sp>
      <p:pic>
        <p:nvPicPr>
          <p:cNvPr id="27656" name="Picture 28" descr="MCj04380020000[1]"/>
          <p:cNvPicPr>
            <a:picLocks noChangeAspect="1" noChangeArrowheads="1"/>
          </p:cNvPicPr>
          <p:nvPr/>
        </p:nvPicPr>
        <p:blipFill>
          <a:blip r:embed="rId4" cstate="print"/>
          <a:srcRect/>
          <a:stretch>
            <a:fillRect/>
          </a:stretch>
        </p:blipFill>
        <p:spPr bwMode="auto">
          <a:xfrm>
            <a:off x="920750" y="2062163"/>
            <a:ext cx="527050" cy="388937"/>
          </a:xfrm>
          <a:prstGeom prst="rect">
            <a:avLst/>
          </a:prstGeom>
          <a:noFill/>
          <a:ln w="9525">
            <a:noFill/>
            <a:miter lim="800000"/>
            <a:headEnd/>
            <a:tailEnd/>
          </a:ln>
        </p:spPr>
      </p:pic>
      <p:sp>
        <p:nvSpPr>
          <p:cNvPr id="27657" name="WordArt 29"/>
          <p:cNvSpPr>
            <a:spLocks noChangeArrowheads="1" noChangeShapeType="1" noTextEdit="1"/>
          </p:cNvSpPr>
          <p:nvPr/>
        </p:nvSpPr>
        <p:spPr bwMode="auto">
          <a:xfrm>
            <a:off x="1514475" y="3182938"/>
            <a:ext cx="7377113" cy="319087"/>
          </a:xfrm>
          <a:prstGeom prst="rect">
            <a:avLst/>
          </a:prstGeom>
        </p:spPr>
        <p:txBody>
          <a:bodyPr wrap="none" fromWordArt="1">
            <a:prstTxWarp prst="textPlain">
              <a:avLst>
                <a:gd name="adj" fmla="val 50000"/>
              </a:avLst>
            </a:prstTxWarp>
          </a:bodyPr>
          <a:lstStyle/>
          <a:p>
            <a:pPr algn="ctr"/>
            <a:r>
              <a:rPr lang="fr-FR" sz="3600" b="1" kern="10">
                <a:ln w="3175">
                  <a:solidFill>
                    <a:srgbClr val="FF3300"/>
                  </a:solidFill>
                  <a:round/>
                  <a:headEnd/>
                  <a:tailEnd/>
                </a:ln>
                <a:solidFill>
                  <a:srgbClr val="FF3300"/>
                </a:solidFill>
                <a:latin typeface="Century Gothic"/>
              </a:rPr>
              <a:t>favoriser la construction raisonnée d'un projet de formation et d'orientation</a:t>
            </a:r>
          </a:p>
        </p:txBody>
      </p:sp>
      <p:pic>
        <p:nvPicPr>
          <p:cNvPr id="27658" name="Picture 30" descr="MCj04380020000[1]"/>
          <p:cNvPicPr>
            <a:picLocks noChangeAspect="1" noChangeArrowheads="1"/>
          </p:cNvPicPr>
          <p:nvPr/>
        </p:nvPicPr>
        <p:blipFill>
          <a:blip r:embed="rId4" cstate="print"/>
          <a:srcRect/>
          <a:stretch>
            <a:fillRect/>
          </a:stretch>
        </p:blipFill>
        <p:spPr bwMode="auto">
          <a:xfrm>
            <a:off x="915988" y="3051175"/>
            <a:ext cx="525462" cy="388938"/>
          </a:xfrm>
          <a:prstGeom prst="rect">
            <a:avLst/>
          </a:prstGeom>
          <a:noFill/>
          <a:ln w="9525">
            <a:noFill/>
            <a:miter lim="800000"/>
            <a:headEnd/>
            <a:tailEnd/>
          </a:ln>
        </p:spPr>
      </p:pic>
      <p:sp>
        <p:nvSpPr>
          <p:cNvPr id="27659" name="Text Box 31"/>
          <p:cNvSpPr txBox="1">
            <a:spLocks noChangeArrowheads="1"/>
          </p:cNvSpPr>
          <p:nvPr/>
        </p:nvSpPr>
        <p:spPr bwMode="auto">
          <a:xfrm>
            <a:off x="2644775" y="3716338"/>
            <a:ext cx="4918075" cy="2455862"/>
          </a:xfrm>
          <a:prstGeom prst="rect">
            <a:avLst/>
          </a:prstGeom>
          <a:noFill/>
          <a:ln w="9525">
            <a:noFill/>
            <a:miter lim="800000"/>
            <a:headEnd/>
            <a:tailEnd/>
          </a:ln>
        </p:spPr>
        <p:txBody>
          <a:bodyPr>
            <a:spAutoFit/>
          </a:bodyPr>
          <a:lstStyle/>
          <a:p>
            <a:r>
              <a:rPr lang="fr-FR" altLang="fr-FR" b="1">
                <a:solidFill>
                  <a:srgbClr val="333333"/>
                </a:solidFill>
                <a:latin typeface="Century Gothic" pitchFamily="34" charset="0"/>
              </a:rPr>
              <a:t>soutien</a:t>
            </a:r>
          </a:p>
          <a:p>
            <a:pPr>
              <a:lnSpc>
                <a:spcPct val="135000"/>
              </a:lnSpc>
            </a:pPr>
            <a:r>
              <a:rPr lang="fr-FR" altLang="fr-FR" b="1">
                <a:solidFill>
                  <a:srgbClr val="333333"/>
                </a:solidFill>
                <a:latin typeface="Century Gothic" pitchFamily="34" charset="0"/>
              </a:rPr>
              <a:t>approfondissement aide méthodologie</a:t>
            </a:r>
          </a:p>
          <a:p>
            <a:pPr>
              <a:lnSpc>
                <a:spcPct val="135000"/>
              </a:lnSpc>
            </a:pPr>
            <a:r>
              <a:rPr lang="fr-FR" altLang="fr-FR" b="1">
                <a:solidFill>
                  <a:srgbClr val="333333"/>
                </a:solidFill>
                <a:latin typeface="Century Gothic" pitchFamily="34" charset="0"/>
              </a:rPr>
              <a:t>aide à l’orientation</a:t>
            </a:r>
          </a:p>
          <a:p>
            <a:pPr>
              <a:lnSpc>
                <a:spcPct val="135000"/>
              </a:lnSpc>
            </a:pPr>
            <a:r>
              <a:rPr lang="fr-FR" altLang="fr-FR" b="1">
                <a:solidFill>
                  <a:srgbClr val="333333"/>
                </a:solidFill>
                <a:latin typeface="Century Gothic" pitchFamily="34" charset="0"/>
              </a:rPr>
              <a:t>travaux interdisciplinaires</a:t>
            </a:r>
          </a:p>
        </p:txBody>
      </p:sp>
      <p:sp>
        <p:nvSpPr>
          <p:cNvPr id="27660" name="AutoShape 32"/>
          <p:cNvSpPr>
            <a:spLocks noChangeArrowheads="1"/>
          </p:cNvSpPr>
          <p:nvPr/>
        </p:nvSpPr>
        <p:spPr bwMode="auto">
          <a:xfrm rot="5400000">
            <a:off x="2374900" y="3887788"/>
            <a:ext cx="215900" cy="190500"/>
          </a:xfrm>
          <a:prstGeom prst="triangle">
            <a:avLst>
              <a:gd name="adj" fmla="val 50000"/>
            </a:avLst>
          </a:prstGeom>
          <a:solidFill>
            <a:srgbClr val="CC0000"/>
          </a:solidFill>
          <a:ln w="9525">
            <a:noFill/>
            <a:miter lim="800000"/>
            <a:headEnd/>
            <a:tailEnd/>
          </a:ln>
        </p:spPr>
        <p:txBody>
          <a:bodyPr wrap="none" anchor="ctr"/>
          <a:lstStyle/>
          <a:p>
            <a:endParaRPr lang="fr-FR" altLang="fr-FR"/>
          </a:p>
        </p:txBody>
      </p:sp>
      <p:sp>
        <p:nvSpPr>
          <p:cNvPr id="27661" name="AutoShape 33"/>
          <p:cNvSpPr>
            <a:spLocks noChangeArrowheads="1"/>
          </p:cNvSpPr>
          <p:nvPr/>
        </p:nvSpPr>
        <p:spPr bwMode="auto">
          <a:xfrm rot="5400000">
            <a:off x="2365375" y="4349750"/>
            <a:ext cx="215900" cy="190500"/>
          </a:xfrm>
          <a:prstGeom prst="triangle">
            <a:avLst>
              <a:gd name="adj" fmla="val 50000"/>
            </a:avLst>
          </a:prstGeom>
          <a:solidFill>
            <a:srgbClr val="CC0000"/>
          </a:solidFill>
          <a:ln w="9525">
            <a:noFill/>
            <a:miter lim="800000"/>
            <a:headEnd/>
            <a:tailEnd/>
          </a:ln>
        </p:spPr>
        <p:txBody>
          <a:bodyPr wrap="none" anchor="ctr"/>
          <a:lstStyle/>
          <a:p>
            <a:endParaRPr lang="fr-FR" altLang="fr-FR"/>
          </a:p>
        </p:txBody>
      </p:sp>
      <p:sp>
        <p:nvSpPr>
          <p:cNvPr id="27662" name="AutoShape 34"/>
          <p:cNvSpPr>
            <a:spLocks noChangeArrowheads="1"/>
          </p:cNvSpPr>
          <p:nvPr/>
        </p:nvSpPr>
        <p:spPr bwMode="auto">
          <a:xfrm rot="5400000">
            <a:off x="2365375" y="4845050"/>
            <a:ext cx="215900" cy="190500"/>
          </a:xfrm>
          <a:prstGeom prst="triangle">
            <a:avLst>
              <a:gd name="adj" fmla="val 50000"/>
            </a:avLst>
          </a:prstGeom>
          <a:solidFill>
            <a:srgbClr val="CC0000"/>
          </a:solidFill>
          <a:ln w="9525">
            <a:noFill/>
            <a:miter lim="800000"/>
            <a:headEnd/>
            <a:tailEnd/>
          </a:ln>
        </p:spPr>
        <p:txBody>
          <a:bodyPr wrap="none" anchor="ctr"/>
          <a:lstStyle/>
          <a:p>
            <a:endParaRPr lang="fr-FR" altLang="fr-FR"/>
          </a:p>
        </p:txBody>
      </p:sp>
      <p:sp>
        <p:nvSpPr>
          <p:cNvPr id="27663" name="WordArt 39"/>
          <p:cNvSpPr>
            <a:spLocks noChangeArrowheads="1" noChangeShapeType="1" noTextEdit="1"/>
          </p:cNvSpPr>
          <p:nvPr/>
        </p:nvSpPr>
        <p:spPr bwMode="auto">
          <a:xfrm rot="-5400000">
            <a:off x="-1781968" y="3761581"/>
            <a:ext cx="4464050" cy="531813"/>
          </a:xfrm>
          <a:prstGeom prst="rect">
            <a:avLst/>
          </a:prstGeom>
        </p:spPr>
        <p:txBody>
          <a:bodyPr wrap="none" fromWordArt="1">
            <a:prstTxWarp prst="textPlain">
              <a:avLst>
                <a:gd name="adj" fmla="val 50000"/>
              </a:avLst>
            </a:prstTxWarp>
          </a:bodyPr>
          <a:lstStyle/>
          <a:p>
            <a:pPr algn="ctr"/>
            <a:r>
              <a:rPr lang="fr-FR" sz="3600" kern="10">
                <a:ln w="38100">
                  <a:solidFill>
                    <a:srgbClr val="FFCC00"/>
                  </a:solidFill>
                  <a:round/>
                  <a:headEnd/>
                  <a:tailEnd/>
                </a:ln>
                <a:noFill/>
                <a:latin typeface="Arial Black"/>
              </a:rPr>
              <a:t>SECONDE</a:t>
            </a:r>
          </a:p>
        </p:txBody>
      </p:sp>
      <p:sp>
        <p:nvSpPr>
          <p:cNvPr id="27664" name="AutoShape 44"/>
          <p:cNvSpPr>
            <a:spLocks noChangeArrowheads="1"/>
          </p:cNvSpPr>
          <p:nvPr/>
        </p:nvSpPr>
        <p:spPr bwMode="auto">
          <a:xfrm rot="5400000">
            <a:off x="2365375" y="5329238"/>
            <a:ext cx="215900" cy="190500"/>
          </a:xfrm>
          <a:prstGeom prst="triangle">
            <a:avLst>
              <a:gd name="adj" fmla="val 50000"/>
            </a:avLst>
          </a:prstGeom>
          <a:solidFill>
            <a:srgbClr val="CC0000"/>
          </a:solidFill>
          <a:ln w="9525">
            <a:noFill/>
            <a:miter lim="800000"/>
            <a:headEnd/>
            <a:tailEnd/>
          </a:ln>
        </p:spPr>
        <p:txBody>
          <a:bodyPr wrap="none" anchor="ctr"/>
          <a:lstStyle/>
          <a:p>
            <a:endParaRPr lang="fr-FR" altLang="fr-FR"/>
          </a:p>
        </p:txBody>
      </p:sp>
      <p:sp>
        <p:nvSpPr>
          <p:cNvPr id="27665" name="AutoShape 45"/>
          <p:cNvSpPr>
            <a:spLocks noChangeArrowheads="1"/>
          </p:cNvSpPr>
          <p:nvPr/>
        </p:nvSpPr>
        <p:spPr bwMode="auto">
          <a:xfrm rot="5400000">
            <a:off x="2365375" y="5827713"/>
            <a:ext cx="215900" cy="190500"/>
          </a:xfrm>
          <a:prstGeom prst="triangle">
            <a:avLst>
              <a:gd name="adj" fmla="val 50000"/>
            </a:avLst>
          </a:prstGeom>
          <a:solidFill>
            <a:srgbClr val="CC0000"/>
          </a:solidFill>
          <a:ln w="9525">
            <a:noFill/>
            <a:miter lim="800000"/>
            <a:headEnd/>
            <a:tailEnd/>
          </a:ln>
        </p:spPr>
        <p:txBody>
          <a:bodyPr wrap="none" anchor="ctr"/>
          <a:lstStyle/>
          <a:p>
            <a:endParaRPr lang="fr-FR" altLang="fr-FR"/>
          </a:p>
        </p:txBody>
      </p:sp>
      <p:sp>
        <p:nvSpPr>
          <p:cNvPr id="27666" name="WordArt 47"/>
          <p:cNvSpPr>
            <a:spLocks noChangeArrowheads="1" noChangeShapeType="1" noTextEdit="1"/>
          </p:cNvSpPr>
          <p:nvPr/>
        </p:nvSpPr>
        <p:spPr bwMode="auto">
          <a:xfrm>
            <a:off x="2922588" y="187325"/>
            <a:ext cx="5505450" cy="288925"/>
          </a:xfrm>
          <a:prstGeom prst="rect">
            <a:avLst/>
          </a:prstGeom>
        </p:spPr>
        <p:txBody>
          <a:bodyPr wrap="none" fromWordArt="1">
            <a:prstTxWarp prst="textPlain">
              <a:avLst>
                <a:gd name="adj" fmla="val 50000"/>
              </a:avLst>
            </a:prstTxWarp>
          </a:bodyPr>
          <a:lstStyle/>
          <a:p>
            <a:pPr algn="ctr"/>
            <a:r>
              <a:rPr lang="fr-FR" sz="3600" b="1" kern="10">
                <a:ln w="57150">
                  <a:solidFill>
                    <a:schemeClr val="bg1"/>
                  </a:solidFill>
                  <a:round/>
                  <a:headEnd/>
                  <a:tailEnd/>
                </a:ln>
                <a:solidFill>
                  <a:schemeClr val="bg1"/>
                </a:solidFill>
                <a:latin typeface="Century Gothic"/>
              </a:rPr>
              <a:t>La nouvelle classe de seconde</a:t>
            </a:r>
          </a:p>
        </p:txBody>
      </p:sp>
      <p:sp>
        <p:nvSpPr>
          <p:cNvPr id="27667" name="WordArt 48"/>
          <p:cNvSpPr>
            <a:spLocks noChangeArrowheads="1" noChangeShapeType="1" noTextEdit="1"/>
          </p:cNvSpPr>
          <p:nvPr/>
        </p:nvSpPr>
        <p:spPr bwMode="auto">
          <a:xfrm>
            <a:off x="2921000" y="187325"/>
            <a:ext cx="5505450" cy="288925"/>
          </a:xfrm>
          <a:prstGeom prst="rect">
            <a:avLst/>
          </a:prstGeom>
        </p:spPr>
        <p:txBody>
          <a:bodyPr wrap="none" fromWordArt="1">
            <a:prstTxWarp prst="textPlain">
              <a:avLst>
                <a:gd name="adj" fmla="val 50000"/>
              </a:avLst>
            </a:prstTxWarp>
          </a:bodyPr>
          <a:lstStyle/>
          <a:p>
            <a:pPr algn="ctr"/>
            <a:r>
              <a:rPr lang="fr-FR" sz="3600" b="1" kern="10">
                <a:ln w="9525">
                  <a:solidFill>
                    <a:schemeClr val="tx1"/>
                  </a:solidFill>
                  <a:round/>
                  <a:headEnd/>
                  <a:tailEnd/>
                </a:ln>
                <a:solidFill>
                  <a:schemeClr val="bg1"/>
                </a:solidFill>
                <a:latin typeface="Century Gothic"/>
              </a:rPr>
              <a:t>La nouvelle classe de seconde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openfile"/>
          <p:cNvPicPr>
            <a:picLocks noChangeAspect="1" noChangeArrowheads="1"/>
          </p:cNvPicPr>
          <p:nvPr/>
        </p:nvPicPr>
        <p:blipFill>
          <a:blip r:embed="rId3" cstate="print"/>
          <a:srcRect/>
          <a:stretch>
            <a:fillRect/>
          </a:stretch>
        </p:blipFill>
        <p:spPr bwMode="auto">
          <a:xfrm>
            <a:off x="-303213" y="-290513"/>
            <a:ext cx="9823451" cy="7489826"/>
          </a:xfrm>
          <a:prstGeom prst="rect">
            <a:avLst/>
          </a:prstGeom>
          <a:noFill/>
          <a:ln w="9525">
            <a:noFill/>
            <a:miter lim="800000"/>
            <a:headEnd/>
            <a:tailEnd/>
          </a:ln>
        </p:spPr>
      </p:pic>
      <p:sp>
        <p:nvSpPr>
          <p:cNvPr id="28675" name="WordArt 27"/>
          <p:cNvSpPr>
            <a:spLocks noChangeArrowheads="1" noChangeShapeType="1" noTextEdit="1"/>
          </p:cNvSpPr>
          <p:nvPr/>
        </p:nvSpPr>
        <p:spPr bwMode="auto">
          <a:xfrm>
            <a:off x="1457325" y="2270125"/>
            <a:ext cx="5314950" cy="288925"/>
          </a:xfrm>
          <a:prstGeom prst="rect">
            <a:avLst/>
          </a:prstGeom>
        </p:spPr>
        <p:txBody>
          <a:bodyPr wrap="none" fromWordArt="1">
            <a:prstTxWarp prst="textPlain">
              <a:avLst>
                <a:gd name="adj" fmla="val 50000"/>
              </a:avLst>
            </a:prstTxWarp>
          </a:bodyPr>
          <a:lstStyle/>
          <a:p>
            <a:pPr algn="ctr"/>
            <a:r>
              <a:rPr lang="fr-FR" sz="3600" b="1" kern="10">
                <a:ln w="3175">
                  <a:solidFill>
                    <a:srgbClr val="008000"/>
                  </a:solidFill>
                  <a:round/>
                  <a:headEnd/>
                  <a:tailEnd/>
                </a:ln>
                <a:solidFill>
                  <a:srgbClr val="008000"/>
                </a:solidFill>
                <a:latin typeface="Century Gothic"/>
              </a:rPr>
              <a:t>Un premier enseignement d'économie</a:t>
            </a:r>
          </a:p>
        </p:txBody>
      </p:sp>
      <p:sp>
        <p:nvSpPr>
          <p:cNvPr id="28676" name="WordArt 34"/>
          <p:cNvSpPr>
            <a:spLocks noChangeArrowheads="1" noChangeShapeType="1" noTextEdit="1"/>
          </p:cNvSpPr>
          <p:nvPr/>
        </p:nvSpPr>
        <p:spPr bwMode="auto">
          <a:xfrm>
            <a:off x="1447800" y="4840288"/>
            <a:ext cx="7577138" cy="301625"/>
          </a:xfrm>
          <a:prstGeom prst="rect">
            <a:avLst/>
          </a:prstGeom>
        </p:spPr>
        <p:txBody>
          <a:bodyPr wrap="none" fromWordArt="1">
            <a:prstTxWarp prst="textPlain">
              <a:avLst>
                <a:gd name="adj" fmla="val 50000"/>
              </a:avLst>
            </a:prstTxWarp>
          </a:bodyPr>
          <a:lstStyle/>
          <a:p>
            <a:pPr algn="ctr"/>
            <a:r>
              <a:rPr lang="fr-FR" sz="3600" b="1" kern="10">
                <a:ln w="3175">
                  <a:solidFill>
                    <a:srgbClr val="008000"/>
                  </a:solidFill>
                  <a:round/>
                  <a:headEnd/>
                  <a:tailEnd/>
                </a:ln>
                <a:solidFill>
                  <a:srgbClr val="008000"/>
                </a:solidFill>
                <a:latin typeface="Century Gothic"/>
              </a:rPr>
              <a:t>Un second enseignement d'exploration différent du premier</a:t>
            </a:r>
          </a:p>
        </p:txBody>
      </p:sp>
      <p:sp>
        <p:nvSpPr>
          <p:cNvPr id="28677" name="Oval 36"/>
          <p:cNvSpPr>
            <a:spLocks noChangeArrowheads="1"/>
          </p:cNvSpPr>
          <p:nvPr/>
        </p:nvSpPr>
        <p:spPr bwMode="auto">
          <a:xfrm>
            <a:off x="1049338" y="5345113"/>
            <a:ext cx="996950" cy="965200"/>
          </a:xfrm>
          <a:prstGeom prst="ellipse">
            <a:avLst/>
          </a:prstGeom>
          <a:solidFill>
            <a:srgbClr val="5F5F5F"/>
          </a:solidFill>
          <a:ln w="76200">
            <a:solidFill>
              <a:schemeClr val="bg1"/>
            </a:solidFill>
            <a:round/>
            <a:headEnd/>
            <a:tailEnd/>
          </a:ln>
        </p:spPr>
        <p:txBody>
          <a:bodyPr wrap="none" anchor="ctr"/>
          <a:lstStyle/>
          <a:p>
            <a:pPr algn="ctr"/>
            <a:r>
              <a:rPr lang="fr-FR" altLang="fr-FR" sz="1600" b="1">
                <a:solidFill>
                  <a:schemeClr val="bg1"/>
                </a:solidFill>
              </a:rPr>
              <a:t>au choix</a:t>
            </a:r>
          </a:p>
        </p:txBody>
      </p:sp>
      <p:pic>
        <p:nvPicPr>
          <p:cNvPr id="28678" name="Picture 46"/>
          <p:cNvPicPr>
            <a:picLocks noChangeAspect="1" noChangeArrowheads="1"/>
          </p:cNvPicPr>
          <p:nvPr/>
        </p:nvPicPr>
        <p:blipFill>
          <a:blip r:embed="rId4" cstate="print"/>
          <a:srcRect/>
          <a:stretch>
            <a:fillRect/>
          </a:stretch>
        </p:blipFill>
        <p:spPr bwMode="auto">
          <a:xfrm>
            <a:off x="1004888" y="2135188"/>
            <a:ext cx="239712" cy="576262"/>
          </a:xfrm>
          <a:prstGeom prst="rect">
            <a:avLst/>
          </a:prstGeom>
          <a:noFill/>
          <a:ln w="9525">
            <a:noFill/>
            <a:miter lim="800000"/>
            <a:headEnd/>
            <a:tailEnd/>
          </a:ln>
        </p:spPr>
      </p:pic>
      <p:pic>
        <p:nvPicPr>
          <p:cNvPr id="28679" name="Picture 47"/>
          <p:cNvPicPr>
            <a:picLocks noChangeAspect="1" noChangeArrowheads="1"/>
          </p:cNvPicPr>
          <p:nvPr/>
        </p:nvPicPr>
        <p:blipFill>
          <a:blip r:embed="rId5" cstate="print"/>
          <a:srcRect/>
          <a:stretch>
            <a:fillRect/>
          </a:stretch>
        </p:blipFill>
        <p:spPr bwMode="auto">
          <a:xfrm>
            <a:off x="982663" y="4673600"/>
            <a:ext cx="358775" cy="574675"/>
          </a:xfrm>
          <a:prstGeom prst="rect">
            <a:avLst/>
          </a:prstGeom>
          <a:noFill/>
          <a:ln w="9525">
            <a:noFill/>
            <a:miter lim="800000"/>
            <a:headEnd/>
            <a:tailEnd/>
          </a:ln>
        </p:spPr>
      </p:pic>
      <p:sp>
        <p:nvSpPr>
          <p:cNvPr id="28680" name="Oval 61"/>
          <p:cNvSpPr>
            <a:spLocks noChangeArrowheads="1"/>
          </p:cNvSpPr>
          <p:nvPr/>
        </p:nvSpPr>
        <p:spPr bwMode="auto">
          <a:xfrm>
            <a:off x="7081838" y="1905000"/>
            <a:ext cx="1079500" cy="865188"/>
          </a:xfrm>
          <a:prstGeom prst="ellipse">
            <a:avLst/>
          </a:prstGeom>
          <a:solidFill>
            <a:schemeClr val="bg1"/>
          </a:solidFill>
          <a:ln w="38100">
            <a:solidFill>
              <a:srgbClr val="FF3300"/>
            </a:solidFill>
            <a:round/>
            <a:headEnd/>
            <a:tailEnd/>
          </a:ln>
        </p:spPr>
        <p:txBody>
          <a:bodyPr wrap="none" anchor="ctr"/>
          <a:lstStyle/>
          <a:p>
            <a:endParaRPr lang="fr-FR" altLang="fr-FR" sz="1200" b="1">
              <a:latin typeface="Century Gothic" pitchFamily="34" charset="0"/>
            </a:endParaRPr>
          </a:p>
        </p:txBody>
      </p:sp>
      <p:sp>
        <p:nvSpPr>
          <p:cNvPr id="28681" name="Text Box 30"/>
          <p:cNvSpPr txBox="1">
            <a:spLocks noChangeArrowheads="1"/>
          </p:cNvSpPr>
          <p:nvPr/>
        </p:nvSpPr>
        <p:spPr bwMode="auto">
          <a:xfrm>
            <a:off x="7148513" y="2133600"/>
            <a:ext cx="1000125" cy="523875"/>
          </a:xfrm>
          <a:prstGeom prst="rect">
            <a:avLst/>
          </a:prstGeom>
          <a:noFill/>
          <a:ln w="9525">
            <a:noFill/>
            <a:miter lim="800000"/>
            <a:headEnd/>
            <a:tailEnd/>
          </a:ln>
        </p:spPr>
        <p:txBody>
          <a:bodyPr wrap="none">
            <a:spAutoFit/>
          </a:bodyPr>
          <a:lstStyle/>
          <a:p>
            <a:r>
              <a:rPr lang="fr-FR" altLang="fr-FR" sz="2800" b="1">
                <a:solidFill>
                  <a:srgbClr val="333333"/>
                </a:solidFill>
                <a:latin typeface="Century Gothic" pitchFamily="34" charset="0"/>
              </a:rPr>
              <a:t>1h30</a:t>
            </a:r>
            <a:endParaRPr lang="fr-FR" altLang="fr-FR" sz="1400" b="1">
              <a:solidFill>
                <a:srgbClr val="333333"/>
              </a:solidFill>
              <a:latin typeface="Century Gothic" pitchFamily="34" charset="0"/>
            </a:endParaRPr>
          </a:p>
        </p:txBody>
      </p:sp>
      <p:sp>
        <p:nvSpPr>
          <p:cNvPr id="28682" name="Text Box 45"/>
          <p:cNvSpPr txBox="1">
            <a:spLocks noChangeArrowheads="1"/>
          </p:cNvSpPr>
          <p:nvPr/>
        </p:nvSpPr>
        <p:spPr bwMode="auto">
          <a:xfrm>
            <a:off x="1858963" y="2940050"/>
            <a:ext cx="587375" cy="1077913"/>
          </a:xfrm>
          <a:prstGeom prst="rect">
            <a:avLst/>
          </a:prstGeom>
          <a:noFill/>
          <a:ln w="9525">
            <a:noFill/>
            <a:miter lim="800000"/>
            <a:headEnd/>
            <a:tailEnd/>
          </a:ln>
        </p:spPr>
        <p:txBody>
          <a:bodyPr wrap="none">
            <a:spAutoFit/>
          </a:bodyPr>
          <a:lstStyle/>
          <a:p>
            <a:pPr>
              <a:buClr>
                <a:srgbClr val="5F5F5F"/>
              </a:buClr>
              <a:buFont typeface="Wingdings" pitchFamily="2" charset="2"/>
              <a:buChar char="è"/>
            </a:pPr>
            <a:r>
              <a:rPr lang="fr-FR" altLang="fr-FR" sz="2000"/>
              <a:t> </a:t>
            </a:r>
          </a:p>
          <a:p>
            <a:pPr>
              <a:lnSpc>
                <a:spcPct val="220000"/>
              </a:lnSpc>
              <a:buClr>
                <a:srgbClr val="5F5F5F"/>
              </a:buClr>
              <a:buFont typeface="Wingdings" pitchFamily="2" charset="2"/>
              <a:buChar char="è"/>
            </a:pPr>
            <a:r>
              <a:rPr lang="fr-FR" altLang="fr-FR" sz="2000"/>
              <a:t>  </a:t>
            </a:r>
          </a:p>
        </p:txBody>
      </p:sp>
      <p:sp>
        <p:nvSpPr>
          <p:cNvPr id="28683" name="WordArt 48"/>
          <p:cNvSpPr>
            <a:spLocks noChangeArrowheads="1" noChangeShapeType="1" noTextEdit="1"/>
          </p:cNvSpPr>
          <p:nvPr/>
        </p:nvSpPr>
        <p:spPr bwMode="auto">
          <a:xfrm>
            <a:off x="2233613" y="3630613"/>
            <a:ext cx="4233862" cy="254000"/>
          </a:xfrm>
          <a:prstGeom prst="rect">
            <a:avLst/>
          </a:prstGeom>
        </p:spPr>
        <p:txBody>
          <a:bodyPr wrap="none" fromWordArt="1">
            <a:prstTxWarp prst="textPlain">
              <a:avLst>
                <a:gd name="adj" fmla="val 50000"/>
              </a:avLst>
            </a:prstTxWarp>
          </a:bodyPr>
          <a:lstStyle/>
          <a:p>
            <a:pPr algn="ctr"/>
            <a:r>
              <a:rPr lang="fr-FR" sz="3600" b="1" kern="10">
                <a:ln w="9525">
                  <a:solidFill>
                    <a:srgbClr val="FF3300"/>
                  </a:solidFill>
                  <a:round/>
                  <a:headEnd/>
                  <a:tailEnd/>
                </a:ln>
                <a:solidFill>
                  <a:srgbClr val="FF3300"/>
                </a:solidFill>
                <a:latin typeface="Century Gothic"/>
              </a:rPr>
              <a:t>Sciences économiques et sociales</a:t>
            </a:r>
          </a:p>
        </p:txBody>
      </p:sp>
      <p:sp>
        <p:nvSpPr>
          <p:cNvPr id="28684" name="WordArt 50"/>
          <p:cNvSpPr>
            <a:spLocks noChangeArrowheads="1" noChangeShapeType="1" noTextEdit="1"/>
          </p:cNvSpPr>
          <p:nvPr/>
        </p:nvSpPr>
        <p:spPr bwMode="auto">
          <a:xfrm>
            <a:off x="2233613" y="2995613"/>
            <a:ext cx="6272212" cy="269875"/>
          </a:xfrm>
          <a:prstGeom prst="rect">
            <a:avLst/>
          </a:prstGeom>
        </p:spPr>
        <p:txBody>
          <a:bodyPr wrap="none" fromWordArt="1">
            <a:prstTxWarp prst="textPlain">
              <a:avLst>
                <a:gd name="adj" fmla="val 50000"/>
              </a:avLst>
            </a:prstTxWarp>
          </a:bodyPr>
          <a:lstStyle/>
          <a:p>
            <a:pPr algn="ctr"/>
            <a:r>
              <a:rPr lang="fr-FR" sz="3600" b="1" kern="10">
                <a:ln w="9525">
                  <a:solidFill>
                    <a:srgbClr val="FF3300"/>
                  </a:solidFill>
                  <a:round/>
                  <a:headEnd/>
                  <a:tailEnd/>
                </a:ln>
                <a:solidFill>
                  <a:srgbClr val="FF3300"/>
                </a:solidFill>
                <a:latin typeface="Century Gothic"/>
              </a:rPr>
              <a:t>Principes fondamentaux de l'économie et de la gestion</a:t>
            </a:r>
          </a:p>
        </p:txBody>
      </p:sp>
      <p:sp>
        <p:nvSpPr>
          <p:cNvPr id="28685" name="WordArt 69"/>
          <p:cNvSpPr>
            <a:spLocks noChangeArrowheads="1" noChangeShapeType="1" noTextEdit="1"/>
          </p:cNvSpPr>
          <p:nvPr/>
        </p:nvSpPr>
        <p:spPr bwMode="auto">
          <a:xfrm>
            <a:off x="2112963" y="5705475"/>
            <a:ext cx="4254500" cy="287338"/>
          </a:xfrm>
          <a:prstGeom prst="rect">
            <a:avLst/>
          </a:prstGeom>
        </p:spPr>
        <p:txBody>
          <a:bodyPr wrap="none" fromWordArt="1">
            <a:prstTxWarp prst="textPlain">
              <a:avLst>
                <a:gd name="adj" fmla="val 50000"/>
              </a:avLst>
            </a:prstTxWarp>
          </a:bodyPr>
          <a:lstStyle/>
          <a:p>
            <a:pPr algn="ctr"/>
            <a:r>
              <a:rPr lang="fr-FR" sz="3600" b="1" kern="10">
                <a:ln w="3175">
                  <a:solidFill>
                    <a:srgbClr val="006699"/>
                  </a:solidFill>
                  <a:round/>
                  <a:headEnd/>
                  <a:tailEnd/>
                </a:ln>
                <a:solidFill>
                  <a:srgbClr val="006699"/>
                </a:solidFill>
                <a:latin typeface="Century Gothic"/>
              </a:rPr>
              <a:t>parmi 12 enseignements possibles</a:t>
            </a:r>
          </a:p>
        </p:txBody>
      </p:sp>
      <p:sp>
        <p:nvSpPr>
          <p:cNvPr id="28686" name="Oval 70"/>
          <p:cNvSpPr>
            <a:spLocks noChangeArrowheads="1"/>
          </p:cNvSpPr>
          <p:nvPr/>
        </p:nvSpPr>
        <p:spPr bwMode="auto">
          <a:xfrm>
            <a:off x="1049338" y="2957513"/>
            <a:ext cx="996950" cy="965200"/>
          </a:xfrm>
          <a:prstGeom prst="ellipse">
            <a:avLst/>
          </a:prstGeom>
          <a:solidFill>
            <a:srgbClr val="5F5F5F"/>
          </a:solidFill>
          <a:ln w="76200">
            <a:solidFill>
              <a:schemeClr val="bg1"/>
            </a:solidFill>
            <a:round/>
            <a:headEnd/>
            <a:tailEnd/>
          </a:ln>
        </p:spPr>
        <p:txBody>
          <a:bodyPr wrap="none" anchor="ctr"/>
          <a:lstStyle/>
          <a:p>
            <a:pPr algn="ctr"/>
            <a:r>
              <a:rPr lang="fr-FR" altLang="fr-FR" sz="1600" b="1">
                <a:solidFill>
                  <a:schemeClr val="bg1"/>
                </a:solidFill>
              </a:rPr>
              <a:t>au choix</a:t>
            </a:r>
          </a:p>
        </p:txBody>
      </p:sp>
      <p:sp>
        <p:nvSpPr>
          <p:cNvPr id="28687" name="Rectangle 23"/>
          <p:cNvSpPr>
            <a:spLocks noChangeArrowheads="1"/>
          </p:cNvSpPr>
          <p:nvPr/>
        </p:nvSpPr>
        <p:spPr bwMode="auto">
          <a:xfrm>
            <a:off x="133350" y="1362075"/>
            <a:ext cx="8891588" cy="277813"/>
          </a:xfrm>
          <a:prstGeom prst="rect">
            <a:avLst/>
          </a:prstGeom>
          <a:solidFill>
            <a:srgbClr val="FFCC00"/>
          </a:solidFill>
          <a:ln w="9525">
            <a:noFill/>
            <a:miter lim="800000"/>
            <a:headEnd/>
            <a:tailEnd/>
          </a:ln>
        </p:spPr>
        <p:txBody>
          <a:bodyPr wrap="none" anchor="ctr"/>
          <a:lstStyle/>
          <a:p>
            <a:endParaRPr lang="fr-FR" altLang="fr-FR"/>
          </a:p>
        </p:txBody>
      </p:sp>
      <p:sp>
        <p:nvSpPr>
          <p:cNvPr id="28688" name="WordArt 26"/>
          <p:cNvSpPr>
            <a:spLocks noChangeArrowheads="1" noChangeShapeType="1" noTextEdit="1"/>
          </p:cNvSpPr>
          <p:nvPr/>
        </p:nvSpPr>
        <p:spPr bwMode="auto">
          <a:xfrm>
            <a:off x="1316038" y="1144588"/>
            <a:ext cx="7245350" cy="387350"/>
          </a:xfrm>
          <a:prstGeom prst="rect">
            <a:avLst/>
          </a:prstGeom>
        </p:spPr>
        <p:txBody>
          <a:bodyPr wrap="none" fromWordArt="1">
            <a:prstTxWarp prst="textPlain">
              <a:avLst>
                <a:gd name="adj" fmla="val 50000"/>
              </a:avLst>
            </a:prstTxWarp>
          </a:bodyPr>
          <a:lstStyle/>
          <a:p>
            <a:pPr algn="ctr"/>
            <a:r>
              <a:rPr lang="fr-FR" sz="3600" b="1" kern="10">
                <a:ln w="76200">
                  <a:solidFill>
                    <a:schemeClr val="bg1"/>
                  </a:solidFill>
                  <a:round/>
                  <a:headEnd/>
                  <a:tailEnd/>
                </a:ln>
                <a:solidFill>
                  <a:schemeClr val="bg1"/>
                </a:solidFill>
                <a:latin typeface="Century Gothic"/>
              </a:rPr>
              <a:t>Choix de 2 enseignements d'exploration</a:t>
            </a:r>
          </a:p>
        </p:txBody>
      </p:sp>
      <p:sp>
        <p:nvSpPr>
          <p:cNvPr id="28689" name="WordArt 25"/>
          <p:cNvSpPr>
            <a:spLocks noChangeArrowheads="1" noChangeShapeType="1" noTextEdit="1"/>
          </p:cNvSpPr>
          <p:nvPr/>
        </p:nvSpPr>
        <p:spPr bwMode="auto">
          <a:xfrm>
            <a:off x="1316038" y="1143000"/>
            <a:ext cx="7245350" cy="387350"/>
          </a:xfrm>
          <a:prstGeom prst="rect">
            <a:avLst/>
          </a:prstGeom>
        </p:spPr>
        <p:txBody>
          <a:bodyPr wrap="none" fromWordArt="1">
            <a:prstTxWarp prst="textPlain">
              <a:avLst>
                <a:gd name="adj" fmla="val 50000"/>
              </a:avLst>
            </a:prstTxWarp>
          </a:bodyPr>
          <a:lstStyle/>
          <a:p>
            <a:pPr algn="ctr"/>
            <a:r>
              <a:rPr lang="fr-FR" sz="3600" b="1" kern="10">
                <a:ln w="19050">
                  <a:solidFill>
                    <a:srgbClr val="006699"/>
                  </a:solidFill>
                  <a:round/>
                  <a:headEnd/>
                  <a:tailEnd/>
                </a:ln>
                <a:solidFill>
                  <a:srgbClr val="006699"/>
                </a:solidFill>
                <a:latin typeface="Century Gothic"/>
              </a:rPr>
              <a:t>Choix de 2 enseignements d'exploration</a:t>
            </a:r>
          </a:p>
        </p:txBody>
      </p:sp>
      <p:sp>
        <p:nvSpPr>
          <p:cNvPr id="28690" name="WordArt 80"/>
          <p:cNvSpPr>
            <a:spLocks noChangeArrowheads="1" noChangeShapeType="1" noTextEdit="1"/>
          </p:cNvSpPr>
          <p:nvPr/>
        </p:nvSpPr>
        <p:spPr bwMode="auto">
          <a:xfrm rot="-5400000">
            <a:off x="-1900237" y="3789362"/>
            <a:ext cx="4656138" cy="531813"/>
          </a:xfrm>
          <a:prstGeom prst="rect">
            <a:avLst/>
          </a:prstGeom>
        </p:spPr>
        <p:txBody>
          <a:bodyPr wrap="none" fromWordArt="1">
            <a:prstTxWarp prst="textPlain">
              <a:avLst>
                <a:gd name="adj" fmla="val 50000"/>
              </a:avLst>
            </a:prstTxWarp>
          </a:bodyPr>
          <a:lstStyle/>
          <a:p>
            <a:pPr algn="ctr"/>
            <a:r>
              <a:rPr lang="fr-FR" sz="3600" kern="10">
                <a:ln w="38100">
                  <a:solidFill>
                    <a:srgbClr val="FFCC00"/>
                  </a:solidFill>
                  <a:round/>
                  <a:headEnd/>
                  <a:tailEnd/>
                </a:ln>
                <a:noFill/>
                <a:latin typeface="Arial Black"/>
              </a:rPr>
              <a:t>SECONDE</a:t>
            </a:r>
          </a:p>
        </p:txBody>
      </p:sp>
      <p:sp>
        <p:nvSpPr>
          <p:cNvPr id="28691" name="AutoShape 81"/>
          <p:cNvSpPr>
            <a:spLocks noChangeArrowheads="1"/>
          </p:cNvSpPr>
          <p:nvPr/>
        </p:nvSpPr>
        <p:spPr bwMode="auto">
          <a:xfrm>
            <a:off x="8086725" y="5864225"/>
            <a:ext cx="1130300" cy="1008063"/>
          </a:xfrm>
          <a:prstGeom prst="roundRect">
            <a:avLst>
              <a:gd name="adj" fmla="val 16667"/>
            </a:avLst>
          </a:prstGeom>
          <a:solidFill>
            <a:schemeClr val="bg1"/>
          </a:solidFill>
          <a:ln w="9525">
            <a:noFill/>
            <a:round/>
            <a:headEnd/>
            <a:tailEnd/>
          </a:ln>
        </p:spPr>
        <p:txBody>
          <a:bodyPr wrap="none" anchor="ctr"/>
          <a:lstStyle/>
          <a:p>
            <a:endParaRPr lang="fr-FR" altLang="fr-FR"/>
          </a:p>
        </p:txBody>
      </p:sp>
      <p:sp>
        <p:nvSpPr>
          <p:cNvPr id="28692" name="Rectangle 82"/>
          <p:cNvSpPr>
            <a:spLocks noChangeArrowheads="1"/>
          </p:cNvSpPr>
          <p:nvPr/>
        </p:nvSpPr>
        <p:spPr bwMode="auto">
          <a:xfrm>
            <a:off x="749300" y="1295400"/>
            <a:ext cx="142875" cy="431800"/>
          </a:xfrm>
          <a:prstGeom prst="rect">
            <a:avLst/>
          </a:prstGeom>
          <a:solidFill>
            <a:schemeClr val="bg1"/>
          </a:solidFill>
          <a:ln w="9525">
            <a:solidFill>
              <a:schemeClr val="bg1"/>
            </a:solidFill>
            <a:miter lim="800000"/>
            <a:headEnd/>
            <a:tailEnd/>
          </a:ln>
        </p:spPr>
        <p:txBody>
          <a:bodyPr wrap="none" anchor="ctr"/>
          <a:lstStyle/>
          <a:p>
            <a:endParaRPr lang="fr-FR" altLang="fr-FR"/>
          </a:p>
        </p:txBody>
      </p:sp>
      <p:sp>
        <p:nvSpPr>
          <p:cNvPr id="28693" name="Rectangle 22"/>
          <p:cNvSpPr>
            <a:spLocks noChangeArrowheads="1"/>
          </p:cNvSpPr>
          <p:nvPr/>
        </p:nvSpPr>
        <p:spPr bwMode="auto">
          <a:xfrm>
            <a:off x="784225" y="1125538"/>
            <a:ext cx="63500" cy="5329237"/>
          </a:xfrm>
          <a:prstGeom prst="rect">
            <a:avLst/>
          </a:prstGeom>
          <a:solidFill>
            <a:srgbClr val="006699"/>
          </a:solidFill>
          <a:ln w="9525">
            <a:noFill/>
            <a:miter lim="800000"/>
            <a:headEnd/>
            <a:tailEnd/>
          </a:ln>
        </p:spPr>
        <p:txBody>
          <a:bodyPr wrap="none" anchor="ctr"/>
          <a:lstStyle/>
          <a:p>
            <a:endParaRPr lang="fr-FR" altLang="fr-FR"/>
          </a:p>
        </p:txBody>
      </p:sp>
      <p:sp>
        <p:nvSpPr>
          <p:cNvPr id="28694" name="Oval 87"/>
          <p:cNvSpPr>
            <a:spLocks noChangeArrowheads="1"/>
          </p:cNvSpPr>
          <p:nvPr/>
        </p:nvSpPr>
        <p:spPr bwMode="auto">
          <a:xfrm>
            <a:off x="6699250" y="5418138"/>
            <a:ext cx="1079500" cy="865187"/>
          </a:xfrm>
          <a:prstGeom prst="ellipse">
            <a:avLst/>
          </a:prstGeom>
          <a:solidFill>
            <a:schemeClr val="bg1"/>
          </a:solidFill>
          <a:ln w="38100">
            <a:solidFill>
              <a:srgbClr val="006699"/>
            </a:solidFill>
            <a:round/>
            <a:headEnd/>
            <a:tailEnd/>
          </a:ln>
        </p:spPr>
        <p:txBody>
          <a:bodyPr wrap="none" anchor="ctr"/>
          <a:lstStyle/>
          <a:p>
            <a:endParaRPr lang="fr-FR" altLang="fr-FR" sz="1200" b="1">
              <a:latin typeface="Century Gothic" pitchFamily="34" charset="0"/>
            </a:endParaRPr>
          </a:p>
        </p:txBody>
      </p:sp>
      <p:sp>
        <p:nvSpPr>
          <p:cNvPr id="28695" name="Text Box 88"/>
          <p:cNvSpPr txBox="1">
            <a:spLocks noChangeArrowheads="1"/>
          </p:cNvSpPr>
          <p:nvPr/>
        </p:nvSpPr>
        <p:spPr bwMode="auto">
          <a:xfrm>
            <a:off x="6765925" y="5573713"/>
            <a:ext cx="1000125" cy="523875"/>
          </a:xfrm>
          <a:prstGeom prst="rect">
            <a:avLst/>
          </a:prstGeom>
          <a:noFill/>
          <a:ln w="9525">
            <a:noFill/>
            <a:miter lim="800000"/>
            <a:headEnd/>
            <a:tailEnd/>
          </a:ln>
        </p:spPr>
        <p:txBody>
          <a:bodyPr wrap="none">
            <a:spAutoFit/>
          </a:bodyPr>
          <a:lstStyle/>
          <a:p>
            <a:r>
              <a:rPr lang="fr-FR" altLang="fr-FR" sz="2800" b="1">
                <a:solidFill>
                  <a:srgbClr val="333333"/>
                </a:solidFill>
                <a:latin typeface="Century Gothic" pitchFamily="34" charset="0"/>
              </a:rPr>
              <a:t>1h30</a:t>
            </a:r>
            <a:endParaRPr lang="fr-FR" altLang="fr-FR" sz="1400" b="1">
              <a:solidFill>
                <a:srgbClr val="333333"/>
              </a:solidFill>
              <a:latin typeface="Century Gothic" pitchFamily="34" charset="0"/>
            </a:endParaRPr>
          </a:p>
        </p:txBody>
      </p:sp>
      <p:sp>
        <p:nvSpPr>
          <p:cNvPr id="28696" name="WordArt 89"/>
          <p:cNvSpPr>
            <a:spLocks noChangeArrowheads="1" noChangeShapeType="1" noTextEdit="1"/>
          </p:cNvSpPr>
          <p:nvPr/>
        </p:nvSpPr>
        <p:spPr bwMode="auto">
          <a:xfrm>
            <a:off x="2922588" y="187325"/>
            <a:ext cx="5505450" cy="288925"/>
          </a:xfrm>
          <a:prstGeom prst="rect">
            <a:avLst/>
          </a:prstGeom>
        </p:spPr>
        <p:txBody>
          <a:bodyPr wrap="none" fromWordArt="1">
            <a:prstTxWarp prst="textPlain">
              <a:avLst>
                <a:gd name="adj" fmla="val 50000"/>
              </a:avLst>
            </a:prstTxWarp>
          </a:bodyPr>
          <a:lstStyle/>
          <a:p>
            <a:pPr algn="ctr"/>
            <a:r>
              <a:rPr lang="fr-FR" sz="3600" b="1" kern="10">
                <a:ln w="57150">
                  <a:solidFill>
                    <a:schemeClr val="bg1"/>
                  </a:solidFill>
                  <a:round/>
                  <a:headEnd/>
                  <a:tailEnd/>
                </a:ln>
                <a:solidFill>
                  <a:schemeClr val="bg1"/>
                </a:solidFill>
                <a:latin typeface="Century Gothic"/>
              </a:rPr>
              <a:t>La nouvelle classe de seconde</a:t>
            </a:r>
          </a:p>
        </p:txBody>
      </p:sp>
      <p:sp>
        <p:nvSpPr>
          <p:cNvPr id="28697" name="WordArt 90"/>
          <p:cNvSpPr>
            <a:spLocks noChangeArrowheads="1" noChangeShapeType="1" noTextEdit="1"/>
          </p:cNvSpPr>
          <p:nvPr/>
        </p:nvSpPr>
        <p:spPr bwMode="auto">
          <a:xfrm>
            <a:off x="2921000" y="187325"/>
            <a:ext cx="5505450" cy="288925"/>
          </a:xfrm>
          <a:prstGeom prst="rect">
            <a:avLst/>
          </a:prstGeom>
        </p:spPr>
        <p:txBody>
          <a:bodyPr wrap="none" fromWordArt="1">
            <a:prstTxWarp prst="textPlain">
              <a:avLst>
                <a:gd name="adj" fmla="val 50000"/>
              </a:avLst>
            </a:prstTxWarp>
          </a:bodyPr>
          <a:lstStyle/>
          <a:p>
            <a:pPr algn="ctr"/>
            <a:r>
              <a:rPr lang="fr-FR" sz="3600" b="1" kern="10">
                <a:ln w="9525">
                  <a:solidFill>
                    <a:schemeClr val="tx1"/>
                  </a:solidFill>
                  <a:round/>
                  <a:headEnd/>
                  <a:tailEnd/>
                </a:ln>
                <a:solidFill>
                  <a:schemeClr val="bg1"/>
                </a:solidFill>
                <a:latin typeface="Century Gothic"/>
              </a:rPr>
              <a:t>La nouvelle classe de seconde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openfile"/>
          <p:cNvPicPr>
            <a:picLocks noChangeAspect="1" noChangeArrowheads="1"/>
          </p:cNvPicPr>
          <p:nvPr/>
        </p:nvPicPr>
        <p:blipFill>
          <a:blip r:embed="rId3" cstate="print"/>
          <a:srcRect/>
          <a:stretch>
            <a:fillRect/>
          </a:stretch>
        </p:blipFill>
        <p:spPr bwMode="auto">
          <a:xfrm>
            <a:off x="-328613" y="-303213"/>
            <a:ext cx="9825038" cy="7489826"/>
          </a:xfrm>
          <a:prstGeom prst="rect">
            <a:avLst/>
          </a:prstGeom>
          <a:noFill/>
          <a:ln w="9525">
            <a:noFill/>
            <a:miter lim="800000"/>
            <a:headEnd/>
            <a:tailEnd/>
          </a:ln>
        </p:spPr>
      </p:pic>
      <p:sp>
        <p:nvSpPr>
          <p:cNvPr id="29699" name="Text Box 18"/>
          <p:cNvSpPr txBox="1">
            <a:spLocks noChangeArrowheads="1"/>
          </p:cNvSpPr>
          <p:nvPr/>
        </p:nvSpPr>
        <p:spPr bwMode="auto">
          <a:xfrm>
            <a:off x="903288" y="2205038"/>
            <a:ext cx="420687" cy="4616450"/>
          </a:xfrm>
          <a:prstGeom prst="rect">
            <a:avLst/>
          </a:prstGeom>
          <a:noFill/>
          <a:ln w="9525">
            <a:noFill/>
            <a:miter lim="800000"/>
            <a:headEnd/>
            <a:tailEnd/>
          </a:ln>
        </p:spPr>
        <p:txBody>
          <a:bodyPr wrap="none">
            <a:spAutoFit/>
          </a:bodyPr>
          <a:lstStyle/>
          <a:p>
            <a:pPr>
              <a:lnSpc>
                <a:spcPct val="150000"/>
              </a:lnSpc>
              <a:buClr>
                <a:srgbClr val="5F5F5F"/>
              </a:buClr>
              <a:buFont typeface="Wingdings" pitchFamily="2" charset="2"/>
              <a:buChar char="è"/>
            </a:pPr>
            <a:r>
              <a:rPr lang="fr-FR" altLang="fr-FR" sz="1400"/>
              <a:t> </a:t>
            </a:r>
          </a:p>
          <a:p>
            <a:pPr>
              <a:lnSpc>
                <a:spcPct val="150000"/>
              </a:lnSpc>
              <a:buClr>
                <a:srgbClr val="5F5F5F"/>
              </a:buClr>
              <a:buFont typeface="Wingdings" pitchFamily="2" charset="2"/>
              <a:buChar char="è"/>
            </a:pPr>
            <a:r>
              <a:rPr lang="fr-FR" altLang="fr-FR" sz="1400"/>
              <a:t> </a:t>
            </a:r>
          </a:p>
          <a:p>
            <a:pPr>
              <a:lnSpc>
                <a:spcPct val="150000"/>
              </a:lnSpc>
              <a:buClr>
                <a:srgbClr val="5F5F5F"/>
              </a:buClr>
              <a:buFont typeface="Wingdings" pitchFamily="2" charset="2"/>
              <a:buChar char="è"/>
            </a:pPr>
            <a:r>
              <a:rPr lang="fr-FR" altLang="fr-FR" sz="1400"/>
              <a:t> </a:t>
            </a:r>
          </a:p>
          <a:p>
            <a:pPr>
              <a:lnSpc>
                <a:spcPct val="150000"/>
              </a:lnSpc>
              <a:buClr>
                <a:srgbClr val="5F5F5F"/>
              </a:buClr>
              <a:buFont typeface="Wingdings" pitchFamily="2" charset="2"/>
              <a:buChar char="è"/>
            </a:pPr>
            <a:r>
              <a:rPr lang="fr-FR" altLang="fr-FR" sz="1400"/>
              <a:t> </a:t>
            </a:r>
          </a:p>
          <a:p>
            <a:pPr>
              <a:lnSpc>
                <a:spcPct val="150000"/>
              </a:lnSpc>
              <a:buClr>
                <a:srgbClr val="5F5F5F"/>
              </a:buClr>
              <a:buFont typeface="Wingdings" pitchFamily="2" charset="2"/>
              <a:buChar char="è"/>
            </a:pPr>
            <a:r>
              <a:rPr lang="fr-FR" altLang="fr-FR" sz="1400"/>
              <a:t> </a:t>
            </a:r>
          </a:p>
          <a:p>
            <a:pPr>
              <a:lnSpc>
                <a:spcPct val="150000"/>
              </a:lnSpc>
              <a:buClr>
                <a:srgbClr val="5F5F5F"/>
              </a:buClr>
              <a:buFont typeface="Wingdings" pitchFamily="2" charset="2"/>
              <a:buChar char="è"/>
            </a:pPr>
            <a:endParaRPr lang="fr-FR" altLang="fr-FR" sz="1400"/>
          </a:p>
          <a:p>
            <a:pPr>
              <a:lnSpc>
                <a:spcPct val="150000"/>
              </a:lnSpc>
              <a:buClr>
                <a:srgbClr val="5F5F5F"/>
              </a:buClr>
              <a:buFont typeface="Wingdings" pitchFamily="2" charset="2"/>
              <a:buChar char="è"/>
            </a:pPr>
            <a:r>
              <a:rPr lang="fr-FR" altLang="fr-FR" sz="1400"/>
              <a:t> </a:t>
            </a:r>
          </a:p>
          <a:p>
            <a:pPr>
              <a:lnSpc>
                <a:spcPct val="150000"/>
              </a:lnSpc>
              <a:buClr>
                <a:srgbClr val="5F5F5F"/>
              </a:buClr>
              <a:buFont typeface="Wingdings" pitchFamily="2" charset="2"/>
              <a:buChar char="è"/>
            </a:pPr>
            <a:r>
              <a:rPr lang="fr-FR" altLang="fr-FR" sz="1400"/>
              <a:t> </a:t>
            </a:r>
          </a:p>
          <a:p>
            <a:pPr>
              <a:lnSpc>
                <a:spcPct val="150000"/>
              </a:lnSpc>
              <a:buClr>
                <a:srgbClr val="5F5F5F"/>
              </a:buClr>
              <a:buFont typeface="Wingdings" pitchFamily="2" charset="2"/>
              <a:buChar char="è"/>
            </a:pPr>
            <a:r>
              <a:rPr lang="fr-FR" altLang="fr-FR" sz="1400"/>
              <a:t> </a:t>
            </a:r>
          </a:p>
          <a:p>
            <a:pPr>
              <a:lnSpc>
                <a:spcPct val="150000"/>
              </a:lnSpc>
              <a:buClr>
                <a:srgbClr val="5F5F5F"/>
              </a:buClr>
              <a:buFont typeface="Wingdings" pitchFamily="2" charset="2"/>
              <a:buChar char="è"/>
            </a:pPr>
            <a:r>
              <a:rPr lang="fr-FR" altLang="fr-FR" sz="1400"/>
              <a:t> </a:t>
            </a:r>
          </a:p>
          <a:p>
            <a:pPr>
              <a:lnSpc>
                <a:spcPct val="150000"/>
              </a:lnSpc>
              <a:buClr>
                <a:srgbClr val="5F5F5F"/>
              </a:buClr>
              <a:buFont typeface="Wingdings" pitchFamily="2" charset="2"/>
              <a:buChar char="è"/>
            </a:pPr>
            <a:r>
              <a:rPr lang="fr-FR" altLang="fr-FR" sz="1400"/>
              <a:t> </a:t>
            </a:r>
          </a:p>
          <a:p>
            <a:pPr>
              <a:lnSpc>
                <a:spcPct val="150000"/>
              </a:lnSpc>
              <a:buClr>
                <a:srgbClr val="5F5F5F"/>
              </a:buClr>
              <a:buFont typeface="Wingdings" pitchFamily="2" charset="2"/>
              <a:buChar char="è"/>
            </a:pPr>
            <a:r>
              <a:rPr lang="fr-FR" altLang="fr-FR" sz="1400"/>
              <a:t> </a:t>
            </a:r>
          </a:p>
          <a:p>
            <a:pPr>
              <a:lnSpc>
                <a:spcPct val="150000"/>
              </a:lnSpc>
              <a:buClr>
                <a:srgbClr val="5F5F5F"/>
              </a:buClr>
              <a:buFont typeface="Wingdings" pitchFamily="2" charset="2"/>
              <a:buChar char="è"/>
            </a:pPr>
            <a:r>
              <a:rPr lang="fr-FR" altLang="fr-FR" sz="1400"/>
              <a:t> </a:t>
            </a:r>
          </a:p>
          <a:p>
            <a:pPr>
              <a:lnSpc>
                <a:spcPct val="150000"/>
              </a:lnSpc>
              <a:buClr>
                <a:srgbClr val="5F5F5F"/>
              </a:buClr>
              <a:buFont typeface="Wingdings" pitchFamily="2" charset="2"/>
              <a:buChar char="è"/>
            </a:pPr>
            <a:r>
              <a:rPr lang="fr-FR" altLang="fr-FR" sz="1400"/>
              <a:t> </a:t>
            </a:r>
          </a:p>
        </p:txBody>
      </p:sp>
      <p:sp>
        <p:nvSpPr>
          <p:cNvPr id="29700" name="WordArt 24"/>
          <p:cNvSpPr>
            <a:spLocks noChangeArrowheads="1" noChangeShapeType="1" noTextEdit="1"/>
          </p:cNvSpPr>
          <p:nvPr/>
        </p:nvSpPr>
        <p:spPr bwMode="auto">
          <a:xfrm>
            <a:off x="1266825" y="3284538"/>
            <a:ext cx="3587750" cy="247650"/>
          </a:xfrm>
          <a:prstGeom prst="rect">
            <a:avLst/>
          </a:prstGeom>
        </p:spPr>
        <p:txBody>
          <a:bodyPr wrap="none" fromWordArt="1">
            <a:prstTxWarp prst="textPlain">
              <a:avLst>
                <a:gd name="adj" fmla="val 50000"/>
              </a:avLst>
            </a:prstTxWarp>
          </a:bodyPr>
          <a:lstStyle/>
          <a:p>
            <a:pPr algn="ctr"/>
            <a:r>
              <a:rPr lang="fr-FR" sz="3600" b="1" kern="10">
                <a:ln w="9525">
                  <a:solidFill>
                    <a:srgbClr val="006699"/>
                  </a:solidFill>
                  <a:round/>
                  <a:headEnd/>
                  <a:tailEnd/>
                </a:ln>
                <a:solidFill>
                  <a:srgbClr val="006699"/>
                </a:solidFill>
                <a:latin typeface="Century Gothic"/>
              </a:rPr>
              <a:t>Création et innovation technologiques</a:t>
            </a:r>
          </a:p>
        </p:txBody>
      </p:sp>
      <p:sp>
        <p:nvSpPr>
          <p:cNvPr id="29701" name="WordArt 25"/>
          <p:cNvSpPr>
            <a:spLocks noChangeArrowheads="1" noChangeShapeType="1" noTextEdit="1"/>
          </p:cNvSpPr>
          <p:nvPr/>
        </p:nvSpPr>
        <p:spPr bwMode="auto">
          <a:xfrm>
            <a:off x="1289050" y="2971800"/>
            <a:ext cx="1662113" cy="250825"/>
          </a:xfrm>
          <a:prstGeom prst="rect">
            <a:avLst/>
          </a:prstGeom>
        </p:spPr>
        <p:txBody>
          <a:bodyPr wrap="none" fromWordArt="1">
            <a:prstTxWarp prst="textPlain">
              <a:avLst>
                <a:gd name="adj" fmla="val 50000"/>
              </a:avLst>
            </a:prstTxWarp>
          </a:bodyPr>
          <a:lstStyle/>
          <a:p>
            <a:pPr algn="ctr"/>
            <a:r>
              <a:rPr lang="fr-FR" sz="3600" b="1" kern="10">
                <a:ln w="9525">
                  <a:solidFill>
                    <a:srgbClr val="006699"/>
                  </a:solidFill>
                  <a:round/>
                  <a:headEnd/>
                  <a:tailEnd/>
                </a:ln>
                <a:solidFill>
                  <a:srgbClr val="006699"/>
                </a:solidFill>
                <a:latin typeface="Century Gothic"/>
              </a:rPr>
              <a:t>Biotechnologies</a:t>
            </a:r>
          </a:p>
        </p:txBody>
      </p:sp>
      <p:sp>
        <p:nvSpPr>
          <p:cNvPr id="29702" name="WordArt 27"/>
          <p:cNvSpPr>
            <a:spLocks noChangeArrowheads="1" noChangeShapeType="1" noTextEdit="1"/>
          </p:cNvSpPr>
          <p:nvPr/>
        </p:nvSpPr>
        <p:spPr bwMode="auto">
          <a:xfrm>
            <a:off x="1266825" y="5199063"/>
            <a:ext cx="2259013" cy="209550"/>
          </a:xfrm>
          <a:prstGeom prst="rect">
            <a:avLst/>
          </a:prstGeom>
        </p:spPr>
        <p:txBody>
          <a:bodyPr wrap="none" fromWordArt="1">
            <a:prstTxWarp prst="textPlain">
              <a:avLst>
                <a:gd name="adj" fmla="val 50000"/>
              </a:avLst>
            </a:prstTxWarp>
          </a:bodyPr>
          <a:lstStyle/>
          <a:p>
            <a:pPr algn="ctr"/>
            <a:r>
              <a:rPr lang="fr-FR" sz="3600" b="1" kern="10">
                <a:ln w="9525">
                  <a:solidFill>
                    <a:srgbClr val="006699"/>
                  </a:solidFill>
                  <a:round/>
                  <a:headEnd/>
                  <a:tailEnd/>
                </a:ln>
                <a:solidFill>
                  <a:srgbClr val="006699"/>
                </a:solidFill>
                <a:latin typeface="Century Gothic"/>
              </a:rPr>
              <a:t>Littérature et société</a:t>
            </a:r>
          </a:p>
        </p:txBody>
      </p:sp>
      <p:sp>
        <p:nvSpPr>
          <p:cNvPr id="29703" name="WordArt 28"/>
          <p:cNvSpPr>
            <a:spLocks noChangeArrowheads="1" noChangeShapeType="1" noTextEdit="1"/>
          </p:cNvSpPr>
          <p:nvPr/>
        </p:nvSpPr>
        <p:spPr bwMode="auto">
          <a:xfrm>
            <a:off x="1266825" y="5526088"/>
            <a:ext cx="3721100" cy="238125"/>
          </a:xfrm>
          <a:prstGeom prst="rect">
            <a:avLst/>
          </a:prstGeom>
        </p:spPr>
        <p:txBody>
          <a:bodyPr wrap="none" fromWordArt="1">
            <a:prstTxWarp prst="textPlain">
              <a:avLst>
                <a:gd name="adj" fmla="val 50000"/>
              </a:avLst>
            </a:prstTxWarp>
          </a:bodyPr>
          <a:lstStyle/>
          <a:p>
            <a:pPr algn="ctr"/>
            <a:r>
              <a:rPr lang="fr-FR" sz="3600" b="1" kern="10">
                <a:ln w="9525">
                  <a:solidFill>
                    <a:srgbClr val="006699"/>
                  </a:solidFill>
                  <a:round/>
                  <a:headEnd/>
                  <a:tailEnd/>
                </a:ln>
                <a:solidFill>
                  <a:srgbClr val="006699"/>
                </a:solidFill>
                <a:latin typeface="Century Gothic"/>
              </a:rPr>
              <a:t>Méthodes et pratiques scientifiques</a:t>
            </a:r>
          </a:p>
        </p:txBody>
      </p:sp>
      <p:sp>
        <p:nvSpPr>
          <p:cNvPr id="29704" name="WordArt 29"/>
          <p:cNvSpPr>
            <a:spLocks noChangeArrowheads="1" noChangeShapeType="1" noTextEdit="1"/>
          </p:cNvSpPr>
          <p:nvPr/>
        </p:nvSpPr>
        <p:spPr bwMode="auto">
          <a:xfrm>
            <a:off x="1258888" y="3598863"/>
            <a:ext cx="2884487" cy="254000"/>
          </a:xfrm>
          <a:prstGeom prst="rect">
            <a:avLst/>
          </a:prstGeom>
        </p:spPr>
        <p:txBody>
          <a:bodyPr wrap="none" fromWordArt="1">
            <a:prstTxWarp prst="textPlain">
              <a:avLst>
                <a:gd name="adj" fmla="val 50000"/>
              </a:avLst>
            </a:prstTxWarp>
          </a:bodyPr>
          <a:lstStyle/>
          <a:p>
            <a:pPr algn="ctr"/>
            <a:r>
              <a:rPr lang="fr-FR" sz="3600" b="1" kern="10">
                <a:ln w="9525">
                  <a:solidFill>
                    <a:srgbClr val="006699"/>
                  </a:solidFill>
                  <a:round/>
                  <a:headEnd/>
                  <a:tailEnd/>
                </a:ln>
                <a:solidFill>
                  <a:srgbClr val="006699"/>
                </a:solidFill>
                <a:latin typeface="Century Gothic"/>
              </a:rPr>
              <a:t>Création et activité artistiques</a:t>
            </a:r>
          </a:p>
        </p:txBody>
      </p:sp>
      <p:sp>
        <p:nvSpPr>
          <p:cNvPr id="29705" name="WordArt 30"/>
          <p:cNvSpPr>
            <a:spLocks noChangeArrowheads="1" noChangeShapeType="1" noTextEdit="1"/>
          </p:cNvSpPr>
          <p:nvPr/>
        </p:nvSpPr>
        <p:spPr bwMode="auto">
          <a:xfrm>
            <a:off x="1254125" y="6159500"/>
            <a:ext cx="2508250" cy="250825"/>
          </a:xfrm>
          <a:prstGeom prst="rect">
            <a:avLst/>
          </a:prstGeom>
        </p:spPr>
        <p:txBody>
          <a:bodyPr wrap="none" fromWordArt="1">
            <a:prstTxWarp prst="textPlain">
              <a:avLst>
                <a:gd name="adj" fmla="val 50000"/>
              </a:avLst>
            </a:prstTxWarp>
          </a:bodyPr>
          <a:lstStyle/>
          <a:p>
            <a:pPr algn="ctr"/>
            <a:r>
              <a:rPr lang="fr-FR" sz="3600" b="1" kern="10">
                <a:ln w="9525">
                  <a:solidFill>
                    <a:srgbClr val="006699"/>
                  </a:solidFill>
                  <a:round/>
                  <a:headEnd/>
                  <a:tailEnd/>
                </a:ln>
                <a:solidFill>
                  <a:srgbClr val="006699"/>
                </a:solidFill>
                <a:latin typeface="Century Gothic"/>
              </a:rPr>
              <a:t>Sciences de l'ingénieur</a:t>
            </a:r>
          </a:p>
        </p:txBody>
      </p:sp>
      <p:sp>
        <p:nvSpPr>
          <p:cNvPr id="29706" name="WordArt 31"/>
          <p:cNvSpPr>
            <a:spLocks noChangeArrowheads="1" noChangeShapeType="1" noTextEdit="1"/>
          </p:cNvSpPr>
          <p:nvPr/>
        </p:nvSpPr>
        <p:spPr bwMode="auto">
          <a:xfrm>
            <a:off x="1263650" y="4232275"/>
            <a:ext cx="3921125" cy="238125"/>
          </a:xfrm>
          <a:prstGeom prst="rect">
            <a:avLst/>
          </a:prstGeom>
        </p:spPr>
        <p:txBody>
          <a:bodyPr wrap="none" fromWordArt="1">
            <a:prstTxWarp prst="textPlain">
              <a:avLst>
                <a:gd name="adj" fmla="val 50000"/>
              </a:avLst>
            </a:prstTxWarp>
          </a:bodyPr>
          <a:lstStyle/>
          <a:p>
            <a:pPr algn="ctr"/>
            <a:r>
              <a:rPr lang="fr-FR" sz="3600" b="1" kern="10">
                <a:ln w="9525">
                  <a:solidFill>
                    <a:srgbClr val="006699"/>
                  </a:solidFill>
                  <a:round/>
                  <a:headEnd/>
                  <a:tailEnd/>
                </a:ln>
                <a:solidFill>
                  <a:srgbClr val="006699"/>
                </a:solidFill>
                <a:latin typeface="Century Gothic"/>
              </a:rPr>
              <a:t>Langues et cultures de l'antiquité : latin</a:t>
            </a:r>
          </a:p>
        </p:txBody>
      </p:sp>
      <p:sp>
        <p:nvSpPr>
          <p:cNvPr id="29707" name="WordArt 33"/>
          <p:cNvSpPr>
            <a:spLocks noChangeArrowheads="1" noChangeShapeType="1" noTextEdit="1"/>
          </p:cNvSpPr>
          <p:nvPr/>
        </p:nvSpPr>
        <p:spPr bwMode="auto">
          <a:xfrm>
            <a:off x="1298575" y="2322513"/>
            <a:ext cx="3721100" cy="244475"/>
          </a:xfrm>
          <a:prstGeom prst="rect">
            <a:avLst/>
          </a:prstGeom>
        </p:spPr>
        <p:txBody>
          <a:bodyPr wrap="none" fromWordArt="1">
            <a:prstTxWarp prst="textPlain">
              <a:avLst>
                <a:gd name="adj" fmla="val 50000"/>
              </a:avLst>
            </a:prstTxWarp>
          </a:bodyPr>
          <a:lstStyle/>
          <a:p>
            <a:pPr algn="ctr"/>
            <a:r>
              <a:rPr lang="fr-FR" sz="3600" b="1" kern="10">
                <a:ln w="9525">
                  <a:solidFill>
                    <a:srgbClr val="006699"/>
                  </a:solidFill>
                  <a:round/>
                  <a:headEnd/>
                  <a:tailEnd/>
                </a:ln>
                <a:solidFill>
                  <a:srgbClr val="006699"/>
                </a:solidFill>
                <a:latin typeface="Century Gothic"/>
              </a:rPr>
              <a:t>Sciences économiques et sociales</a:t>
            </a:r>
          </a:p>
        </p:txBody>
      </p:sp>
      <p:sp>
        <p:nvSpPr>
          <p:cNvPr id="29708" name="WordArt 34"/>
          <p:cNvSpPr>
            <a:spLocks noChangeArrowheads="1" noChangeShapeType="1" noTextEdit="1"/>
          </p:cNvSpPr>
          <p:nvPr/>
        </p:nvSpPr>
        <p:spPr bwMode="auto">
          <a:xfrm>
            <a:off x="1298575" y="2635250"/>
            <a:ext cx="5540375" cy="247650"/>
          </a:xfrm>
          <a:prstGeom prst="rect">
            <a:avLst/>
          </a:prstGeom>
        </p:spPr>
        <p:txBody>
          <a:bodyPr wrap="none" fromWordArt="1">
            <a:prstTxWarp prst="textPlain">
              <a:avLst>
                <a:gd name="adj" fmla="val 50000"/>
              </a:avLst>
            </a:prstTxWarp>
          </a:bodyPr>
          <a:lstStyle/>
          <a:p>
            <a:pPr algn="ctr"/>
            <a:r>
              <a:rPr lang="fr-FR" sz="3600" b="1" kern="10">
                <a:ln w="9525">
                  <a:solidFill>
                    <a:srgbClr val="006699"/>
                  </a:solidFill>
                  <a:round/>
                  <a:headEnd/>
                  <a:tailEnd/>
                </a:ln>
                <a:solidFill>
                  <a:srgbClr val="006699"/>
                </a:solidFill>
                <a:latin typeface="Century Gothic"/>
              </a:rPr>
              <a:t>Principes fondamentaux de l'économie et de la gestion</a:t>
            </a:r>
          </a:p>
        </p:txBody>
      </p:sp>
      <p:sp>
        <p:nvSpPr>
          <p:cNvPr id="29709" name="WordArt 35"/>
          <p:cNvSpPr>
            <a:spLocks noChangeArrowheads="1" noChangeShapeType="1" noTextEdit="1"/>
          </p:cNvSpPr>
          <p:nvPr/>
        </p:nvSpPr>
        <p:spPr bwMode="auto">
          <a:xfrm>
            <a:off x="1254125" y="5826125"/>
            <a:ext cx="1541463" cy="209550"/>
          </a:xfrm>
          <a:prstGeom prst="rect">
            <a:avLst/>
          </a:prstGeom>
        </p:spPr>
        <p:txBody>
          <a:bodyPr wrap="none" fromWordArt="1">
            <a:prstTxWarp prst="textPlain">
              <a:avLst>
                <a:gd name="adj" fmla="val 50000"/>
              </a:avLst>
            </a:prstTxWarp>
          </a:bodyPr>
          <a:lstStyle/>
          <a:p>
            <a:pPr algn="ctr"/>
            <a:r>
              <a:rPr lang="fr-FR" sz="3600" b="1" kern="10">
                <a:ln w="9525">
                  <a:solidFill>
                    <a:srgbClr val="006699"/>
                  </a:solidFill>
                  <a:round/>
                  <a:headEnd/>
                  <a:tailEnd/>
                </a:ln>
                <a:solidFill>
                  <a:srgbClr val="006699"/>
                </a:solidFill>
                <a:latin typeface="Century Gothic"/>
              </a:rPr>
              <a:t>Santé et social</a:t>
            </a:r>
          </a:p>
        </p:txBody>
      </p:sp>
      <p:sp>
        <p:nvSpPr>
          <p:cNvPr id="29710" name="WordArt 36"/>
          <p:cNvSpPr>
            <a:spLocks noChangeArrowheads="1" noChangeShapeType="1" noTextEdit="1"/>
          </p:cNvSpPr>
          <p:nvPr/>
        </p:nvSpPr>
        <p:spPr bwMode="auto">
          <a:xfrm>
            <a:off x="1254125" y="6473825"/>
            <a:ext cx="2525713" cy="193675"/>
          </a:xfrm>
          <a:prstGeom prst="rect">
            <a:avLst/>
          </a:prstGeom>
        </p:spPr>
        <p:txBody>
          <a:bodyPr wrap="none" fromWordArt="1">
            <a:prstTxWarp prst="textPlain">
              <a:avLst>
                <a:gd name="adj" fmla="val 50000"/>
              </a:avLst>
            </a:prstTxWarp>
          </a:bodyPr>
          <a:lstStyle/>
          <a:p>
            <a:pPr algn="ctr"/>
            <a:r>
              <a:rPr lang="fr-FR" sz="3600" b="1" kern="10">
                <a:ln w="9525">
                  <a:solidFill>
                    <a:srgbClr val="006699"/>
                  </a:solidFill>
                  <a:round/>
                  <a:headEnd/>
                  <a:tailEnd/>
                </a:ln>
                <a:solidFill>
                  <a:srgbClr val="006699"/>
                </a:solidFill>
                <a:latin typeface="Century Gothic"/>
              </a:rPr>
              <a:t>Sciences et laboratoire</a:t>
            </a:r>
          </a:p>
        </p:txBody>
      </p:sp>
      <p:sp>
        <p:nvSpPr>
          <p:cNvPr id="29711" name="WordArt 37"/>
          <p:cNvSpPr>
            <a:spLocks noChangeArrowheads="1" noChangeShapeType="1" noTextEdit="1"/>
          </p:cNvSpPr>
          <p:nvPr/>
        </p:nvSpPr>
        <p:spPr bwMode="auto">
          <a:xfrm>
            <a:off x="1263650" y="4554538"/>
            <a:ext cx="3921125" cy="244475"/>
          </a:xfrm>
          <a:prstGeom prst="rect">
            <a:avLst/>
          </a:prstGeom>
        </p:spPr>
        <p:txBody>
          <a:bodyPr wrap="none" fromWordArt="1">
            <a:prstTxWarp prst="textPlain">
              <a:avLst>
                <a:gd name="adj" fmla="val 50000"/>
              </a:avLst>
            </a:prstTxWarp>
          </a:bodyPr>
          <a:lstStyle/>
          <a:p>
            <a:pPr algn="ctr"/>
            <a:r>
              <a:rPr lang="fr-FR" sz="3600" b="1" kern="10">
                <a:ln w="9525">
                  <a:solidFill>
                    <a:srgbClr val="006699"/>
                  </a:solidFill>
                  <a:round/>
                  <a:headEnd/>
                  <a:tailEnd/>
                </a:ln>
                <a:solidFill>
                  <a:srgbClr val="006699"/>
                </a:solidFill>
                <a:latin typeface="Century Gothic"/>
              </a:rPr>
              <a:t>Langues et cultures de l'antiquité : grec</a:t>
            </a:r>
          </a:p>
        </p:txBody>
      </p:sp>
      <p:sp>
        <p:nvSpPr>
          <p:cNvPr id="29712" name="WordArt 38"/>
          <p:cNvSpPr>
            <a:spLocks noChangeArrowheads="1" noChangeShapeType="1" noTextEdit="1"/>
          </p:cNvSpPr>
          <p:nvPr/>
        </p:nvSpPr>
        <p:spPr bwMode="auto">
          <a:xfrm>
            <a:off x="1263650" y="4883150"/>
            <a:ext cx="1793875" cy="228600"/>
          </a:xfrm>
          <a:prstGeom prst="rect">
            <a:avLst/>
          </a:prstGeom>
        </p:spPr>
        <p:txBody>
          <a:bodyPr wrap="none" fromWordArt="1">
            <a:prstTxWarp prst="textPlain">
              <a:avLst>
                <a:gd name="adj" fmla="val 50000"/>
              </a:avLst>
            </a:prstTxWarp>
          </a:bodyPr>
          <a:lstStyle/>
          <a:p>
            <a:pPr algn="ctr"/>
            <a:r>
              <a:rPr lang="fr-FR" sz="3600" b="1" kern="10">
                <a:ln w="9525">
                  <a:solidFill>
                    <a:srgbClr val="006699"/>
                  </a:solidFill>
                  <a:round/>
                  <a:headEnd/>
                  <a:tailEnd/>
                </a:ln>
                <a:solidFill>
                  <a:srgbClr val="006699"/>
                </a:solidFill>
                <a:latin typeface="Century Gothic"/>
              </a:rPr>
              <a:t>Langue vivante 3</a:t>
            </a:r>
          </a:p>
        </p:txBody>
      </p:sp>
      <p:sp>
        <p:nvSpPr>
          <p:cNvPr id="29713" name="WordArt 39"/>
          <p:cNvSpPr>
            <a:spLocks noChangeArrowheads="1" noChangeShapeType="1" noTextEdit="1"/>
          </p:cNvSpPr>
          <p:nvPr/>
        </p:nvSpPr>
        <p:spPr bwMode="auto">
          <a:xfrm>
            <a:off x="1450975" y="1511300"/>
            <a:ext cx="7427913" cy="301625"/>
          </a:xfrm>
          <a:prstGeom prst="rect">
            <a:avLst/>
          </a:prstGeom>
        </p:spPr>
        <p:txBody>
          <a:bodyPr wrap="none" fromWordArt="1">
            <a:prstTxWarp prst="textPlain">
              <a:avLst>
                <a:gd name="adj" fmla="val 50000"/>
              </a:avLst>
            </a:prstTxWarp>
          </a:bodyPr>
          <a:lstStyle/>
          <a:p>
            <a:pPr algn="ctr"/>
            <a:r>
              <a:rPr lang="fr-FR" sz="3600" b="1" kern="10">
                <a:ln w="3175">
                  <a:solidFill>
                    <a:srgbClr val="008000"/>
                  </a:solidFill>
                  <a:round/>
                  <a:headEnd/>
                  <a:tailEnd/>
                </a:ln>
                <a:solidFill>
                  <a:srgbClr val="008000"/>
                </a:solidFill>
                <a:latin typeface="Century Gothic"/>
              </a:rPr>
              <a:t>Un second enseignement d'exploration différent du premier</a:t>
            </a:r>
          </a:p>
        </p:txBody>
      </p:sp>
      <p:sp>
        <p:nvSpPr>
          <p:cNvPr id="29714" name="Oval 40"/>
          <p:cNvSpPr>
            <a:spLocks noChangeArrowheads="1"/>
          </p:cNvSpPr>
          <p:nvPr/>
        </p:nvSpPr>
        <p:spPr bwMode="auto">
          <a:xfrm>
            <a:off x="7277100" y="2035175"/>
            <a:ext cx="1593850" cy="1657350"/>
          </a:xfrm>
          <a:prstGeom prst="ellipse">
            <a:avLst/>
          </a:prstGeom>
          <a:solidFill>
            <a:schemeClr val="bg1"/>
          </a:solidFill>
          <a:ln w="38100">
            <a:solidFill>
              <a:srgbClr val="006699"/>
            </a:solidFill>
            <a:round/>
            <a:headEnd/>
            <a:tailEnd/>
          </a:ln>
        </p:spPr>
        <p:txBody>
          <a:bodyPr wrap="none" anchor="ctr"/>
          <a:lstStyle/>
          <a:p>
            <a:endParaRPr lang="fr-FR" altLang="fr-FR" sz="1200" b="1">
              <a:solidFill>
                <a:srgbClr val="990099"/>
              </a:solidFill>
              <a:latin typeface="Century Gothic" pitchFamily="34" charset="0"/>
            </a:endParaRPr>
          </a:p>
        </p:txBody>
      </p:sp>
      <p:sp>
        <p:nvSpPr>
          <p:cNvPr id="29715" name="WordArt 44"/>
          <p:cNvSpPr>
            <a:spLocks noChangeArrowheads="1" noChangeShapeType="1" noTextEdit="1"/>
          </p:cNvSpPr>
          <p:nvPr/>
        </p:nvSpPr>
        <p:spPr bwMode="auto">
          <a:xfrm>
            <a:off x="1450975" y="1890713"/>
            <a:ext cx="4437063" cy="287337"/>
          </a:xfrm>
          <a:prstGeom prst="rect">
            <a:avLst/>
          </a:prstGeom>
        </p:spPr>
        <p:txBody>
          <a:bodyPr wrap="none" fromWordArt="1">
            <a:prstTxWarp prst="textPlain">
              <a:avLst>
                <a:gd name="adj" fmla="val 50000"/>
              </a:avLst>
            </a:prstTxWarp>
          </a:bodyPr>
          <a:lstStyle/>
          <a:p>
            <a:pPr algn="ctr"/>
            <a:r>
              <a:rPr lang="fr-FR" sz="3600" b="1" kern="10">
                <a:ln w="3175">
                  <a:solidFill>
                    <a:srgbClr val="008000"/>
                  </a:solidFill>
                  <a:round/>
                  <a:headEnd/>
                  <a:tailEnd/>
                </a:ln>
                <a:solidFill>
                  <a:srgbClr val="008000"/>
                </a:solidFill>
                <a:latin typeface="Century Gothic"/>
              </a:rPr>
              <a:t>parmi 12 enseignements possibles</a:t>
            </a:r>
          </a:p>
        </p:txBody>
      </p:sp>
      <p:sp>
        <p:nvSpPr>
          <p:cNvPr id="29716" name="Text Box 42"/>
          <p:cNvSpPr txBox="1">
            <a:spLocks noChangeArrowheads="1"/>
          </p:cNvSpPr>
          <p:nvPr/>
        </p:nvSpPr>
        <p:spPr bwMode="auto">
          <a:xfrm>
            <a:off x="7345363" y="2322513"/>
            <a:ext cx="1550987" cy="908050"/>
          </a:xfrm>
          <a:prstGeom prst="rect">
            <a:avLst/>
          </a:prstGeom>
          <a:noFill/>
          <a:ln w="9525">
            <a:noFill/>
            <a:miter lim="800000"/>
            <a:headEnd/>
            <a:tailEnd/>
          </a:ln>
        </p:spPr>
        <p:txBody>
          <a:bodyPr wrap="none">
            <a:spAutoFit/>
          </a:bodyPr>
          <a:lstStyle/>
          <a:p>
            <a:r>
              <a:rPr lang="fr-FR" altLang="fr-FR" sz="3200" b="1">
                <a:solidFill>
                  <a:srgbClr val="333333"/>
                </a:solidFill>
                <a:latin typeface="Century Gothic" pitchFamily="34" charset="0"/>
              </a:rPr>
              <a:t>1h30</a:t>
            </a:r>
          </a:p>
          <a:p>
            <a:pPr>
              <a:lnSpc>
                <a:spcPct val="150000"/>
              </a:lnSpc>
            </a:pPr>
            <a:r>
              <a:rPr lang="fr-FR" altLang="fr-FR" sz="1400" b="1">
                <a:solidFill>
                  <a:srgbClr val="333333"/>
                </a:solidFill>
                <a:latin typeface="Century Gothic" pitchFamily="34" charset="0"/>
              </a:rPr>
              <a:t> hebdomadaire</a:t>
            </a:r>
          </a:p>
        </p:txBody>
      </p:sp>
      <p:sp>
        <p:nvSpPr>
          <p:cNvPr id="29717" name="Rectangle 7"/>
          <p:cNvSpPr>
            <a:spLocks noChangeArrowheads="1"/>
          </p:cNvSpPr>
          <p:nvPr/>
        </p:nvSpPr>
        <p:spPr bwMode="auto">
          <a:xfrm>
            <a:off x="93663" y="1125538"/>
            <a:ext cx="8785225" cy="277812"/>
          </a:xfrm>
          <a:prstGeom prst="rect">
            <a:avLst/>
          </a:prstGeom>
          <a:solidFill>
            <a:srgbClr val="FFCC00"/>
          </a:solidFill>
          <a:ln w="9525">
            <a:noFill/>
            <a:miter lim="800000"/>
            <a:headEnd/>
            <a:tailEnd/>
          </a:ln>
        </p:spPr>
        <p:txBody>
          <a:bodyPr wrap="none" anchor="ctr"/>
          <a:lstStyle/>
          <a:p>
            <a:endParaRPr lang="fr-FR" altLang="fr-FR"/>
          </a:p>
        </p:txBody>
      </p:sp>
      <p:sp>
        <p:nvSpPr>
          <p:cNvPr id="29718" name="WordArt 66"/>
          <p:cNvSpPr>
            <a:spLocks noChangeArrowheads="1" noChangeShapeType="1" noTextEdit="1"/>
          </p:cNvSpPr>
          <p:nvPr/>
        </p:nvSpPr>
        <p:spPr bwMode="auto">
          <a:xfrm>
            <a:off x="1036638" y="909638"/>
            <a:ext cx="6381750" cy="387350"/>
          </a:xfrm>
          <a:prstGeom prst="rect">
            <a:avLst/>
          </a:prstGeom>
        </p:spPr>
        <p:txBody>
          <a:bodyPr wrap="none" fromWordArt="1">
            <a:prstTxWarp prst="textPlain">
              <a:avLst>
                <a:gd name="adj" fmla="val 50000"/>
              </a:avLst>
            </a:prstTxWarp>
          </a:bodyPr>
          <a:lstStyle/>
          <a:p>
            <a:pPr algn="ctr"/>
            <a:r>
              <a:rPr lang="fr-FR" sz="3600" b="1" kern="10">
                <a:ln w="76200">
                  <a:solidFill>
                    <a:schemeClr val="bg1"/>
                  </a:solidFill>
                  <a:round/>
                  <a:headEnd/>
                  <a:tailEnd/>
                </a:ln>
                <a:solidFill>
                  <a:schemeClr val="bg1"/>
                </a:solidFill>
                <a:latin typeface="Century Gothic"/>
              </a:rPr>
              <a:t>Choix du 2   enseignement d'exploration</a:t>
            </a:r>
          </a:p>
        </p:txBody>
      </p:sp>
      <p:sp>
        <p:nvSpPr>
          <p:cNvPr id="29719" name="WordArt 67"/>
          <p:cNvSpPr>
            <a:spLocks noChangeArrowheads="1" noChangeShapeType="1" noTextEdit="1"/>
          </p:cNvSpPr>
          <p:nvPr/>
        </p:nvSpPr>
        <p:spPr bwMode="auto">
          <a:xfrm>
            <a:off x="1036638" y="915988"/>
            <a:ext cx="6381750" cy="387350"/>
          </a:xfrm>
          <a:prstGeom prst="rect">
            <a:avLst/>
          </a:prstGeom>
        </p:spPr>
        <p:txBody>
          <a:bodyPr wrap="none" fromWordArt="1">
            <a:prstTxWarp prst="textPlain">
              <a:avLst>
                <a:gd name="adj" fmla="val 50000"/>
              </a:avLst>
            </a:prstTxWarp>
          </a:bodyPr>
          <a:lstStyle/>
          <a:p>
            <a:pPr algn="ctr"/>
            <a:r>
              <a:rPr lang="fr-FR" sz="3600" b="1" kern="10">
                <a:ln w="19050">
                  <a:solidFill>
                    <a:srgbClr val="006699"/>
                  </a:solidFill>
                  <a:round/>
                  <a:headEnd/>
                  <a:tailEnd/>
                </a:ln>
                <a:solidFill>
                  <a:srgbClr val="006699"/>
                </a:solidFill>
                <a:latin typeface="Century Gothic"/>
              </a:rPr>
              <a:t>Choix du 2   enseignement d'exploration</a:t>
            </a:r>
          </a:p>
        </p:txBody>
      </p:sp>
      <p:sp>
        <p:nvSpPr>
          <p:cNvPr id="29720" name="AutoShape 69"/>
          <p:cNvSpPr>
            <a:spLocks noChangeArrowheads="1"/>
          </p:cNvSpPr>
          <p:nvPr/>
        </p:nvSpPr>
        <p:spPr bwMode="auto">
          <a:xfrm>
            <a:off x="8048625" y="5856288"/>
            <a:ext cx="1128713" cy="1008062"/>
          </a:xfrm>
          <a:prstGeom prst="roundRect">
            <a:avLst>
              <a:gd name="adj" fmla="val 16667"/>
            </a:avLst>
          </a:prstGeom>
          <a:solidFill>
            <a:schemeClr val="bg1"/>
          </a:solidFill>
          <a:ln w="9525">
            <a:noFill/>
            <a:round/>
            <a:headEnd/>
            <a:tailEnd/>
          </a:ln>
        </p:spPr>
        <p:txBody>
          <a:bodyPr wrap="none" anchor="ctr"/>
          <a:lstStyle/>
          <a:p>
            <a:endParaRPr lang="fr-FR" altLang="fr-FR"/>
          </a:p>
        </p:txBody>
      </p:sp>
      <p:sp>
        <p:nvSpPr>
          <p:cNvPr id="29721" name="Text Box 50"/>
          <p:cNvSpPr txBox="1">
            <a:spLocks noChangeArrowheads="1"/>
          </p:cNvSpPr>
          <p:nvPr/>
        </p:nvSpPr>
        <p:spPr bwMode="auto">
          <a:xfrm>
            <a:off x="5249863" y="4149725"/>
            <a:ext cx="849312" cy="400050"/>
          </a:xfrm>
          <a:prstGeom prst="rect">
            <a:avLst/>
          </a:prstGeom>
          <a:noFill/>
          <a:ln w="9525">
            <a:noFill/>
            <a:miter lim="800000"/>
            <a:headEnd/>
            <a:tailEnd/>
          </a:ln>
        </p:spPr>
        <p:txBody>
          <a:bodyPr wrap="none">
            <a:spAutoFit/>
          </a:bodyPr>
          <a:lstStyle/>
          <a:p>
            <a:pPr>
              <a:buFont typeface="Wingdings" pitchFamily="2" charset="2"/>
              <a:buChar char="ð"/>
            </a:pPr>
            <a:r>
              <a:rPr lang="fr-FR" altLang="fr-FR" sz="2000" b="1">
                <a:solidFill>
                  <a:srgbClr val="333333"/>
                </a:solidFill>
                <a:latin typeface="Century Gothic" pitchFamily="34" charset="0"/>
              </a:rPr>
              <a:t> 3h</a:t>
            </a:r>
            <a:r>
              <a:rPr lang="fr-FR" altLang="fr-FR" sz="2000">
                <a:solidFill>
                  <a:srgbClr val="333333"/>
                </a:solidFill>
              </a:rPr>
              <a:t> </a:t>
            </a:r>
          </a:p>
        </p:txBody>
      </p:sp>
      <p:sp>
        <p:nvSpPr>
          <p:cNvPr id="29722" name="WordArt 71"/>
          <p:cNvSpPr>
            <a:spLocks noChangeArrowheads="1" noChangeShapeType="1" noTextEdit="1"/>
          </p:cNvSpPr>
          <p:nvPr/>
        </p:nvSpPr>
        <p:spPr bwMode="auto">
          <a:xfrm rot="-5400000">
            <a:off x="-2148681" y="3853657"/>
            <a:ext cx="5137150" cy="544512"/>
          </a:xfrm>
          <a:prstGeom prst="rect">
            <a:avLst/>
          </a:prstGeom>
        </p:spPr>
        <p:txBody>
          <a:bodyPr wrap="none" fromWordArt="1">
            <a:prstTxWarp prst="textPlain">
              <a:avLst>
                <a:gd name="adj" fmla="val 50000"/>
              </a:avLst>
            </a:prstTxWarp>
          </a:bodyPr>
          <a:lstStyle/>
          <a:p>
            <a:pPr algn="ctr"/>
            <a:r>
              <a:rPr lang="fr-FR" sz="3600" kern="10">
                <a:ln w="38100">
                  <a:solidFill>
                    <a:srgbClr val="FFCC00"/>
                  </a:solidFill>
                  <a:round/>
                  <a:headEnd/>
                  <a:tailEnd/>
                </a:ln>
                <a:noFill/>
                <a:latin typeface="Arial Black"/>
              </a:rPr>
              <a:t>SECONDE</a:t>
            </a:r>
          </a:p>
        </p:txBody>
      </p:sp>
      <p:sp>
        <p:nvSpPr>
          <p:cNvPr id="29723" name="WordArt 72"/>
          <p:cNvSpPr>
            <a:spLocks noChangeArrowheads="1" noChangeShapeType="1" noTextEdit="1"/>
          </p:cNvSpPr>
          <p:nvPr/>
        </p:nvSpPr>
        <p:spPr bwMode="auto">
          <a:xfrm>
            <a:off x="1824038" y="3913188"/>
            <a:ext cx="5849937" cy="217487"/>
          </a:xfrm>
          <a:prstGeom prst="rect">
            <a:avLst/>
          </a:prstGeom>
        </p:spPr>
        <p:txBody>
          <a:bodyPr wrap="none" fromWordArt="1">
            <a:prstTxWarp prst="textPlain">
              <a:avLst>
                <a:gd name="adj" fmla="val 50000"/>
              </a:avLst>
            </a:prstTxWarp>
          </a:bodyPr>
          <a:lstStyle/>
          <a:p>
            <a:pPr algn="ctr"/>
            <a:r>
              <a:rPr lang="fr-FR" sz="3600" b="1" kern="10">
                <a:ln w="9525">
                  <a:solidFill>
                    <a:srgbClr val="006699"/>
                  </a:solidFill>
                  <a:round/>
                  <a:headEnd/>
                  <a:tailEnd/>
                </a:ln>
                <a:solidFill>
                  <a:srgbClr val="006699"/>
                </a:solidFill>
                <a:latin typeface="Century Gothic"/>
              </a:rPr>
              <a:t>arts visuels     arts du son     arts du spectacle     patrimoines</a:t>
            </a:r>
          </a:p>
        </p:txBody>
      </p:sp>
      <p:sp>
        <p:nvSpPr>
          <p:cNvPr id="29724" name="Line 74"/>
          <p:cNvSpPr>
            <a:spLocks noChangeShapeType="1"/>
          </p:cNvSpPr>
          <p:nvPr/>
        </p:nvSpPr>
        <p:spPr bwMode="auto">
          <a:xfrm>
            <a:off x="1558925" y="4013200"/>
            <a:ext cx="200025" cy="0"/>
          </a:xfrm>
          <a:prstGeom prst="line">
            <a:avLst/>
          </a:prstGeom>
          <a:noFill/>
          <a:ln w="19050">
            <a:solidFill>
              <a:srgbClr val="006699"/>
            </a:solidFill>
            <a:round/>
            <a:headEnd/>
            <a:tailEnd type="triangle" w="lg" len="lg"/>
          </a:ln>
        </p:spPr>
        <p:txBody>
          <a:bodyPr/>
          <a:lstStyle/>
          <a:p>
            <a:endParaRPr lang="fr-FR"/>
          </a:p>
        </p:txBody>
      </p:sp>
      <p:sp>
        <p:nvSpPr>
          <p:cNvPr id="29725" name="Line 75"/>
          <p:cNvSpPr>
            <a:spLocks noChangeShapeType="1"/>
          </p:cNvSpPr>
          <p:nvPr/>
        </p:nvSpPr>
        <p:spPr bwMode="auto">
          <a:xfrm>
            <a:off x="2924175" y="4011613"/>
            <a:ext cx="200025" cy="0"/>
          </a:xfrm>
          <a:prstGeom prst="line">
            <a:avLst/>
          </a:prstGeom>
          <a:noFill/>
          <a:ln w="19050">
            <a:noFill/>
            <a:round/>
            <a:headEnd/>
            <a:tailEnd type="triangle" w="lg" len="lg"/>
          </a:ln>
        </p:spPr>
        <p:txBody>
          <a:bodyPr/>
          <a:lstStyle/>
          <a:p>
            <a:endParaRPr lang="fr-FR"/>
          </a:p>
        </p:txBody>
      </p:sp>
      <p:sp>
        <p:nvSpPr>
          <p:cNvPr id="29726" name="Line 76"/>
          <p:cNvSpPr>
            <a:spLocks noChangeShapeType="1"/>
          </p:cNvSpPr>
          <p:nvPr/>
        </p:nvSpPr>
        <p:spPr bwMode="auto">
          <a:xfrm>
            <a:off x="6289675" y="4011613"/>
            <a:ext cx="198438" cy="0"/>
          </a:xfrm>
          <a:prstGeom prst="line">
            <a:avLst/>
          </a:prstGeom>
          <a:noFill/>
          <a:ln w="19050">
            <a:noFill/>
            <a:round/>
            <a:headEnd/>
            <a:tailEnd type="triangle" w="lg" len="lg"/>
          </a:ln>
        </p:spPr>
        <p:txBody>
          <a:bodyPr/>
          <a:lstStyle/>
          <a:p>
            <a:endParaRPr lang="fr-FR"/>
          </a:p>
        </p:txBody>
      </p:sp>
      <p:sp>
        <p:nvSpPr>
          <p:cNvPr id="29727" name="Line 77"/>
          <p:cNvSpPr>
            <a:spLocks noChangeShapeType="1"/>
          </p:cNvSpPr>
          <p:nvPr/>
        </p:nvSpPr>
        <p:spPr bwMode="auto">
          <a:xfrm>
            <a:off x="4284663" y="4011613"/>
            <a:ext cx="200025" cy="0"/>
          </a:xfrm>
          <a:prstGeom prst="line">
            <a:avLst/>
          </a:prstGeom>
          <a:noFill/>
          <a:ln w="19050">
            <a:noFill/>
            <a:round/>
            <a:headEnd/>
            <a:tailEnd type="triangle" w="lg" len="lg"/>
          </a:ln>
        </p:spPr>
        <p:txBody>
          <a:bodyPr/>
          <a:lstStyle/>
          <a:p>
            <a:endParaRPr lang="fr-FR"/>
          </a:p>
        </p:txBody>
      </p:sp>
      <p:sp>
        <p:nvSpPr>
          <p:cNvPr id="29728" name="Rectangle 78"/>
          <p:cNvSpPr>
            <a:spLocks noChangeArrowheads="1"/>
          </p:cNvSpPr>
          <p:nvPr/>
        </p:nvSpPr>
        <p:spPr bwMode="auto">
          <a:xfrm>
            <a:off x="793750" y="1027113"/>
            <a:ext cx="144463" cy="431800"/>
          </a:xfrm>
          <a:prstGeom prst="rect">
            <a:avLst/>
          </a:prstGeom>
          <a:solidFill>
            <a:schemeClr val="bg1"/>
          </a:solidFill>
          <a:ln w="9525">
            <a:solidFill>
              <a:schemeClr val="bg1"/>
            </a:solidFill>
            <a:miter lim="800000"/>
            <a:headEnd/>
            <a:tailEnd/>
          </a:ln>
        </p:spPr>
        <p:txBody>
          <a:bodyPr wrap="none" anchor="ctr"/>
          <a:lstStyle/>
          <a:p>
            <a:endParaRPr lang="fr-FR" altLang="fr-FR"/>
          </a:p>
        </p:txBody>
      </p:sp>
      <p:sp>
        <p:nvSpPr>
          <p:cNvPr id="29729" name="Rectangle 6"/>
          <p:cNvSpPr>
            <a:spLocks noChangeArrowheads="1"/>
          </p:cNvSpPr>
          <p:nvPr/>
        </p:nvSpPr>
        <p:spPr bwMode="auto">
          <a:xfrm>
            <a:off x="836613" y="777875"/>
            <a:ext cx="65087" cy="6003925"/>
          </a:xfrm>
          <a:prstGeom prst="rect">
            <a:avLst/>
          </a:prstGeom>
          <a:solidFill>
            <a:srgbClr val="006699"/>
          </a:solidFill>
          <a:ln w="9525">
            <a:noFill/>
            <a:miter lim="800000"/>
            <a:headEnd/>
            <a:tailEnd/>
          </a:ln>
        </p:spPr>
        <p:txBody>
          <a:bodyPr wrap="none" anchor="ctr"/>
          <a:lstStyle/>
          <a:p>
            <a:endParaRPr lang="fr-FR" altLang="fr-FR"/>
          </a:p>
        </p:txBody>
      </p:sp>
      <p:sp>
        <p:nvSpPr>
          <p:cNvPr id="29730" name="Text Box 82"/>
          <p:cNvSpPr txBox="1">
            <a:spLocks noChangeArrowheads="1"/>
          </p:cNvSpPr>
          <p:nvPr/>
        </p:nvSpPr>
        <p:spPr bwMode="auto">
          <a:xfrm>
            <a:off x="5248275" y="4475163"/>
            <a:ext cx="847725" cy="400050"/>
          </a:xfrm>
          <a:prstGeom prst="rect">
            <a:avLst/>
          </a:prstGeom>
          <a:noFill/>
          <a:ln w="9525">
            <a:noFill/>
            <a:miter lim="800000"/>
            <a:headEnd/>
            <a:tailEnd/>
          </a:ln>
        </p:spPr>
        <p:txBody>
          <a:bodyPr wrap="none">
            <a:spAutoFit/>
          </a:bodyPr>
          <a:lstStyle/>
          <a:p>
            <a:pPr>
              <a:buFont typeface="Wingdings" pitchFamily="2" charset="2"/>
              <a:buChar char="ð"/>
            </a:pPr>
            <a:r>
              <a:rPr lang="fr-FR" altLang="fr-FR" sz="2000" b="1">
                <a:solidFill>
                  <a:srgbClr val="333333"/>
                </a:solidFill>
                <a:latin typeface="Century Gothic" pitchFamily="34" charset="0"/>
              </a:rPr>
              <a:t> 3h</a:t>
            </a:r>
            <a:r>
              <a:rPr lang="fr-FR" altLang="fr-FR" sz="2000">
                <a:solidFill>
                  <a:srgbClr val="333333"/>
                </a:solidFill>
              </a:rPr>
              <a:t> </a:t>
            </a:r>
          </a:p>
        </p:txBody>
      </p:sp>
      <p:sp>
        <p:nvSpPr>
          <p:cNvPr id="29731" name="Text Box 83"/>
          <p:cNvSpPr txBox="1">
            <a:spLocks noChangeArrowheads="1"/>
          </p:cNvSpPr>
          <p:nvPr/>
        </p:nvSpPr>
        <p:spPr bwMode="auto">
          <a:xfrm>
            <a:off x="3116263" y="4779963"/>
            <a:ext cx="849312" cy="400050"/>
          </a:xfrm>
          <a:prstGeom prst="rect">
            <a:avLst/>
          </a:prstGeom>
          <a:noFill/>
          <a:ln w="9525">
            <a:noFill/>
            <a:miter lim="800000"/>
            <a:headEnd/>
            <a:tailEnd/>
          </a:ln>
        </p:spPr>
        <p:txBody>
          <a:bodyPr wrap="none">
            <a:spAutoFit/>
          </a:bodyPr>
          <a:lstStyle/>
          <a:p>
            <a:pPr>
              <a:buFont typeface="Wingdings" pitchFamily="2" charset="2"/>
              <a:buChar char="ð"/>
            </a:pPr>
            <a:r>
              <a:rPr lang="fr-FR" altLang="fr-FR" sz="2000" b="1">
                <a:solidFill>
                  <a:srgbClr val="333333"/>
                </a:solidFill>
                <a:latin typeface="Century Gothic" pitchFamily="34" charset="0"/>
              </a:rPr>
              <a:t> 3h</a:t>
            </a:r>
            <a:r>
              <a:rPr lang="fr-FR" altLang="fr-FR" sz="2000">
                <a:solidFill>
                  <a:srgbClr val="333333"/>
                </a:solidFill>
              </a:rPr>
              <a:t> </a:t>
            </a:r>
          </a:p>
        </p:txBody>
      </p:sp>
      <p:pic>
        <p:nvPicPr>
          <p:cNvPr id="29732" name="Picture 85"/>
          <p:cNvPicPr>
            <a:picLocks noChangeAspect="1" noChangeArrowheads="1"/>
          </p:cNvPicPr>
          <p:nvPr/>
        </p:nvPicPr>
        <p:blipFill>
          <a:blip r:embed="rId4" cstate="print"/>
          <a:srcRect/>
          <a:stretch>
            <a:fillRect/>
          </a:stretch>
        </p:blipFill>
        <p:spPr bwMode="auto">
          <a:xfrm>
            <a:off x="969963" y="1544638"/>
            <a:ext cx="357187" cy="574675"/>
          </a:xfrm>
          <a:prstGeom prst="rect">
            <a:avLst/>
          </a:prstGeom>
          <a:noFill/>
          <a:ln w="9525">
            <a:noFill/>
            <a:miter lim="800000"/>
            <a:headEnd/>
            <a:tailEnd/>
          </a:ln>
        </p:spPr>
      </p:pic>
      <p:sp>
        <p:nvSpPr>
          <p:cNvPr id="29733" name="WordArt 86"/>
          <p:cNvSpPr>
            <a:spLocks noChangeArrowheads="1" noChangeShapeType="1" noTextEdit="1"/>
          </p:cNvSpPr>
          <p:nvPr/>
        </p:nvSpPr>
        <p:spPr bwMode="auto">
          <a:xfrm>
            <a:off x="2763838" y="901700"/>
            <a:ext cx="133350" cy="142875"/>
          </a:xfrm>
          <a:prstGeom prst="rect">
            <a:avLst/>
          </a:prstGeom>
        </p:spPr>
        <p:txBody>
          <a:bodyPr wrap="none" fromWordArt="1">
            <a:prstTxWarp prst="textPlain">
              <a:avLst>
                <a:gd name="adj" fmla="val 50000"/>
              </a:avLst>
            </a:prstTxWarp>
          </a:bodyPr>
          <a:lstStyle/>
          <a:p>
            <a:pPr algn="ctr"/>
            <a:r>
              <a:rPr lang="fr-FR" sz="3600" b="1" kern="10">
                <a:ln w="6350">
                  <a:solidFill>
                    <a:srgbClr val="006699"/>
                  </a:solidFill>
                  <a:round/>
                  <a:headEnd/>
                  <a:tailEnd/>
                </a:ln>
                <a:solidFill>
                  <a:srgbClr val="006699"/>
                </a:solidFill>
                <a:latin typeface="Century Gothic"/>
              </a:rPr>
              <a:t>e</a:t>
            </a:r>
          </a:p>
        </p:txBody>
      </p:sp>
      <p:sp>
        <p:nvSpPr>
          <p:cNvPr id="29734" name="WordArt 87"/>
          <p:cNvSpPr>
            <a:spLocks noChangeArrowheads="1" noChangeShapeType="1" noTextEdit="1"/>
          </p:cNvSpPr>
          <p:nvPr/>
        </p:nvSpPr>
        <p:spPr bwMode="auto">
          <a:xfrm>
            <a:off x="2908300" y="187325"/>
            <a:ext cx="5505450" cy="288925"/>
          </a:xfrm>
          <a:prstGeom prst="rect">
            <a:avLst/>
          </a:prstGeom>
        </p:spPr>
        <p:txBody>
          <a:bodyPr wrap="none" fromWordArt="1">
            <a:prstTxWarp prst="textPlain">
              <a:avLst>
                <a:gd name="adj" fmla="val 50000"/>
              </a:avLst>
            </a:prstTxWarp>
          </a:bodyPr>
          <a:lstStyle/>
          <a:p>
            <a:pPr algn="ctr"/>
            <a:r>
              <a:rPr lang="fr-FR" sz="3600" b="1" kern="10">
                <a:ln w="57150">
                  <a:solidFill>
                    <a:schemeClr val="bg1"/>
                  </a:solidFill>
                  <a:round/>
                  <a:headEnd/>
                  <a:tailEnd/>
                </a:ln>
                <a:solidFill>
                  <a:schemeClr val="bg1"/>
                </a:solidFill>
                <a:latin typeface="Century Gothic"/>
              </a:rPr>
              <a:t>La nouvelle classe de seconde</a:t>
            </a:r>
          </a:p>
        </p:txBody>
      </p:sp>
      <p:sp>
        <p:nvSpPr>
          <p:cNvPr id="29735" name="WordArt 88"/>
          <p:cNvSpPr>
            <a:spLocks noChangeArrowheads="1" noChangeShapeType="1" noTextEdit="1"/>
          </p:cNvSpPr>
          <p:nvPr/>
        </p:nvSpPr>
        <p:spPr bwMode="auto">
          <a:xfrm>
            <a:off x="2906713" y="187325"/>
            <a:ext cx="5505450" cy="288925"/>
          </a:xfrm>
          <a:prstGeom prst="rect">
            <a:avLst/>
          </a:prstGeom>
        </p:spPr>
        <p:txBody>
          <a:bodyPr wrap="none" fromWordArt="1">
            <a:prstTxWarp prst="textPlain">
              <a:avLst>
                <a:gd name="adj" fmla="val 50000"/>
              </a:avLst>
            </a:prstTxWarp>
          </a:bodyPr>
          <a:lstStyle/>
          <a:p>
            <a:pPr algn="ctr"/>
            <a:r>
              <a:rPr lang="fr-FR" sz="3600" b="1" kern="10">
                <a:ln w="9525">
                  <a:solidFill>
                    <a:schemeClr val="tx1"/>
                  </a:solidFill>
                  <a:round/>
                  <a:headEnd/>
                  <a:tailEnd/>
                </a:ln>
                <a:solidFill>
                  <a:schemeClr val="bg1"/>
                </a:solidFill>
                <a:latin typeface="Century Gothic"/>
              </a:rPr>
              <a:t>La nouvelle classe de seconde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openfile"/>
          <p:cNvPicPr>
            <a:picLocks noChangeAspect="1" noChangeArrowheads="1"/>
          </p:cNvPicPr>
          <p:nvPr/>
        </p:nvPicPr>
        <p:blipFill>
          <a:blip r:embed="rId3" cstate="print"/>
          <a:srcRect/>
          <a:stretch>
            <a:fillRect/>
          </a:stretch>
        </p:blipFill>
        <p:spPr bwMode="auto">
          <a:xfrm>
            <a:off x="-312738" y="-303213"/>
            <a:ext cx="9825038" cy="7489826"/>
          </a:xfrm>
          <a:prstGeom prst="rect">
            <a:avLst/>
          </a:prstGeom>
          <a:noFill/>
          <a:ln w="9525">
            <a:noFill/>
            <a:miter lim="800000"/>
            <a:headEnd/>
            <a:tailEnd/>
          </a:ln>
        </p:spPr>
      </p:pic>
      <p:sp>
        <p:nvSpPr>
          <p:cNvPr id="30723" name="Rectangle 8"/>
          <p:cNvSpPr>
            <a:spLocks noChangeArrowheads="1"/>
          </p:cNvSpPr>
          <p:nvPr/>
        </p:nvSpPr>
        <p:spPr bwMode="auto">
          <a:xfrm>
            <a:off x="120650" y="1125538"/>
            <a:ext cx="8639175" cy="215900"/>
          </a:xfrm>
          <a:prstGeom prst="rect">
            <a:avLst/>
          </a:prstGeom>
          <a:solidFill>
            <a:srgbClr val="FFCC00"/>
          </a:solidFill>
          <a:ln w="9525">
            <a:noFill/>
            <a:miter lim="800000"/>
            <a:headEnd/>
            <a:tailEnd/>
          </a:ln>
        </p:spPr>
        <p:txBody>
          <a:bodyPr wrap="none" anchor="ctr"/>
          <a:lstStyle/>
          <a:p>
            <a:endParaRPr lang="fr-FR" altLang="fr-FR"/>
          </a:p>
        </p:txBody>
      </p:sp>
      <p:sp>
        <p:nvSpPr>
          <p:cNvPr id="30724" name="WordArt 9"/>
          <p:cNvSpPr>
            <a:spLocks noChangeArrowheads="1" noChangeShapeType="1" noTextEdit="1"/>
          </p:cNvSpPr>
          <p:nvPr/>
        </p:nvSpPr>
        <p:spPr bwMode="auto">
          <a:xfrm>
            <a:off x="1447800" y="904875"/>
            <a:ext cx="3921125" cy="352425"/>
          </a:xfrm>
          <a:prstGeom prst="rect">
            <a:avLst/>
          </a:prstGeom>
        </p:spPr>
        <p:txBody>
          <a:bodyPr wrap="none" fromWordArt="1">
            <a:prstTxWarp prst="textPlain">
              <a:avLst>
                <a:gd name="adj" fmla="val 50000"/>
              </a:avLst>
            </a:prstTxWarp>
          </a:bodyPr>
          <a:lstStyle/>
          <a:p>
            <a:pPr algn="ctr"/>
            <a:r>
              <a:rPr lang="fr-FR" sz="3600" b="1" kern="10">
                <a:ln w="76200">
                  <a:solidFill>
                    <a:schemeClr val="bg1"/>
                  </a:solidFill>
                  <a:round/>
                  <a:headEnd/>
                  <a:tailEnd/>
                </a:ln>
                <a:solidFill>
                  <a:schemeClr val="bg1"/>
                </a:solidFill>
                <a:latin typeface="Century Gothic"/>
              </a:rPr>
              <a:t>Enseignements facultatifs</a:t>
            </a:r>
          </a:p>
        </p:txBody>
      </p:sp>
      <p:sp>
        <p:nvSpPr>
          <p:cNvPr id="30725" name="WordArt 10"/>
          <p:cNvSpPr>
            <a:spLocks noChangeArrowheads="1" noChangeShapeType="1" noTextEdit="1"/>
          </p:cNvSpPr>
          <p:nvPr/>
        </p:nvSpPr>
        <p:spPr bwMode="auto">
          <a:xfrm>
            <a:off x="1447800" y="904875"/>
            <a:ext cx="3921125" cy="352425"/>
          </a:xfrm>
          <a:prstGeom prst="rect">
            <a:avLst/>
          </a:prstGeom>
        </p:spPr>
        <p:txBody>
          <a:bodyPr wrap="none" fromWordArt="1">
            <a:prstTxWarp prst="textPlain">
              <a:avLst>
                <a:gd name="adj" fmla="val 50000"/>
              </a:avLst>
            </a:prstTxWarp>
          </a:bodyPr>
          <a:lstStyle/>
          <a:p>
            <a:pPr algn="ctr"/>
            <a:r>
              <a:rPr lang="fr-FR" sz="3600" b="1" kern="10">
                <a:ln w="19050">
                  <a:solidFill>
                    <a:srgbClr val="006699"/>
                  </a:solidFill>
                  <a:round/>
                  <a:headEnd/>
                  <a:tailEnd/>
                </a:ln>
                <a:solidFill>
                  <a:srgbClr val="006699"/>
                </a:solidFill>
                <a:latin typeface="Century Gothic"/>
              </a:rPr>
              <a:t>Enseignements facultatifs</a:t>
            </a:r>
          </a:p>
        </p:txBody>
      </p:sp>
      <p:sp>
        <p:nvSpPr>
          <p:cNvPr id="30726" name="WordArt 33"/>
          <p:cNvSpPr>
            <a:spLocks noChangeArrowheads="1" noChangeShapeType="1" noTextEdit="1"/>
          </p:cNvSpPr>
          <p:nvPr/>
        </p:nvSpPr>
        <p:spPr bwMode="auto">
          <a:xfrm>
            <a:off x="1846263" y="1498600"/>
            <a:ext cx="4452937" cy="288925"/>
          </a:xfrm>
          <a:prstGeom prst="rect">
            <a:avLst/>
          </a:prstGeom>
        </p:spPr>
        <p:txBody>
          <a:bodyPr wrap="none" fromWordArt="1">
            <a:prstTxWarp prst="textPlain">
              <a:avLst>
                <a:gd name="adj" fmla="val 50000"/>
              </a:avLst>
            </a:prstTxWarp>
          </a:bodyPr>
          <a:lstStyle/>
          <a:p>
            <a:pPr algn="ctr"/>
            <a:r>
              <a:rPr lang="fr-FR" sz="3600" b="1" kern="10">
                <a:ln w="3175">
                  <a:solidFill>
                    <a:srgbClr val="333333"/>
                  </a:solidFill>
                  <a:round/>
                  <a:headEnd/>
                  <a:tailEnd/>
                </a:ln>
                <a:solidFill>
                  <a:srgbClr val="333333"/>
                </a:solidFill>
                <a:latin typeface="Century Gothic"/>
              </a:rPr>
              <a:t>enseignement au choix parmi :</a:t>
            </a:r>
          </a:p>
        </p:txBody>
      </p:sp>
      <p:sp>
        <p:nvSpPr>
          <p:cNvPr id="30727" name="Oval 34"/>
          <p:cNvSpPr>
            <a:spLocks noChangeArrowheads="1"/>
          </p:cNvSpPr>
          <p:nvPr/>
        </p:nvSpPr>
        <p:spPr bwMode="auto">
          <a:xfrm>
            <a:off x="7364413" y="835025"/>
            <a:ext cx="1595437" cy="1657350"/>
          </a:xfrm>
          <a:prstGeom prst="ellipse">
            <a:avLst/>
          </a:prstGeom>
          <a:solidFill>
            <a:schemeClr val="bg1"/>
          </a:solidFill>
          <a:ln w="38100">
            <a:solidFill>
              <a:srgbClr val="333333"/>
            </a:solidFill>
            <a:round/>
            <a:headEnd/>
            <a:tailEnd/>
          </a:ln>
        </p:spPr>
        <p:txBody>
          <a:bodyPr wrap="none" anchor="ctr"/>
          <a:lstStyle/>
          <a:p>
            <a:endParaRPr lang="fr-FR" altLang="fr-FR" sz="1200" b="1">
              <a:solidFill>
                <a:srgbClr val="990099"/>
              </a:solidFill>
              <a:latin typeface="Century Gothic" pitchFamily="34" charset="0"/>
            </a:endParaRPr>
          </a:p>
        </p:txBody>
      </p:sp>
      <p:pic>
        <p:nvPicPr>
          <p:cNvPr id="30728" name="Picture 35"/>
          <p:cNvPicPr>
            <a:picLocks noChangeAspect="1" noChangeArrowheads="1"/>
          </p:cNvPicPr>
          <p:nvPr/>
        </p:nvPicPr>
        <p:blipFill>
          <a:blip r:embed="rId4" cstate="print"/>
          <a:srcRect/>
          <a:stretch>
            <a:fillRect/>
          </a:stretch>
        </p:blipFill>
        <p:spPr bwMode="auto">
          <a:xfrm>
            <a:off x="1455738" y="1393825"/>
            <a:ext cx="211137" cy="504825"/>
          </a:xfrm>
          <a:prstGeom prst="rect">
            <a:avLst/>
          </a:prstGeom>
          <a:noFill/>
          <a:ln w="9525">
            <a:noFill/>
            <a:miter lim="800000"/>
            <a:headEnd/>
            <a:tailEnd/>
          </a:ln>
        </p:spPr>
      </p:pic>
      <p:sp>
        <p:nvSpPr>
          <p:cNvPr id="30729" name="Text Box 45"/>
          <p:cNvSpPr txBox="1">
            <a:spLocks noChangeArrowheads="1"/>
          </p:cNvSpPr>
          <p:nvPr/>
        </p:nvSpPr>
        <p:spPr bwMode="auto">
          <a:xfrm>
            <a:off x="7453313" y="1181100"/>
            <a:ext cx="1579562" cy="908050"/>
          </a:xfrm>
          <a:prstGeom prst="rect">
            <a:avLst/>
          </a:prstGeom>
          <a:noFill/>
          <a:ln w="9525">
            <a:noFill/>
            <a:miter lim="800000"/>
            <a:headEnd/>
            <a:tailEnd/>
          </a:ln>
        </p:spPr>
        <p:txBody>
          <a:bodyPr wrap="none">
            <a:spAutoFit/>
          </a:bodyPr>
          <a:lstStyle/>
          <a:p>
            <a:r>
              <a:rPr lang="fr-FR" altLang="fr-FR" sz="3200" b="1">
                <a:solidFill>
                  <a:srgbClr val="006699"/>
                </a:solidFill>
                <a:latin typeface="Century Gothic" pitchFamily="34" charset="0"/>
              </a:rPr>
              <a:t>3h00</a:t>
            </a:r>
          </a:p>
          <a:p>
            <a:pPr>
              <a:lnSpc>
                <a:spcPct val="150000"/>
              </a:lnSpc>
            </a:pPr>
            <a:r>
              <a:rPr lang="fr-FR" altLang="fr-FR" sz="1400" b="1">
                <a:solidFill>
                  <a:srgbClr val="006699"/>
                </a:solidFill>
                <a:latin typeface="Century Gothic" pitchFamily="34" charset="0"/>
              </a:rPr>
              <a:t>hebdomadaires</a:t>
            </a:r>
          </a:p>
        </p:txBody>
      </p:sp>
      <p:sp>
        <p:nvSpPr>
          <p:cNvPr id="30730" name="Text Box 46"/>
          <p:cNvSpPr txBox="1">
            <a:spLocks noChangeArrowheads="1"/>
          </p:cNvSpPr>
          <p:nvPr/>
        </p:nvSpPr>
        <p:spPr bwMode="auto">
          <a:xfrm>
            <a:off x="1781175" y="1847850"/>
            <a:ext cx="420688" cy="2111375"/>
          </a:xfrm>
          <a:prstGeom prst="rect">
            <a:avLst/>
          </a:prstGeom>
          <a:noFill/>
          <a:ln w="9525">
            <a:noFill/>
            <a:miter lim="800000"/>
            <a:headEnd/>
            <a:tailEnd/>
          </a:ln>
        </p:spPr>
        <p:txBody>
          <a:bodyPr wrap="none">
            <a:spAutoFit/>
          </a:bodyPr>
          <a:lstStyle/>
          <a:p>
            <a:pPr>
              <a:lnSpc>
                <a:spcPct val="160000"/>
              </a:lnSpc>
              <a:buClr>
                <a:srgbClr val="333333"/>
              </a:buClr>
              <a:buFont typeface="Wingdings" pitchFamily="2" charset="2"/>
              <a:buChar char="è"/>
            </a:pPr>
            <a:r>
              <a:rPr lang="fr-FR" altLang="fr-FR" sz="1400"/>
              <a:t> </a:t>
            </a:r>
          </a:p>
          <a:p>
            <a:pPr>
              <a:lnSpc>
                <a:spcPct val="160000"/>
              </a:lnSpc>
              <a:buClr>
                <a:srgbClr val="333333"/>
              </a:buClr>
              <a:buFont typeface="Wingdings" pitchFamily="2" charset="2"/>
              <a:buChar char="è"/>
            </a:pPr>
            <a:r>
              <a:rPr lang="fr-FR" altLang="fr-FR" sz="1400"/>
              <a:t> </a:t>
            </a:r>
          </a:p>
          <a:p>
            <a:pPr>
              <a:lnSpc>
                <a:spcPct val="160000"/>
              </a:lnSpc>
              <a:buClr>
                <a:srgbClr val="333333"/>
              </a:buClr>
              <a:buFont typeface="Wingdings" pitchFamily="2" charset="2"/>
              <a:buChar char="è"/>
            </a:pPr>
            <a:r>
              <a:rPr lang="fr-FR" altLang="fr-FR" sz="1400"/>
              <a:t> </a:t>
            </a:r>
          </a:p>
          <a:p>
            <a:pPr>
              <a:lnSpc>
                <a:spcPct val="160000"/>
              </a:lnSpc>
              <a:buClr>
                <a:srgbClr val="333333"/>
              </a:buClr>
              <a:buFont typeface="Wingdings" pitchFamily="2" charset="2"/>
              <a:buChar char="è"/>
            </a:pPr>
            <a:endParaRPr lang="fr-FR" altLang="fr-FR" sz="1600"/>
          </a:p>
          <a:p>
            <a:pPr>
              <a:lnSpc>
                <a:spcPct val="160000"/>
              </a:lnSpc>
              <a:buClr>
                <a:srgbClr val="333333"/>
              </a:buClr>
              <a:buFont typeface="Wingdings" pitchFamily="2" charset="2"/>
              <a:buChar char="è"/>
            </a:pPr>
            <a:endParaRPr lang="fr-FR" altLang="fr-FR" sz="1000"/>
          </a:p>
          <a:p>
            <a:pPr>
              <a:lnSpc>
                <a:spcPct val="160000"/>
              </a:lnSpc>
              <a:buClr>
                <a:srgbClr val="333333"/>
              </a:buClr>
              <a:buFont typeface="Wingdings" pitchFamily="2" charset="2"/>
              <a:buChar char="è"/>
            </a:pPr>
            <a:r>
              <a:rPr lang="fr-FR" altLang="fr-FR" sz="1400"/>
              <a:t> </a:t>
            </a:r>
          </a:p>
        </p:txBody>
      </p:sp>
      <p:sp>
        <p:nvSpPr>
          <p:cNvPr id="30731" name="WordArt 49"/>
          <p:cNvSpPr>
            <a:spLocks noChangeArrowheads="1" noChangeShapeType="1" noTextEdit="1"/>
          </p:cNvSpPr>
          <p:nvPr/>
        </p:nvSpPr>
        <p:spPr bwMode="auto">
          <a:xfrm>
            <a:off x="2166938" y="2697163"/>
            <a:ext cx="465137" cy="182562"/>
          </a:xfrm>
          <a:prstGeom prst="rect">
            <a:avLst/>
          </a:prstGeom>
        </p:spPr>
        <p:txBody>
          <a:bodyPr wrap="none" fromWordArt="1">
            <a:prstTxWarp prst="textPlain">
              <a:avLst>
                <a:gd name="adj" fmla="val 50000"/>
              </a:avLst>
            </a:prstTxWarp>
          </a:bodyPr>
          <a:lstStyle/>
          <a:p>
            <a:pPr algn="ctr"/>
            <a:r>
              <a:rPr lang="fr-FR" sz="3600" b="1" kern="10">
                <a:ln w="9525">
                  <a:solidFill>
                    <a:srgbClr val="CC0000"/>
                  </a:solidFill>
                  <a:round/>
                  <a:headEnd/>
                  <a:tailEnd/>
                </a:ln>
                <a:solidFill>
                  <a:srgbClr val="CC0000"/>
                </a:solidFill>
                <a:latin typeface="Century Gothic"/>
              </a:rPr>
              <a:t>Arts</a:t>
            </a:r>
          </a:p>
        </p:txBody>
      </p:sp>
      <p:sp>
        <p:nvSpPr>
          <p:cNvPr id="30732" name="WordArt 54"/>
          <p:cNvSpPr>
            <a:spLocks noChangeArrowheads="1" noChangeShapeType="1" noTextEdit="1"/>
          </p:cNvSpPr>
          <p:nvPr/>
        </p:nvSpPr>
        <p:spPr bwMode="auto">
          <a:xfrm>
            <a:off x="2162175" y="1965325"/>
            <a:ext cx="5049838" cy="280988"/>
          </a:xfrm>
          <a:prstGeom prst="rect">
            <a:avLst/>
          </a:prstGeom>
        </p:spPr>
        <p:txBody>
          <a:bodyPr wrap="none" fromWordArt="1">
            <a:prstTxWarp prst="textPlain">
              <a:avLst>
                <a:gd name="adj" fmla="val 50000"/>
              </a:avLst>
            </a:prstTxWarp>
          </a:bodyPr>
          <a:lstStyle/>
          <a:p>
            <a:pPr algn="ctr"/>
            <a:r>
              <a:rPr lang="fr-FR" sz="3600" b="1" kern="10">
                <a:ln w="9525">
                  <a:solidFill>
                    <a:srgbClr val="CC0000"/>
                  </a:solidFill>
                  <a:round/>
                  <a:headEnd/>
                  <a:tailEnd/>
                </a:ln>
                <a:solidFill>
                  <a:srgbClr val="CC0000"/>
                </a:solidFill>
                <a:latin typeface="Century Gothic"/>
              </a:rPr>
              <a:t>Langues et cultures de l'antiquité : latin ou grec</a:t>
            </a:r>
          </a:p>
        </p:txBody>
      </p:sp>
      <p:sp>
        <p:nvSpPr>
          <p:cNvPr id="30733" name="WordArt 64"/>
          <p:cNvSpPr>
            <a:spLocks noChangeArrowheads="1" noChangeShapeType="1" noTextEdit="1"/>
          </p:cNvSpPr>
          <p:nvPr/>
        </p:nvSpPr>
        <p:spPr bwMode="auto">
          <a:xfrm>
            <a:off x="2166938" y="3648075"/>
            <a:ext cx="3059112" cy="252413"/>
          </a:xfrm>
          <a:prstGeom prst="rect">
            <a:avLst/>
          </a:prstGeom>
        </p:spPr>
        <p:txBody>
          <a:bodyPr wrap="none" fromWordArt="1">
            <a:prstTxWarp prst="textPlain">
              <a:avLst>
                <a:gd name="adj" fmla="val 50000"/>
              </a:avLst>
            </a:prstTxWarp>
          </a:bodyPr>
          <a:lstStyle/>
          <a:p>
            <a:pPr algn="ctr"/>
            <a:r>
              <a:rPr lang="fr-FR" sz="3600" b="1" kern="10">
                <a:ln w="9525">
                  <a:solidFill>
                    <a:srgbClr val="CC0000"/>
                  </a:solidFill>
                  <a:round/>
                  <a:headEnd/>
                  <a:tailEnd/>
                </a:ln>
                <a:solidFill>
                  <a:srgbClr val="CC0000"/>
                </a:solidFill>
                <a:latin typeface="Century Gothic"/>
              </a:rPr>
              <a:t>Education physique et sportive</a:t>
            </a:r>
          </a:p>
        </p:txBody>
      </p:sp>
      <p:sp>
        <p:nvSpPr>
          <p:cNvPr id="30734" name="WordArt 71"/>
          <p:cNvSpPr>
            <a:spLocks noChangeArrowheads="1" noChangeShapeType="1" noTextEdit="1"/>
          </p:cNvSpPr>
          <p:nvPr/>
        </p:nvSpPr>
        <p:spPr bwMode="auto">
          <a:xfrm>
            <a:off x="3182938" y="2720975"/>
            <a:ext cx="1397000" cy="206375"/>
          </a:xfrm>
          <a:prstGeom prst="rect">
            <a:avLst/>
          </a:prstGeom>
        </p:spPr>
        <p:txBody>
          <a:bodyPr wrap="none" fromWordArt="1">
            <a:prstTxWarp prst="textPlain">
              <a:avLst>
                <a:gd name="adj" fmla="val 50000"/>
              </a:avLst>
            </a:prstTxWarp>
          </a:bodyPr>
          <a:lstStyle/>
          <a:p>
            <a:pPr algn="ctr"/>
            <a:r>
              <a:rPr lang="fr-FR" sz="3600" b="1" kern="10">
                <a:ln w="9525">
                  <a:solidFill>
                    <a:srgbClr val="CC0000"/>
                  </a:solidFill>
                  <a:round/>
                  <a:headEnd/>
                  <a:tailEnd/>
                </a:ln>
                <a:solidFill>
                  <a:srgbClr val="CC0000"/>
                </a:solidFill>
                <a:latin typeface="Century Gothic"/>
              </a:rPr>
              <a:t>Arts plastiques</a:t>
            </a:r>
          </a:p>
        </p:txBody>
      </p:sp>
      <p:sp>
        <p:nvSpPr>
          <p:cNvPr id="30735" name="WordArt 72"/>
          <p:cNvSpPr>
            <a:spLocks noChangeArrowheads="1" noChangeShapeType="1" noTextEdit="1"/>
          </p:cNvSpPr>
          <p:nvPr/>
        </p:nvSpPr>
        <p:spPr bwMode="auto">
          <a:xfrm>
            <a:off x="3182938" y="2998788"/>
            <a:ext cx="1841500" cy="188912"/>
          </a:xfrm>
          <a:prstGeom prst="rect">
            <a:avLst/>
          </a:prstGeom>
        </p:spPr>
        <p:txBody>
          <a:bodyPr wrap="none" fromWordArt="1">
            <a:prstTxWarp prst="textPlain">
              <a:avLst>
                <a:gd name="adj" fmla="val 50000"/>
              </a:avLst>
            </a:prstTxWarp>
          </a:bodyPr>
          <a:lstStyle/>
          <a:p>
            <a:pPr algn="ctr"/>
            <a:r>
              <a:rPr lang="fr-FR" sz="3600" b="1" kern="10">
                <a:ln w="9525">
                  <a:solidFill>
                    <a:srgbClr val="CC0000"/>
                  </a:solidFill>
                  <a:round/>
                  <a:headEnd/>
                  <a:tailEnd/>
                </a:ln>
                <a:solidFill>
                  <a:srgbClr val="CC0000"/>
                </a:solidFill>
                <a:latin typeface="Century Gothic"/>
              </a:rPr>
              <a:t>Cinéma-audiovisuel</a:t>
            </a:r>
          </a:p>
        </p:txBody>
      </p:sp>
      <p:sp>
        <p:nvSpPr>
          <p:cNvPr id="30736" name="WordArt 73"/>
          <p:cNvSpPr>
            <a:spLocks noChangeArrowheads="1" noChangeShapeType="1" noTextEdit="1"/>
          </p:cNvSpPr>
          <p:nvPr/>
        </p:nvSpPr>
        <p:spPr bwMode="auto">
          <a:xfrm>
            <a:off x="3182938" y="3292475"/>
            <a:ext cx="614362" cy="173038"/>
          </a:xfrm>
          <a:prstGeom prst="rect">
            <a:avLst/>
          </a:prstGeom>
        </p:spPr>
        <p:txBody>
          <a:bodyPr wrap="none" fromWordArt="1">
            <a:prstTxWarp prst="textPlain">
              <a:avLst>
                <a:gd name="adj" fmla="val 50000"/>
              </a:avLst>
            </a:prstTxWarp>
          </a:bodyPr>
          <a:lstStyle/>
          <a:p>
            <a:pPr algn="ctr"/>
            <a:r>
              <a:rPr lang="fr-FR" sz="3600" b="1" kern="10">
                <a:ln w="9525">
                  <a:solidFill>
                    <a:srgbClr val="CC0000"/>
                  </a:solidFill>
                  <a:round/>
                  <a:headEnd/>
                  <a:tailEnd/>
                </a:ln>
                <a:solidFill>
                  <a:srgbClr val="CC0000"/>
                </a:solidFill>
                <a:latin typeface="Century Gothic"/>
              </a:rPr>
              <a:t>Danse</a:t>
            </a:r>
          </a:p>
        </p:txBody>
      </p:sp>
      <p:sp>
        <p:nvSpPr>
          <p:cNvPr id="30737" name="Text Box 77"/>
          <p:cNvSpPr txBox="1">
            <a:spLocks noChangeArrowheads="1"/>
          </p:cNvSpPr>
          <p:nvPr/>
        </p:nvSpPr>
        <p:spPr bwMode="auto">
          <a:xfrm>
            <a:off x="2897188" y="2600325"/>
            <a:ext cx="381000" cy="979488"/>
          </a:xfrm>
          <a:prstGeom prst="rect">
            <a:avLst/>
          </a:prstGeom>
          <a:noFill/>
          <a:ln w="9525">
            <a:noFill/>
            <a:miter lim="800000"/>
            <a:headEnd/>
            <a:tailEnd/>
          </a:ln>
        </p:spPr>
        <p:txBody>
          <a:bodyPr wrap="none">
            <a:spAutoFit/>
          </a:bodyPr>
          <a:lstStyle/>
          <a:p>
            <a:pPr>
              <a:lnSpc>
                <a:spcPct val="120000"/>
              </a:lnSpc>
              <a:buClr>
                <a:srgbClr val="333333"/>
              </a:buClr>
              <a:buFont typeface="Wingdings" pitchFamily="2" charset="2"/>
              <a:buChar char="§"/>
            </a:pPr>
            <a:r>
              <a:rPr lang="fr-FR" altLang="fr-FR" sz="1600"/>
              <a:t> </a:t>
            </a:r>
          </a:p>
          <a:p>
            <a:pPr>
              <a:lnSpc>
                <a:spcPct val="120000"/>
              </a:lnSpc>
              <a:buClr>
                <a:srgbClr val="333333"/>
              </a:buClr>
              <a:buFont typeface="Wingdings" pitchFamily="2" charset="2"/>
              <a:buChar char="§"/>
            </a:pPr>
            <a:r>
              <a:rPr lang="fr-FR" altLang="fr-FR" sz="1600"/>
              <a:t>  </a:t>
            </a:r>
          </a:p>
          <a:p>
            <a:pPr>
              <a:lnSpc>
                <a:spcPct val="120000"/>
              </a:lnSpc>
              <a:buClr>
                <a:srgbClr val="333333"/>
              </a:buClr>
              <a:buFont typeface="Wingdings" pitchFamily="2" charset="2"/>
              <a:buChar char="§"/>
            </a:pPr>
            <a:r>
              <a:rPr lang="fr-FR" altLang="fr-FR" sz="1600"/>
              <a:t> </a:t>
            </a:r>
          </a:p>
        </p:txBody>
      </p:sp>
      <p:sp>
        <p:nvSpPr>
          <p:cNvPr id="30738" name="Rectangle 84"/>
          <p:cNvSpPr>
            <a:spLocks noChangeArrowheads="1"/>
          </p:cNvSpPr>
          <p:nvPr/>
        </p:nvSpPr>
        <p:spPr bwMode="auto">
          <a:xfrm>
            <a:off x="1138238" y="1093788"/>
            <a:ext cx="144462" cy="431800"/>
          </a:xfrm>
          <a:prstGeom prst="rect">
            <a:avLst/>
          </a:prstGeom>
          <a:solidFill>
            <a:schemeClr val="bg1"/>
          </a:solidFill>
          <a:ln w="9525">
            <a:solidFill>
              <a:schemeClr val="bg1"/>
            </a:solidFill>
            <a:miter lim="800000"/>
            <a:headEnd/>
            <a:tailEnd/>
          </a:ln>
        </p:spPr>
        <p:txBody>
          <a:bodyPr wrap="none" anchor="ctr"/>
          <a:lstStyle/>
          <a:p>
            <a:endParaRPr lang="fr-FR" altLang="fr-FR"/>
          </a:p>
        </p:txBody>
      </p:sp>
      <p:sp>
        <p:nvSpPr>
          <p:cNvPr id="30739" name="Rectangle 7"/>
          <p:cNvSpPr>
            <a:spLocks noChangeArrowheads="1"/>
          </p:cNvSpPr>
          <p:nvPr/>
        </p:nvSpPr>
        <p:spPr bwMode="auto">
          <a:xfrm>
            <a:off x="1182688" y="869950"/>
            <a:ext cx="65087" cy="5905500"/>
          </a:xfrm>
          <a:prstGeom prst="rect">
            <a:avLst/>
          </a:prstGeom>
          <a:solidFill>
            <a:srgbClr val="006699"/>
          </a:solidFill>
          <a:ln w="9525">
            <a:noFill/>
            <a:miter lim="800000"/>
            <a:headEnd/>
            <a:tailEnd/>
          </a:ln>
        </p:spPr>
        <p:txBody>
          <a:bodyPr wrap="none" anchor="ctr"/>
          <a:lstStyle/>
          <a:p>
            <a:endParaRPr lang="fr-FR" altLang="fr-FR"/>
          </a:p>
        </p:txBody>
      </p:sp>
      <p:sp>
        <p:nvSpPr>
          <p:cNvPr id="30740" name="WordArt 85"/>
          <p:cNvSpPr>
            <a:spLocks noChangeArrowheads="1" noChangeShapeType="1" noTextEdit="1"/>
          </p:cNvSpPr>
          <p:nvPr/>
        </p:nvSpPr>
        <p:spPr bwMode="auto">
          <a:xfrm rot="-5400000">
            <a:off x="-1902619" y="3861594"/>
            <a:ext cx="5059363" cy="555625"/>
          </a:xfrm>
          <a:prstGeom prst="rect">
            <a:avLst/>
          </a:prstGeom>
        </p:spPr>
        <p:txBody>
          <a:bodyPr wrap="none" fromWordArt="1">
            <a:prstTxWarp prst="textPlain">
              <a:avLst>
                <a:gd name="adj" fmla="val 50000"/>
              </a:avLst>
            </a:prstTxWarp>
          </a:bodyPr>
          <a:lstStyle/>
          <a:p>
            <a:pPr algn="ctr"/>
            <a:r>
              <a:rPr lang="fr-FR" sz="3600" kern="10">
                <a:ln w="38100">
                  <a:solidFill>
                    <a:srgbClr val="FFCC00"/>
                  </a:solidFill>
                  <a:round/>
                  <a:headEnd/>
                  <a:tailEnd/>
                </a:ln>
                <a:noFill/>
                <a:latin typeface="Arial Black"/>
              </a:rPr>
              <a:t>SECONDE</a:t>
            </a:r>
          </a:p>
        </p:txBody>
      </p:sp>
      <p:sp>
        <p:nvSpPr>
          <p:cNvPr id="30741" name="WordArt 91"/>
          <p:cNvSpPr>
            <a:spLocks noChangeArrowheads="1" noChangeShapeType="1" noTextEdit="1"/>
          </p:cNvSpPr>
          <p:nvPr/>
        </p:nvSpPr>
        <p:spPr bwMode="auto">
          <a:xfrm>
            <a:off x="1381125" y="6308725"/>
            <a:ext cx="4454525" cy="288925"/>
          </a:xfrm>
          <a:prstGeom prst="rect">
            <a:avLst/>
          </a:prstGeom>
        </p:spPr>
        <p:txBody>
          <a:bodyPr wrap="none" fromWordArt="1">
            <a:prstTxWarp prst="textPlain">
              <a:avLst>
                <a:gd name="adj" fmla="val 50000"/>
              </a:avLst>
            </a:prstTxWarp>
          </a:bodyPr>
          <a:lstStyle/>
          <a:p>
            <a:pPr algn="ctr"/>
            <a:r>
              <a:rPr lang="fr-FR" sz="3600" b="1" kern="10">
                <a:ln w="3175">
                  <a:solidFill>
                    <a:srgbClr val="333333"/>
                  </a:solidFill>
                  <a:round/>
                  <a:headEnd/>
                  <a:tailEnd/>
                </a:ln>
                <a:solidFill>
                  <a:srgbClr val="333333"/>
                </a:solidFill>
                <a:latin typeface="Century Gothic"/>
              </a:rPr>
              <a:t>+ atelier artistique (72h annuelles)</a:t>
            </a:r>
          </a:p>
        </p:txBody>
      </p:sp>
      <p:sp>
        <p:nvSpPr>
          <p:cNvPr id="30742" name="Rectangle 92"/>
          <p:cNvSpPr>
            <a:spLocks noChangeArrowheads="1"/>
          </p:cNvSpPr>
          <p:nvPr/>
        </p:nvSpPr>
        <p:spPr bwMode="auto">
          <a:xfrm>
            <a:off x="1300163" y="4454525"/>
            <a:ext cx="7377112" cy="185738"/>
          </a:xfrm>
          <a:prstGeom prst="rect">
            <a:avLst/>
          </a:prstGeom>
          <a:solidFill>
            <a:schemeClr val="folHlink"/>
          </a:solidFill>
          <a:ln w="9525">
            <a:noFill/>
            <a:miter lim="800000"/>
            <a:headEnd/>
            <a:tailEnd/>
          </a:ln>
        </p:spPr>
        <p:txBody>
          <a:bodyPr wrap="none" anchor="ctr"/>
          <a:lstStyle/>
          <a:p>
            <a:endParaRPr lang="fr-FR" altLang="fr-FR"/>
          </a:p>
        </p:txBody>
      </p:sp>
      <p:sp>
        <p:nvSpPr>
          <p:cNvPr id="30743" name="WordArt 93"/>
          <p:cNvSpPr>
            <a:spLocks noChangeArrowheads="1" noChangeShapeType="1" noTextEdit="1"/>
          </p:cNvSpPr>
          <p:nvPr/>
        </p:nvSpPr>
        <p:spPr bwMode="auto">
          <a:xfrm>
            <a:off x="1447800" y="4241800"/>
            <a:ext cx="6980238" cy="315913"/>
          </a:xfrm>
          <a:prstGeom prst="rect">
            <a:avLst/>
          </a:prstGeom>
        </p:spPr>
        <p:txBody>
          <a:bodyPr wrap="none" fromWordArt="1">
            <a:prstTxWarp prst="textPlain">
              <a:avLst>
                <a:gd name="adj" fmla="val 50000"/>
              </a:avLst>
            </a:prstTxWarp>
          </a:bodyPr>
          <a:lstStyle/>
          <a:p>
            <a:pPr algn="ctr"/>
            <a:r>
              <a:rPr lang="fr-FR" sz="3600" b="1" kern="10">
                <a:ln w="57150">
                  <a:solidFill>
                    <a:schemeClr val="bg1"/>
                  </a:solidFill>
                  <a:round/>
                  <a:headEnd/>
                  <a:tailEnd/>
                </a:ln>
                <a:solidFill>
                  <a:schemeClr val="bg1"/>
                </a:solidFill>
                <a:latin typeface="Century Gothic"/>
              </a:rPr>
              <a:t>Enseignements facultatifs assurés uniquement en lycée agricole</a:t>
            </a:r>
          </a:p>
        </p:txBody>
      </p:sp>
      <p:sp>
        <p:nvSpPr>
          <p:cNvPr id="30744" name="WordArt 94"/>
          <p:cNvSpPr>
            <a:spLocks noChangeArrowheads="1" noChangeShapeType="1" noTextEdit="1"/>
          </p:cNvSpPr>
          <p:nvPr/>
        </p:nvSpPr>
        <p:spPr bwMode="auto">
          <a:xfrm>
            <a:off x="1443038" y="4233863"/>
            <a:ext cx="6980237" cy="315912"/>
          </a:xfrm>
          <a:prstGeom prst="rect">
            <a:avLst/>
          </a:prstGeom>
        </p:spPr>
        <p:txBody>
          <a:bodyPr wrap="none" fromWordArt="1">
            <a:prstTxWarp prst="textPlain">
              <a:avLst>
                <a:gd name="adj" fmla="val 50000"/>
              </a:avLst>
            </a:prstTxWarp>
          </a:bodyPr>
          <a:lstStyle/>
          <a:p>
            <a:pPr algn="ctr"/>
            <a:r>
              <a:rPr lang="fr-FR" sz="3600" b="1" kern="10">
                <a:ln w="12700">
                  <a:solidFill>
                    <a:srgbClr val="006699"/>
                  </a:solidFill>
                  <a:round/>
                  <a:headEnd/>
                  <a:tailEnd/>
                </a:ln>
                <a:solidFill>
                  <a:srgbClr val="006699"/>
                </a:solidFill>
                <a:latin typeface="Century Gothic"/>
              </a:rPr>
              <a:t>Enseignements facultatifs assurés uniquement en lycée agricole</a:t>
            </a:r>
          </a:p>
        </p:txBody>
      </p:sp>
      <p:sp>
        <p:nvSpPr>
          <p:cNvPr id="30745" name="WordArt 95"/>
          <p:cNvSpPr>
            <a:spLocks noChangeArrowheads="1" noChangeShapeType="1" noTextEdit="1"/>
          </p:cNvSpPr>
          <p:nvPr/>
        </p:nvSpPr>
        <p:spPr bwMode="auto">
          <a:xfrm>
            <a:off x="2112963" y="4759325"/>
            <a:ext cx="2659062" cy="242888"/>
          </a:xfrm>
          <a:prstGeom prst="rect">
            <a:avLst/>
          </a:prstGeom>
        </p:spPr>
        <p:txBody>
          <a:bodyPr wrap="none" fromWordArt="1">
            <a:prstTxWarp prst="textPlain">
              <a:avLst>
                <a:gd name="adj" fmla="val 50000"/>
              </a:avLst>
            </a:prstTxWarp>
          </a:bodyPr>
          <a:lstStyle/>
          <a:p>
            <a:pPr algn="ctr"/>
            <a:r>
              <a:rPr lang="fr-FR" sz="3600" b="1" kern="10">
                <a:ln w="9525">
                  <a:solidFill>
                    <a:srgbClr val="333333"/>
                  </a:solidFill>
                  <a:round/>
                  <a:headEnd/>
                  <a:tailEnd/>
                </a:ln>
                <a:solidFill>
                  <a:srgbClr val="333333"/>
                </a:solidFill>
                <a:latin typeface="Century Gothic"/>
              </a:rPr>
              <a:t>Hippologie et équitation</a:t>
            </a:r>
          </a:p>
        </p:txBody>
      </p:sp>
      <p:sp>
        <p:nvSpPr>
          <p:cNvPr id="30746" name="WordArt 96"/>
          <p:cNvSpPr>
            <a:spLocks noChangeArrowheads="1" noChangeShapeType="1" noTextEdit="1"/>
          </p:cNvSpPr>
          <p:nvPr/>
        </p:nvSpPr>
        <p:spPr bwMode="auto">
          <a:xfrm>
            <a:off x="2112963" y="5108575"/>
            <a:ext cx="3344862" cy="241300"/>
          </a:xfrm>
          <a:prstGeom prst="rect">
            <a:avLst/>
          </a:prstGeom>
        </p:spPr>
        <p:txBody>
          <a:bodyPr wrap="none" fromWordArt="1">
            <a:prstTxWarp prst="textPlain">
              <a:avLst>
                <a:gd name="adj" fmla="val 50000"/>
              </a:avLst>
            </a:prstTxWarp>
          </a:bodyPr>
          <a:lstStyle/>
          <a:p>
            <a:pPr algn="ctr"/>
            <a:r>
              <a:rPr lang="fr-FR" sz="3600" b="1" kern="10">
                <a:ln w="9525">
                  <a:solidFill>
                    <a:srgbClr val="333333"/>
                  </a:solidFill>
                  <a:round/>
                  <a:headEnd/>
                  <a:tailEnd/>
                </a:ln>
                <a:solidFill>
                  <a:srgbClr val="333333"/>
                </a:solidFill>
                <a:latin typeface="Century Gothic"/>
              </a:rPr>
              <a:t>Pratiques sociales et culturelles</a:t>
            </a:r>
          </a:p>
        </p:txBody>
      </p:sp>
      <p:sp>
        <p:nvSpPr>
          <p:cNvPr id="30747" name="WordArt 97"/>
          <p:cNvSpPr>
            <a:spLocks noChangeArrowheads="1" noChangeShapeType="1" noTextEdit="1"/>
          </p:cNvSpPr>
          <p:nvPr/>
        </p:nvSpPr>
        <p:spPr bwMode="auto">
          <a:xfrm>
            <a:off x="2112963" y="5441950"/>
            <a:ext cx="2830512" cy="242888"/>
          </a:xfrm>
          <a:prstGeom prst="rect">
            <a:avLst/>
          </a:prstGeom>
        </p:spPr>
        <p:txBody>
          <a:bodyPr wrap="none" fromWordArt="1">
            <a:prstTxWarp prst="textPlain">
              <a:avLst>
                <a:gd name="adj" fmla="val 50000"/>
              </a:avLst>
            </a:prstTxWarp>
          </a:bodyPr>
          <a:lstStyle/>
          <a:p>
            <a:pPr algn="ctr"/>
            <a:r>
              <a:rPr lang="fr-FR" sz="3600" b="1" kern="10">
                <a:ln w="9525">
                  <a:solidFill>
                    <a:srgbClr val="333333"/>
                  </a:solidFill>
                  <a:round/>
                  <a:headEnd/>
                  <a:tailEnd/>
                </a:ln>
                <a:solidFill>
                  <a:srgbClr val="333333"/>
                </a:solidFill>
                <a:latin typeface="Century Gothic"/>
              </a:rPr>
              <a:t>Pratiques professionnelles</a:t>
            </a:r>
          </a:p>
        </p:txBody>
      </p:sp>
      <p:sp>
        <p:nvSpPr>
          <p:cNvPr id="30748" name="Text Box 98"/>
          <p:cNvSpPr txBox="1">
            <a:spLocks noChangeArrowheads="1"/>
          </p:cNvSpPr>
          <p:nvPr/>
        </p:nvSpPr>
        <p:spPr bwMode="auto">
          <a:xfrm>
            <a:off x="1781175" y="4622800"/>
            <a:ext cx="420688" cy="1127125"/>
          </a:xfrm>
          <a:prstGeom prst="rect">
            <a:avLst/>
          </a:prstGeom>
          <a:noFill/>
          <a:ln w="9525">
            <a:noFill/>
            <a:miter lim="800000"/>
            <a:headEnd/>
            <a:tailEnd/>
          </a:ln>
        </p:spPr>
        <p:txBody>
          <a:bodyPr wrap="none">
            <a:spAutoFit/>
          </a:bodyPr>
          <a:lstStyle/>
          <a:p>
            <a:pPr>
              <a:lnSpc>
                <a:spcPct val="160000"/>
              </a:lnSpc>
              <a:buClr>
                <a:srgbClr val="008000"/>
              </a:buClr>
              <a:buFont typeface="Wingdings" pitchFamily="2" charset="2"/>
              <a:buChar char="è"/>
            </a:pPr>
            <a:r>
              <a:rPr lang="fr-FR" altLang="fr-FR" sz="1400">
                <a:solidFill>
                  <a:schemeClr val="folHlink"/>
                </a:solidFill>
              </a:rPr>
              <a:t> </a:t>
            </a:r>
          </a:p>
          <a:p>
            <a:pPr>
              <a:lnSpc>
                <a:spcPct val="160000"/>
              </a:lnSpc>
              <a:buClr>
                <a:srgbClr val="008000"/>
              </a:buClr>
              <a:buFont typeface="Wingdings" pitchFamily="2" charset="2"/>
              <a:buChar char="è"/>
            </a:pPr>
            <a:r>
              <a:rPr lang="fr-FR" altLang="fr-FR" sz="1400">
                <a:solidFill>
                  <a:schemeClr val="folHlink"/>
                </a:solidFill>
              </a:rPr>
              <a:t> </a:t>
            </a:r>
          </a:p>
          <a:p>
            <a:pPr>
              <a:lnSpc>
                <a:spcPct val="160000"/>
              </a:lnSpc>
              <a:buClr>
                <a:srgbClr val="008000"/>
              </a:buClr>
              <a:buFont typeface="Wingdings" pitchFamily="2" charset="2"/>
              <a:buChar char="è"/>
            </a:pPr>
            <a:r>
              <a:rPr lang="fr-FR" altLang="fr-FR" sz="1400">
                <a:solidFill>
                  <a:schemeClr val="folHlink"/>
                </a:solidFill>
              </a:rPr>
              <a:t> </a:t>
            </a:r>
          </a:p>
        </p:txBody>
      </p:sp>
      <p:sp>
        <p:nvSpPr>
          <p:cNvPr id="30749" name="WordArt 104"/>
          <p:cNvSpPr>
            <a:spLocks noChangeArrowheads="1" noChangeShapeType="1" noTextEdit="1"/>
          </p:cNvSpPr>
          <p:nvPr/>
        </p:nvSpPr>
        <p:spPr bwMode="auto">
          <a:xfrm>
            <a:off x="5700713" y="2698750"/>
            <a:ext cx="1595437" cy="173038"/>
          </a:xfrm>
          <a:prstGeom prst="rect">
            <a:avLst/>
          </a:prstGeom>
        </p:spPr>
        <p:txBody>
          <a:bodyPr wrap="none" fromWordArt="1">
            <a:prstTxWarp prst="textPlain">
              <a:avLst>
                <a:gd name="adj" fmla="val 50000"/>
              </a:avLst>
            </a:prstTxWarp>
          </a:bodyPr>
          <a:lstStyle/>
          <a:p>
            <a:pPr algn="ctr"/>
            <a:r>
              <a:rPr lang="fr-FR" sz="3600" b="1" kern="10">
                <a:ln w="9525">
                  <a:solidFill>
                    <a:srgbClr val="CC0000"/>
                  </a:solidFill>
                  <a:round/>
                  <a:headEnd/>
                  <a:tailEnd/>
                </a:ln>
                <a:solidFill>
                  <a:srgbClr val="CC0000"/>
                </a:solidFill>
                <a:latin typeface="Century Gothic"/>
              </a:rPr>
              <a:t>Histoire des arts</a:t>
            </a:r>
          </a:p>
        </p:txBody>
      </p:sp>
      <p:sp>
        <p:nvSpPr>
          <p:cNvPr id="30750" name="WordArt 105"/>
          <p:cNvSpPr>
            <a:spLocks noChangeArrowheads="1" noChangeShapeType="1" noTextEdit="1"/>
          </p:cNvSpPr>
          <p:nvPr/>
        </p:nvSpPr>
        <p:spPr bwMode="auto">
          <a:xfrm>
            <a:off x="5707063" y="2992438"/>
            <a:ext cx="836612" cy="206375"/>
          </a:xfrm>
          <a:prstGeom prst="rect">
            <a:avLst/>
          </a:prstGeom>
        </p:spPr>
        <p:txBody>
          <a:bodyPr wrap="none" fromWordArt="1">
            <a:prstTxWarp prst="textPlain">
              <a:avLst>
                <a:gd name="adj" fmla="val 50000"/>
              </a:avLst>
            </a:prstTxWarp>
          </a:bodyPr>
          <a:lstStyle/>
          <a:p>
            <a:pPr algn="ctr"/>
            <a:r>
              <a:rPr lang="fr-FR" sz="3600" b="1" kern="10">
                <a:ln w="9525">
                  <a:solidFill>
                    <a:srgbClr val="CC0000"/>
                  </a:solidFill>
                  <a:round/>
                  <a:headEnd/>
                  <a:tailEnd/>
                </a:ln>
                <a:solidFill>
                  <a:srgbClr val="CC0000"/>
                </a:solidFill>
                <a:latin typeface="Century Gothic"/>
              </a:rPr>
              <a:t>Musique</a:t>
            </a:r>
          </a:p>
        </p:txBody>
      </p:sp>
      <p:sp>
        <p:nvSpPr>
          <p:cNvPr id="30751" name="WordArt 106"/>
          <p:cNvSpPr>
            <a:spLocks noChangeArrowheads="1" noChangeShapeType="1" noTextEdit="1"/>
          </p:cNvSpPr>
          <p:nvPr/>
        </p:nvSpPr>
        <p:spPr bwMode="auto">
          <a:xfrm>
            <a:off x="5707063" y="3278188"/>
            <a:ext cx="727075" cy="188912"/>
          </a:xfrm>
          <a:prstGeom prst="rect">
            <a:avLst/>
          </a:prstGeom>
        </p:spPr>
        <p:txBody>
          <a:bodyPr wrap="none" fromWordArt="1">
            <a:prstTxWarp prst="textPlain">
              <a:avLst>
                <a:gd name="adj" fmla="val 50000"/>
              </a:avLst>
            </a:prstTxWarp>
          </a:bodyPr>
          <a:lstStyle/>
          <a:p>
            <a:pPr algn="ctr"/>
            <a:r>
              <a:rPr lang="fr-FR" sz="3600" b="1" kern="10">
                <a:ln w="9525">
                  <a:solidFill>
                    <a:srgbClr val="CC0000"/>
                  </a:solidFill>
                  <a:round/>
                  <a:headEnd/>
                  <a:tailEnd/>
                </a:ln>
                <a:solidFill>
                  <a:srgbClr val="CC0000"/>
                </a:solidFill>
                <a:latin typeface="Century Gothic"/>
              </a:rPr>
              <a:t>Théâtre</a:t>
            </a:r>
          </a:p>
        </p:txBody>
      </p:sp>
      <p:sp>
        <p:nvSpPr>
          <p:cNvPr id="30752" name="Text Box 107"/>
          <p:cNvSpPr txBox="1">
            <a:spLocks noChangeArrowheads="1"/>
          </p:cNvSpPr>
          <p:nvPr/>
        </p:nvSpPr>
        <p:spPr bwMode="auto">
          <a:xfrm>
            <a:off x="5421313" y="2605088"/>
            <a:ext cx="382587" cy="979487"/>
          </a:xfrm>
          <a:prstGeom prst="rect">
            <a:avLst/>
          </a:prstGeom>
          <a:noFill/>
          <a:ln w="9525">
            <a:noFill/>
            <a:miter lim="800000"/>
            <a:headEnd/>
            <a:tailEnd/>
          </a:ln>
        </p:spPr>
        <p:txBody>
          <a:bodyPr wrap="none">
            <a:spAutoFit/>
          </a:bodyPr>
          <a:lstStyle/>
          <a:p>
            <a:pPr>
              <a:lnSpc>
                <a:spcPct val="120000"/>
              </a:lnSpc>
              <a:buClr>
                <a:srgbClr val="333333"/>
              </a:buClr>
              <a:buFont typeface="Wingdings" pitchFamily="2" charset="2"/>
              <a:buChar char="§"/>
            </a:pPr>
            <a:r>
              <a:rPr lang="fr-FR" altLang="fr-FR" sz="1600"/>
              <a:t> </a:t>
            </a:r>
          </a:p>
          <a:p>
            <a:pPr>
              <a:lnSpc>
                <a:spcPct val="120000"/>
              </a:lnSpc>
              <a:buClr>
                <a:srgbClr val="333333"/>
              </a:buClr>
              <a:buFont typeface="Wingdings" pitchFamily="2" charset="2"/>
              <a:buChar char="§"/>
            </a:pPr>
            <a:r>
              <a:rPr lang="fr-FR" altLang="fr-FR" sz="1600"/>
              <a:t>  </a:t>
            </a:r>
          </a:p>
          <a:p>
            <a:pPr>
              <a:lnSpc>
                <a:spcPct val="120000"/>
              </a:lnSpc>
              <a:buClr>
                <a:srgbClr val="333333"/>
              </a:buClr>
              <a:buFont typeface="Wingdings" pitchFamily="2" charset="2"/>
              <a:buChar char="§"/>
            </a:pPr>
            <a:r>
              <a:rPr lang="fr-FR" altLang="fr-FR" sz="1600"/>
              <a:t> </a:t>
            </a:r>
          </a:p>
        </p:txBody>
      </p:sp>
      <p:sp>
        <p:nvSpPr>
          <p:cNvPr id="30753" name="WordArt 108"/>
          <p:cNvSpPr>
            <a:spLocks noChangeArrowheads="1" noChangeShapeType="1" noTextEdit="1"/>
          </p:cNvSpPr>
          <p:nvPr/>
        </p:nvSpPr>
        <p:spPr bwMode="auto">
          <a:xfrm>
            <a:off x="2655888" y="187325"/>
            <a:ext cx="5505450" cy="288925"/>
          </a:xfrm>
          <a:prstGeom prst="rect">
            <a:avLst/>
          </a:prstGeom>
        </p:spPr>
        <p:txBody>
          <a:bodyPr wrap="none" fromWordArt="1">
            <a:prstTxWarp prst="textPlain">
              <a:avLst>
                <a:gd name="adj" fmla="val 50000"/>
              </a:avLst>
            </a:prstTxWarp>
          </a:bodyPr>
          <a:lstStyle/>
          <a:p>
            <a:pPr algn="ctr"/>
            <a:r>
              <a:rPr lang="fr-FR" sz="3600" b="1" kern="10">
                <a:ln w="57150">
                  <a:solidFill>
                    <a:schemeClr val="bg1"/>
                  </a:solidFill>
                  <a:round/>
                  <a:headEnd/>
                  <a:tailEnd/>
                </a:ln>
                <a:solidFill>
                  <a:schemeClr val="bg1"/>
                </a:solidFill>
                <a:latin typeface="Century Gothic"/>
              </a:rPr>
              <a:t>La nouvelle classe de seconde</a:t>
            </a:r>
          </a:p>
        </p:txBody>
      </p:sp>
      <p:sp>
        <p:nvSpPr>
          <p:cNvPr id="30754" name="WordArt 109"/>
          <p:cNvSpPr>
            <a:spLocks noChangeArrowheads="1" noChangeShapeType="1" noTextEdit="1"/>
          </p:cNvSpPr>
          <p:nvPr/>
        </p:nvSpPr>
        <p:spPr bwMode="auto">
          <a:xfrm>
            <a:off x="2654300" y="187325"/>
            <a:ext cx="5505450" cy="288925"/>
          </a:xfrm>
          <a:prstGeom prst="rect">
            <a:avLst/>
          </a:prstGeom>
        </p:spPr>
        <p:txBody>
          <a:bodyPr wrap="none" fromWordArt="1">
            <a:prstTxWarp prst="textPlain">
              <a:avLst>
                <a:gd name="adj" fmla="val 50000"/>
              </a:avLst>
            </a:prstTxWarp>
          </a:bodyPr>
          <a:lstStyle/>
          <a:p>
            <a:pPr algn="ctr"/>
            <a:r>
              <a:rPr lang="fr-FR" sz="3600" b="1" kern="10">
                <a:ln w="9525">
                  <a:solidFill>
                    <a:schemeClr val="tx1"/>
                  </a:solidFill>
                  <a:round/>
                  <a:headEnd/>
                  <a:tailEnd/>
                </a:ln>
                <a:solidFill>
                  <a:schemeClr val="bg1"/>
                </a:solidFill>
                <a:latin typeface="Century Gothic"/>
              </a:rPr>
              <a:t>La nouvelle classe de seconde</a:t>
            </a:r>
          </a:p>
        </p:txBody>
      </p:sp>
      <p:sp>
        <p:nvSpPr>
          <p:cNvPr id="30755" name="WordArt 60"/>
          <p:cNvSpPr>
            <a:spLocks noChangeArrowheads="1" noChangeShapeType="1" noTextEdit="1"/>
          </p:cNvSpPr>
          <p:nvPr/>
        </p:nvSpPr>
        <p:spPr bwMode="auto">
          <a:xfrm>
            <a:off x="2166938" y="2327275"/>
            <a:ext cx="1939925" cy="252413"/>
          </a:xfrm>
          <a:prstGeom prst="rect">
            <a:avLst/>
          </a:prstGeom>
        </p:spPr>
        <p:txBody>
          <a:bodyPr wrap="none" fromWordArt="1">
            <a:prstTxWarp prst="textPlain">
              <a:avLst>
                <a:gd name="adj" fmla="val 50000"/>
              </a:avLst>
            </a:prstTxWarp>
          </a:bodyPr>
          <a:lstStyle/>
          <a:p>
            <a:pPr algn="ctr"/>
            <a:r>
              <a:rPr lang="fr-FR" sz="3600" b="1" kern="10">
                <a:ln w="9525">
                  <a:solidFill>
                    <a:srgbClr val="CC0000"/>
                  </a:solidFill>
                  <a:round/>
                  <a:headEnd/>
                  <a:tailEnd/>
                </a:ln>
                <a:solidFill>
                  <a:srgbClr val="CC0000"/>
                </a:solidFill>
                <a:latin typeface="Century Gothic"/>
              </a:rPr>
              <a:t>Langue vivante 3</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Grp="1" noChangeArrowheads="1"/>
          </p:cNvSpPr>
          <p:nvPr>
            <p:ph type="title"/>
          </p:nvPr>
        </p:nvSpPr>
        <p:spPr/>
        <p:txBody>
          <a:bodyPr/>
          <a:lstStyle/>
          <a:p>
            <a:pPr eaLnBrk="1" hangingPunct="1"/>
            <a:endParaRPr lang="fr-FR" altLang="fr-FR" smtClean="0"/>
          </a:p>
        </p:txBody>
      </p:sp>
      <p:graphicFrame>
        <p:nvGraphicFramePr>
          <p:cNvPr id="31747" name="Object 4"/>
          <p:cNvGraphicFramePr>
            <a:graphicFrameLocks noGrp="1" noChangeAspect="1"/>
          </p:cNvGraphicFramePr>
          <p:nvPr>
            <p:ph idx="1"/>
            <p:extLst>
              <p:ext uri="{D42A27DB-BD31-4B8C-83A1-F6EECF244321}">
                <p14:modId xmlns:p14="http://schemas.microsoft.com/office/powerpoint/2010/main" xmlns="" val="2480665987"/>
              </p:ext>
            </p:extLst>
          </p:nvPr>
        </p:nvGraphicFramePr>
        <p:xfrm>
          <a:off x="0" y="0"/>
          <a:ext cx="9140825" cy="6856413"/>
        </p:xfrm>
        <a:graphic>
          <a:graphicData uri="http://schemas.openxmlformats.org/presentationml/2006/ole">
            <p:oleObj spid="_x0000_s31750" name="Diapositive" r:id="rId3" imgW="5193946" imgH="3895348" progId="PowerPoint.Slide.8">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endParaRPr lang="fr-FR" altLang="fr-FR" smtClean="0"/>
          </a:p>
        </p:txBody>
      </p:sp>
      <p:graphicFrame>
        <p:nvGraphicFramePr>
          <p:cNvPr id="32771" name="Object 3"/>
          <p:cNvGraphicFramePr>
            <a:graphicFrameLocks noGrp="1" noChangeAspect="1"/>
          </p:cNvGraphicFramePr>
          <p:nvPr>
            <p:ph idx="1"/>
            <p:extLst>
              <p:ext uri="{D42A27DB-BD31-4B8C-83A1-F6EECF244321}">
                <p14:modId xmlns:p14="http://schemas.microsoft.com/office/powerpoint/2010/main" xmlns="" val="3755465240"/>
              </p:ext>
            </p:extLst>
          </p:nvPr>
        </p:nvGraphicFramePr>
        <p:xfrm>
          <a:off x="4763" y="4763"/>
          <a:ext cx="9131300" cy="6846887"/>
        </p:xfrm>
        <a:graphic>
          <a:graphicData uri="http://schemas.openxmlformats.org/presentationml/2006/ole">
            <p:oleObj spid="_x0000_s32774" name="Diapositive" r:id="rId3" imgW="6336657" imgH="4751871" progId="PowerPoint.Slide.8">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a:spLocks noGrp="1" noChangeArrowheads="1"/>
          </p:cNvSpPr>
          <p:nvPr>
            <p:ph type="title"/>
          </p:nvPr>
        </p:nvSpPr>
        <p:spPr/>
        <p:txBody>
          <a:bodyPr/>
          <a:lstStyle/>
          <a:p>
            <a:pPr eaLnBrk="1" hangingPunct="1"/>
            <a:endParaRPr lang="fr-FR" altLang="fr-FR" smtClean="0"/>
          </a:p>
        </p:txBody>
      </p:sp>
      <p:graphicFrame>
        <p:nvGraphicFramePr>
          <p:cNvPr id="33795" name="Object 4"/>
          <p:cNvGraphicFramePr>
            <a:graphicFrameLocks noGrp="1" noChangeAspect="1"/>
          </p:cNvGraphicFramePr>
          <p:nvPr>
            <p:ph idx="1"/>
          </p:nvPr>
        </p:nvGraphicFramePr>
        <p:xfrm>
          <a:off x="165100" y="3175"/>
          <a:ext cx="9134475" cy="6851650"/>
        </p:xfrm>
        <a:graphic>
          <a:graphicData uri="http://schemas.openxmlformats.org/presentationml/2006/ole">
            <p:oleObj spid="_x0000_s33798" name="Diapositive" r:id="rId3" imgW="6492387" imgH="4870845" progId="PowerPoint.Slide.8">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openfile"/>
          <p:cNvPicPr>
            <a:picLocks noChangeAspect="1" noChangeArrowheads="1"/>
          </p:cNvPicPr>
          <p:nvPr/>
        </p:nvPicPr>
        <p:blipFill>
          <a:blip r:embed="rId3" cstate="print"/>
          <a:srcRect/>
          <a:stretch>
            <a:fillRect/>
          </a:stretch>
        </p:blipFill>
        <p:spPr bwMode="auto">
          <a:xfrm>
            <a:off x="-312738" y="-303213"/>
            <a:ext cx="9837738" cy="7489826"/>
          </a:xfrm>
          <a:prstGeom prst="rect">
            <a:avLst/>
          </a:prstGeom>
          <a:noFill/>
          <a:ln w="9525">
            <a:noFill/>
            <a:miter lim="800000"/>
            <a:headEnd/>
            <a:tailEnd/>
          </a:ln>
        </p:spPr>
      </p:pic>
      <p:sp>
        <p:nvSpPr>
          <p:cNvPr id="5123" name="WordArt 7"/>
          <p:cNvSpPr>
            <a:spLocks noChangeArrowheads="1" noChangeShapeType="1" noTextEdit="1"/>
          </p:cNvSpPr>
          <p:nvPr/>
        </p:nvSpPr>
        <p:spPr bwMode="auto">
          <a:xfrm>
            <a:off x="3144838" y="158750"/>
            <a:ext cx="5027612" cy="390525"/>
          </a:xfrm>
          <a:prstGeom prst="rect">
            <a:avLst/>
          </a:prstGeom>
        </p:spPr>
        <p:txBody>
          <a:bodyPr wrap="none" fromWordArt="1">
            <a:prstTxWarp prst="textPlain">
              <a:avLst>
                <a:gd name="adj" fmla="val 50000"/>
              </a:avLst>
            </a:prstTxWarp>
          </a:bodyPr>
          <a:lstStyle/>
          <a:p>
            <a:pPr algn="ctr"/>
            <a:r>
              <a:rPr lang="fr-FR" sz="3600" b="1" kern="10">
                <a:ln w="9525">
                  <a:noFill/>
                  <a:round/>
                  <a:headEnd/>
                  <a:tailEnd/>
                </a:ln>
                <a:solidFill>
                  <a:schemeClr val="bg1"/>
                </a:solidFill>
                <a:latin typeface="Century Gothic"/>
              </a:rPr>
              <a:t>S'orienter après la après la 3</a:t>
            </a:r>
          </a:p>
        </p:txBody>
      </p:sp>
      <p:sp>
        <p:nvSpPr>
          <p:cNvPr id="5124" name="Text Box 8"/>
          <p:cNvSpPr txBox="1">
            <a:spLocks noChangeArrowheads="1"/>
          </p:cNvSpPr>
          <p:nvPr/>
        </p:nvSpPr>
        <p:spPr bwMode="auto">
          <a:xfrm>
            <a:off x="8107363" y="15875"/>
            <a:ext cx="280987" cy="390525"/>
          </a:xfrm>
          <a:prstGeom prst="rect">
            <a:avLst/>
          </a:prstGeom>
          <a:noFill/>
          <a:ln w="9525">
            <a:noFill/>
            <a:miter lim="800000"/>
            <a:headEnd/>
            <a:tailEnd/>
          </a:ln>
        </p:spPr>
        <p:txBody>
          <a:bodyPr wrap="none" lIns="82726" tIns="41363" rIns="82726" bIns="41363">
            <a:spAutoFit/>
          </a:bodyPr>
          <a:lstStyle/>
          <a:p>
            <a:pPr algn="ctr" defTabSz="1058863" eaLnBrk="0" hangingPunct="0"/>
            <a:r>
              <a:rPr lang="fr-FR" altLang="fr-FR" sz="2000" b="1">
                <a:solidFill>
                  <a:schemeClr val="bg1"/>
                </a:solidFill>
              </a:rPr>
              <a:t>e</a:t>
            </a:r>
          </a:p>
        </p:txBody>
      </p:sp>
      <p:pic>
        <p:nvPicPr>
          <p:cNvPr id="5125" name="Picture 14"/>
          <p:cNvPicPr>
            <a:picLocks noChangeAspect="1" noChangeArrowheads="1"/>
          </p:cNvPicPr>
          <p:nvPr/>
        </p:nvPicPr>
        <p:blipFill>
          <a:blip r:embed="rId4" cstate="print"/>
          <a:srcRect/>
          <a:stretch>
            <a:fillRect/>
          </a:stretch>
        </p:blipFill>
        <p:spPr bwMode="auto">
          <a:xfrm>
            <a:off x="82550" y="3025775"/>
            <a:ext cx="2711450" cy="3240088"/>
          </a:xfrm>
          <a:prstGeom prst="rect">
            <a:avLst/>
          </a:prstGeom>
          <a:noFill/>
          <a:ln w="9525">
            <a:noFill/>
            <a:miter lim="800000"/>
            <a:headEnd/>
            <a:tailEnd/>
          </a:ln>
        </p:spPr>
      </p:pic>
      <p:sp>
        <p:nvSpPr>
          <p:cNvPr id="5126" name="Text Box 16"/>
          <p:cNvSpPr txBox="1">
            <a:spLocks noChangeArrowheads="1"/>
          </p:cNvSpPr>
          <p:nvPr/>
        </p:nvSpPr>
        <p:spPr bwMode="auto">
          <a:xfrm>
            <a:off x="3224213" y="3098800"/>
            <a:ext cx="5894387" cy="2687638"/>
          </a:xfrm>
          <a:prstGeom prst="rect">
            <a:avLst/>
          </a:prstGeom>
          <a:noFill/>
          <a:ln w="9525">
            <a:noFill/>
            <a:miter lim="800000"/>
            <a:headEnd/>
            <a:tailEnd/>
          </a:ln>
          <a:effectLst>
            <a:outerShdw dist="17961" dir="2700000" algn="ctr" rotWithShape="0">
              <a:schemeClr val="bg1"/>
            </a:outerShdw>
          </a:effectLst>
        </p:spPr>
        <p:txBody>
          <a:bodyPr wrap="none" lIns="82726" tIns="41363" rIns="82726" bIns="41363">
            <a:spAutoFit/>
          </a:bodyPr>
          <a:lstStyle/>
          <a:p>
            <a:pPr defTabSz="1058863" eaLnBrk="0" hangingPunct="0">
              <a:lnSpc>
                <a:spcPct val="120000"/>
              </a:lnSpc>
              <a:buClr>
                <a:srgbClr val="FF0000"/>
              </a:buClr>
              <a:buFont typeface="AbacusOneSSK" pitchFamily="2" charset="0"/>
              <a:buNone/>
            </a:pPr>
            <a:r>
              <a:rPr lang="fr-FR" sz="3600" b="1">
                <a:solidFill>
                  <a:srgbClr val="CC0000"/>
                </a:solidFill>
                <a:latin typeface="Century Gothic" pitchFamily="34" charset="0"/>
              </a:rPr>
              <a:t>centres d’intérêts, goûts</a:t>
            </a:r>
          </a:p>
          <a:p>
            <a:pPr defTabSz="1058863" eaLnBrk="0" hangingPunct="0">
              <a:lnSpc>
                <a:spcPct val="175000"/>
              </a:lnSpc>
              <a:buClr>
                <a:srgbClr val="FF0000"/>
              </a:buClr>
              <a:buFont typeface="AbacusOneSSK" pitchFamily="2" charset="0"/>
              <a:buNone/>
            </a:pPr>
            <a:r>
              <a:rPr lang="fr-FR" sz="3600" b="1">
                <a:solidFill>
                  <a:srgbClr val="CC0000"/>
                </a:solidFill>
                <a:latin typeface="Century Gothic" pitchFamily="34" charset="0"/>
              </a:rPr>
              <a:t>       qualités personnelles </a:t>
            </a:r>
          </a:p>
          <a:p>
            <a:pPr defTabSz="1058863" eaLnBrk="0" hangingPunct="0">
              <a:lnSpc>
                <a:spcPct val="175000"/>
              </a:lnSpc>
              <a:buClr>
                <a:srgbClr val="FF0000"/>
              </a:buClr>
              <a:buFont typeface="AbacusOneSSK" pitchFamily="2" charset="0"/>
              <a:buNone/>
            </a:pPr>
            <a:r>
              <a:rPr lang="fr-FR" sz="3600" b="1">
                <a:solidFill>
                  <a:srgbClr val="CC0000"/>
                </a:solidFill>
                <a:latin typeface="Century Gothic" pitchFamily="34" charset="0"/>
              </a:rPr>
              <a:t>               compétences…</a:t>
            </a:r>
          </a:p>
        </p:txBody>
      </p:sp>
      <p:sp>
        <p:nvSpPr>
          <p:cNvPr id="5127" name="Text Box 17"/>
          <p:cNvSpPr txBox="1">
            <a:spLocks noChangeArrowheads="1"/>
          </p:cNvSpPr>
          <p:nvPr/>
        </p:nvSpPr>
        <p:spPr bwMode="auto">
          <a:xfrm>
            <a:off x="282575" y="2030413"/>
            <a:ext cx="8669338" cy="1477962"/>
          </a:xfrm>
          <a:prstGeom prst="rect">
            <a:avLst/>
          </a:prstGeom>
          <a:noFill/>
          <a:ln w="9525">
            <a:noFill/>
            <a:miter lim="800000"/>
            <a:headEnd/>
            <a:tailEnd/>
          </a:ln>
        </p:spPr>
        <p:txBody>
          <a:bodyPr>
            <a:spAutoFit/>
          </a:bodyPr>
          <a:lstStyle/>
          <a:p>
            <a:pPr eaLnBrk="0" hangingPunct="0">
              <a:lnSpc>
                <a:spcPct val="125000"/>
              </a:lnSpc>
            </a:pPr>
            <a:r>
              <a:rPr lang="fr-FR" altLang="fr-FR" sz="3600" b="1">
                <a:solidFill>
                  <a:srgbClr val="000046"/>
                </a:solidFill>
                <a:latin typeface="Century Gothic" pitchFamily="34" charset="0"/>
              </a:rPr>
              <a:t>en rapport avec la </a:t>
            </a:r>
            <a:r>
              <a:rPr lang="fr-FR" altLang="fr-FR" sz="3600" b="1">
                <a:solidFill>
                  <a:srgbClr val="CC0000"/>
                </a:solidFill>
                <a:latin typeface="Century Gothic" pitchFamily="34" charset="0"/>
              </a:rPr>
              <a:t>personne</a:t>
            </a:r>
            <a:r>
              <a:rPr lang="fr-FR" altLang="fr-FR" sz="3600" b="1">
                <a:solidFill>
                  <a:srgbClr val="000046"/>
                </a:solidFill>
                <a:latin typeface="Century Gothic" pitchFamily="34" charset="0"/>
              </a:rPr>
              <a:t> que l’on est</a:t>
            </a:r>
          </a:p>
        </p:txBody>
      </p:sp>
      <p:pic>
        <p:nvPicPr>
          <p:cNvPr id="5128" name="Picture 18"/>
          <p:cNvPicPr>
            <a:picLocks noChangeAspect="1" noChangeArrowheads="1"/>
          </p:cNvPicPr>
          <p:nvPr/>
        </p:nvPicPr>
        <p:blipFill>
          <a:blip r:embed="rId5" cstate="print"/>
          <a:srcRect/>
          <a:stretch>
            <a:fillRect/>
          </a:stretch>
        </p:blipFill>
        <p:spPr bwMode="auto">
          <a:xfrm>
            <a:off x="2909888" y="3316288"/>
            <a:ext cx="312737" cy="477837"/>
          </a:xfrm>
          <a:prstGeom prst="rect">
            <a:avLst/>
          </a:prstGeom>
          <a:noFill/>
          <a:ln w="9525">
            <a:noFill/>
            <a:miter lim="800000"/>
            <a:headEnd/>
            <a:tailEnd/>
          </a:ln>
        </p:spPr>
      </p:pic>
      <p:pic>
        <p:nvPicPr>
          <p:cNvPr id="5129" name="Picture 19"/>
          <p:cNvPicPr>
            <a:picLocks noChangeAspect="1" noChangeArrowheads="1"/>
          </p:cNvPicPr>
          <p:nvPr/>
        </p:nvPicPr>
        <p:blipFill>
          <a:blip r:embed="rId5" cstate="print"/>
          <a:srcRect/>
          <a:stretch>
            <a:fillRect/>
          </a:stretch>
        </p:blipFill>
        <p:spPr bwMode="auto">
          <a:xfrm>
            <a:off x="3694113" y="4216400"/>
            <a:ext cx="312737" cy="477838"/>
          </a:xfrm>
          <a:prstGeom prst="rect">
            <a:avLst/>
          </a:prstGeom>
          <a:noFill/>
          <a:ln w="9525">
            <a:noFill/>
            <a:miter lim="800000"/>
            <a:headEnd/>
            <a:tailEnd/>
          </a:ln>
        </p:spPr>
      </p:pic>
      <p:pic>
        <p:nvPicPr>
          <p:cNvPr id="5130" name="Picture 20"/>
          <p:cNvPicPr>
            <a:picLocks noChangeAspect="1" noChangeArrowheads="1"/>
          </p:cNvPicPr>
          <p:nvPr/>
        </p:nvPicPr>
        <p:blipFill>
          <a:blip r:embed="rId5" cstate="print"/>
          <a:srcRect/>
          <a:stretch>
            <a:fillRect/>
          </a:stretch>
        </p:blipFill>
        <p:spPr bwMode="auto">
          <a:xfrm>
            <a:off x="4638675" y="5187950"/>
            <a:ext cx="311150" cy="477838"/>
          </a:xfrm>
          <a:prstGeom prst="rect">
            <a:avLst/>
          </a:prstGeom>
          <a:noFill/>
          <a:ln w="9525">
            <a:noFill/>
            <a:miter lim="800000"/>
            <a:headEnd/>
            <a:tailEnd/>
          </a:ln>
        </p:spPr>
      </p:pic>
      <p:sp>
        <p:nvSpPr>
          <p:cNvPr id="5131" name="WordArt 22"/>
          <p:cNvSpPr>
            <a:spLocks noChangeArrowheads="1" noChangeShapeType="1" noTextEdit="1"/>
          </p:cNvSpPr>
          <p:nvPr/>
        </p:nvSpPr>
        <p:spPr bwMode="auto">
          <a:xfrm>
            <a:off x="384175" y="1339850"/>
            <a:ext cx="2913063" cy="576263"/>
          </a:xfrm>
          <a:prstGeom prst="rect">
            <a:avLst/>
          </a:prstGeom>
        </p:spPr>
        <p:txBody>
          <a:bodyPr wrap="none" fromWordArt="1">
            <a:prstTxWarp prst="textPlain">
              <a:avLst>
                <a:gd name="adj" fmla="val 50000"/>
              </a:avLst>
            </a:prstTxWarp>
          </a:bodyPr>
          <a:lstStyle/>
          <a:p>
            <a:pPr algn="ctr"/>
            <a:r>
              <a:rPr lang="fr-FR" sz="3600" b="1" kern="10">
                <a:ln w="28575">
                  <a:solidFill>
                    <a:srgbClr val="000066"/>
                  </a:solidFill>
                  <a:round/>
                  <a:headEnd/>
                  <a:tailEnd/>
                </a:ln>
                <a:solidFill>
                  <a:srgbClr val="000046"/>
                </a:solidFill>
                <a:latin typeface="Century Gothic"/>
              </a:rPr>
              <a:t>Choisir un</a:t>
            </a:r>
          </a:p>
        </p:txBody>
      </p:sp>
      <p:sp>
        <p:nvSpPr>
          <p:cNvPr id="5132" name="WordArt 23"/>
          <p:cNvSpPr>
            <a:spLocks noChangeArrowheads="1" noChangeShapeType="1" noTextEdit="1"/>
          </p:cNvSpPr>
          <p:nvPr/>
        </p:nvSpPr>
        <p:spPr bwMode="auto">
          <a:xfrm>
            <a:off x="3516313" y="1339850"/>
            <a:ext cx="2857500" cy="576263"/>
          </a:xfrm>
          <a:prstGeom prst="rect">
            <a:avLst/>
          </a:prstGeom>
        </p:spPr>
        <p:txBody>
          <a:bodyPr wrap="none" fromWordArt="1">
            <a:prstTxWarp prst="textPlain">
              <a:avLst>
                <a:gd name="adj" fmla="val 50000"/>
              </a:avLst>
            </a:prstTxWarp>
          </a:bodyPr>
          <a:lstStyle/>
          <a:p>
            <a:pPr algn="ctr"/>
            <a:r>
              <a:rPr lang="fr-FR" sz="3600" b="1" kern="10">
                <a:ln w="28575">
                  <a:solidFill>
                    <a:srgbClr val="CC0000"/>
                  </a:solidFill>
                  <a:round/>
                  <a:headEnd/>
                  <a:tailEnd/>
                </a:ln>
                <a:solidFill>
                  <a:srgbClr val="CC0000"/>
                </a:solidFill>
                <a:latin typeface="Century Gothic"/>
              </a:rPr>
              <a:t>domaine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idx="1"/>
          </p:nvPr>
        </p:nvSpPr>
        <p:spPr>
          <a:xfrm>
            <a:off x="685800" y="2286000"/>
            <a:ext cx="7772400" cy="4114800"/>
          </a:xfrm>
          <a:ln w="76200" cmpd="tri">
            <a:solidFill>
              <a:srgbClr val="FF3399"/>
            </a:solidFill>
          </a:ln>
        </p:spPr>
        <p:txBody>
          <a:bodyPr lIns="90488" tIns="44450" rIns="90488" bIns="44450" rtlCol="0">
            <a:normAutofit/>
          </a:bodyPr>
          <a:lstStyle/>
          <a:p>
            <a:pPr eaLnBrk="1" fontAlgn="auto" hangingPunct="1">
              <a:spcAft>
                <a:spcPts val="0"/>
              </a:spcAft>
              <a:buClr>
                <a:srgbClr val="FFFF00"/>
              </a:buClr>
              <a:buFont typeface="Wingdings" pitchFamily="2" charset="2"/>
              <a:buChar char="Ø"/>
              <a:defRPr/>
            </a:pPr>
            <a:r>
              <a:rPr lang="fr-FR" dirty="0" smtClean="0">
                <a:solidFill>
                  <a:srgbClr val="FFFF00"/>
                </a:solidFill>
                <a:effectLst>
                  <a:outerShdw blurRad="38100" dist="38100" dir="2700000" algn="tl">
                    <a:srgbClr val="000000"/>
                  </a:outerShdw>
                </a:effectLst>
                <a:latin typeface="Comic Sans MS" pitchFamily="66" charset="0"/>
              </a:rPr>
              <a:t> </a:t>
            </a:r>
            <a:r>
              <a:rPr lang="fr-FR" dirty="0" smtClean="0">
                <a:solidFill>
                  <a:srgbClr val="FF0000"/>
                </a:solidFill>
                <a:effectLst>
                  <a:outerShdw blurRad="38100" dist="38100" dir="2700000" algn="tl">
                    <a:srgbClr val="000000"/>
                  </a:outerShdw>
                </a:effectLst>
                <a:latin typeface="Comic Sans MS" pitchFamily="66" charset="0"/>
              </a:rPr>
              <a:t>PARTICIPATION AU COURS</a:t>
            </a:r>
          </a:p>
          <a:p>
            <a:pPr eaLnBrk="1" fontAlgn="auto" hangingPunct="1">
              <a:spcAft>
                <a:spcPts val="0"/>
              </a:spcAft>
              <a:buClr>
                <a:srgbClr val="FFFF00"/>
              </a:buClr>
              <a:buFont typeface="Wingdings" pitchFamily="2" charset="2"/>
              <a:buChar char="Ø"/>
              <a:defRPr/>
            </a:pPr>
            <a:r>
              <a:rPr lang="fr-FR" dirty="0" smtClean="0">
                <a:solidFill>
                  <a:srgbClr val="FF0000"/>
                </a:solidFill>
                <a:effectLst>
                  <a:outerShdw blurRad="38100" dist="38100" dir="2700000" algn="tl">
                    <a:srgbClr val="000000"/>
                  </a:outerShdw>
                </a:effectLst>
                <a:latin typeface="Comic Sans MS" pitchFamily="66" charset="0"/>
              </a:rPr>
              <a:t> PREUVES DE TRAVAIL</a:t>
            </a:r>
          </a:p>
          <a:p>
            <a:pPr eaLnBrk="1" fontAlgn="auto" hangingPunct="1">
              <a:spcAft>
                <a:spcPts val="0"/>
              </a:spcAft>
              <a:buClr>
                <a:srgbClr val="FFFF00"/>
              </a:buClr>
              <a:buFont typeface="Wingdings" pitchFamily="2" charset="2"/>
              <a:buChar char="Ø"/>
              <a:defRPr/>
            </a:pPr>
            <a:r>
              <a:rPr lang="fr-FR" dirty="0" smtClean="0">
                <a:solidFill>
                  <a:srgbClr val="FF0000"/>
                </a:solidFill>
                <a:effectLst>
                  <a:outerShdw blurRad="38100" dist="38100" dir="2700000" algn="tl">
                    <a:srgbClr val="000000"/>
                  </a:outerShdw>
                </a:effectLst>
                <a:latin typeface="Comic Sans MS" pitchFamily="66" charset="0"/>
              </a:rPr>
              <a:t> EVOLUTION </a:t>
            </a:r>
          </a:p>
          <a:p>
            <a:pPr lvl="1" eaLnBrk="1" fontAlgn="auto" hangingPunct="1">
              <a:spcAft>
                <a:spcPts val="0"/>
              </a:spcAft>
              <a:buClr>
                <a:srgbClr val="FFFF00"/>
              </a:buClr>
              <a:buFont typeface="Wingdings" pitchFamily="2" charset="2"/>
              <a:buChar char="Ø"/>
              <a:defRPr/>
            </a:pPr>
            <a:r>
              <a:rPr lang="fr-FR" dirty="0" smtClean="0">
                <a:solidFill>
                  <a:srgbClr val="FF0000"/>
                </a:solidFill>
                <a:effectLst>
                  <a:outerShdw blurRad="38100" dist="38100" dir="2700000" algn="tl">
                    <a:srgbClr val="000000"/>
                  </a:outerShdw>
                </a:effectLst>
                <a:latin typeface="Comic Sans MS" pitchFamily="66" charset="0"/>
              </a:rPr>
              <a:t> DES NOTES</a:t>
            </a:r>
          </a:p>
          <a:p>
            <a:pPr lvl="1" eaLnBrk="1" fontAlgn="auto" hangingPunct="1">
              <a:spcAft>
                <a:spcPts val="0"/>
              </a:spcAft>
              <a:buClr>
                <a:srgbClr val="FFFF00"/>
              </a:buClr>
              <a:buFont typeface="Wingdings" pitchFamily="2" charset="2"/>
              <a:buChar char="Ø"/>
              <a:defRPr/>
            </a:pPr>
            <a:r>
              <a:rPr lang="fr-FR" dirty="0" smtClean="0">
                <a:solidFill>
                  <a:srgbClr val="FF0000"/>
                </a:solidFill>
                <a:effectLst>
                  <a:outerShdw blurRad="38100" dist="38100" dir="2700000" algn="tl">
                    <a:srgbClr val="000000"/>
                  </a:outerShdw>
                </a:effectLst>
                <a:latin typeface="Comic Sans MS" pitchFamily="66" charset="0"/>
              </a:rPr>
              <a:t> DE L'ATTITUDE</a:t>
            </a:r>
          </a:p>
          <a:p>
            <a:pPr eaLnBrk="1" fontAlgn="auto" hangingPunct="1">
              <a:spcAft>
                <a:spcPts val="0"/>
              </a:spcAft>
              <a:buClr>
                <a:srgbClr val="FFFF00"/>
              </a:buClr>
              <a:buFont typeface="Wingdings" pitchFamily="2" charset="2"/>
              <a:buChar char="Ø"/>
              <a:defRPr/>
            </a:pPr>
            <a:r>
              <a:rPr lang="fr-FR" dirty="0" smtClean="0">
                <a:solidFill>
                  <a:srgbClr val="FF0000"/>
                </a:solidFill>
                <a:effectLst>
                  <a:outerShdw blurRad="38100" dist="38100" dir="2700000" algn="tl">
                    <a:srgbClr val="000000"/>
                  </a:outerShdw>
                </a:effectLst>
                <a:latin typeface="Comic Sans MS" pitchFamily="66" charset="0"/>
              </a:rPr>
              <a:t> SUIVRE LES CONSEILS</a:t>
            </a:r>
          </a:p>
        </p:txBody>
      </p:sp>
      <p:sp>
        <p:nvSpPr>
          <p:cNvPr id="34819" name="WordArt 3"/>
          <p:cNvSpPr>
            <a:spLocks noChangeArrowheads="1" noChangeShapeType="1" noTextEdit="1"/>
          </p:cNvSpPr>
          <p:nvPr/>
        </p:nvSpPr>
        <p:spPr bwMode="auto">
          <a:xfrm>
            <a:off x="838200" y="457200"/>
            <a:ext cx="7620000" cy="15240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fr-FR" sz="6000" kern="10">
                <a:ln w="9525">
                  <a:round/>
                  <a:headEnd/>
                  <a:tailEnd/>
                </a:ln>
                <a:gradFill rotWithShape="1">
                  <a:gsLst>
                    <a:gs pos="0">
                      <a:srgbClr val="FFFF00"/>
                    </a:gs>
                    <a:gs pos="50000">
                      <a:srgbClr val="FFCC00"/>
                    </a:gs>
                    <a:gs pos="100000">
                      <a:srgbClr val="FFFF00"/>
                    </a:gs>
                  </a:gsLst>
                  <a:lin ang="5400000" scaled="1"/>
                </a:gradFill>
                <a:latin typeface="Comic Sans MS"/>
              </a:rPr>
              <a:t>L'élève</a:t>
            </a:r>
          </a:p>
          <a:p>
            <a:pPr algn="ctr"/>
            <a:r>
              <a:rPr lang="fr-FR" sz="6000" kern="10">
                <a:ln w="9525">
                  <a:round/>
                  <a:headEnd/>
                  <a:tailEnd/>
                </a:ln>
                <a:gradFill rotWithShape="1">
                  <a:gsLst>
                    <a:gs pos="0">
                      <a:srgbClr val="FFFF00"/>
                    </a:gs>
                    <a:gs pos="50000">
                      <a:srgbClr val="FFCC00"/>
                    </a:gs>
                    <a:gs pos="100000">
                      <a:srgbClr val="FFFF00"/>
                    </a:gs>
                  </a:gsLst>
                  <a:lin ang="5400000" scaled="1"/>
                </a:gradFill>
                <a:latin typeface="Comic Sans MS"/>
              </a:rPr>
              <a:t>Acteur de son orientation  </a:t>
            </a: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098">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098">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4098">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09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WordArt 2"/>
          <p:cNvSpPr>
            <a:spLocks noChangeArrowheads="1" noChangeShapeType="1" noTextEdit="1"/>
          </p:cNvSpPr>
          <p:nvPr/>
        </p:nvSpPr>
        <p:spPr bwMode="auto">
          <a:xfrm>
            <a:off x="1524000" y="609600"/>
            <a:ext cx="6400800" cy="26670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fr-FR" sz="2000" kern="10">
                <a:ln w="9525">
                  <a:round/>
                  <a:headEnd/>
                  <a:tailEnd/>
                </a:ln>
                <a:gradFill rotWithShape="1">
                  <a:gsLst>
                    <a:gs pos="0">
                      <a:srgbClr val="FFFF00"/>
                    </a:gs>
                    <a:gs pos="50000">
                      <a:srgbClr val="FFCC00"/>
                    </a:gs>
                    <a:gs pos="100000">
                      <a:srgbClr val="FFFF00"/>
                    </a:gs>
                  </a:gsLst>
                  <a:lin ang="5400000" scaled="1"/>
                </a:gradFill>
                <a:latin typeface="Comic Sans MS"/>
              </a:rPr>
              <a:t>Les différentes étapes</a:t>
            </a:r>
          </a:p>
          <a:p>
            <a:pPr algn="ctr"/>
            <a:r>
              <a:rPr lang="fr-FR" sz="2000" kern="10">
                <a:ln w="9525">
                  <a:round/>
                  <a:headEnd/>
                  <a:tailEnd/>
                </a:ln>
                <a:gradFill rotWithShape="1">
                  <a:gsLst>
                    <a:gs pos="0">
                      <a:srgbClr val="FFFF00"/>
                    </a:gs>
                    <a:gs pos="50000">
                      <a:srgbClr val="FFCC00"/>
                    </a:gs>
                    <a:gs pos="100000">
                      <a:srgbClr val="FFFF00"/>
                    </a:gs>
                  </a:gsLst>
                  <a:lin ang="5400000" scaled="1"/>
                </a:gradFill>
                <a:latin typeface="Comic Sans MS"/>
              </a:rPr>
              <a:t> et la fiche d'orientation</a:t>
            </a:r>
          </a:p>
        </p:txBody>
      </p:sp>
      <p:pic>
        <p:nvPicPr>
          <p:cNvPr id="35843" name="Picture 3" descr="comp07"/>
          <p:cNvPicPr>
            <a:picLocks noChangeAspect="1" noChangeArrowheads="1" noCrop="1"/>
          </p:cNvPicPr>
          <p:nvPr/>
        </p:nvPicPr>
        <p:blipFill>
          <a:blip r:embed="rId3" cstate="print"/>
          <a:srcRect/>
          <a:stretch>
            <a:fillRect/>
          </a:stretch>
        </p:blipFill>
        <p:spPr bwMode="auto">
          <a:xfrm>
            <a:off x="3657600" y="3962400"/>
            <a:ext cx="1600200" cy="1600200"/>
          </a:xfrm>
          <a:prstGeom prst="rect">
            <a:avLst/>
          </a:prstGeom>
          <a:noFill/>
          <a:ln w="9525">
            <a:noFill/>
            <a:miter lim="800000"/>
            <a:headEnd/>
            <a:tailEnd/>
          </a:ln>
        </p:spPr>
      </p:pic>
    </p:spTree>
  </p:cSld>
  <p:clrMapOvr>
    <a:masterClrMapping/>
  </p:clrMapOvr>
  <p:transition>
    <p:pull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6" name="Rectangle 2"/>
          <p:cNvSpPr>
            <a:spLocks noGrp="1" noChangeArrowheads="1"/>
          </p:cNvSpPr>
          <p:nvPr>
            <p:ph idx="1"/>
          </p:nvPr>
        </p:nvSpPr>
        <p:spPr>
          <a:xfrm>
            <a:off x="457200" y="1447800"/>
            <a:ext cx="7772400" cy="4800600"/>
          </a:xfrm>
          <a:ln w="76200" cmpd="tri">
            <a:solidFill>
              <a:srgbClr val="FF3399"/>
            </a:solidFill>
          </a:ln>
        </p:spPr>
        <p:txBody>
          <a:bodyPr lIns="90488" tIns="44450" rIns="90488" bIns="44450" rtlCol="0">
            <a:normAutofit fontScale="92500" lnSpcReduction="10000"/>
          </a:bodyPr>
          <a:lstStyle/>
          <a:p>
            <a:pPr eaLnBrk="1" fontAlgn="auto" hangingPunct="1">
              <a:lnSpc>
                <a:spcPct val="80000"/>
              </a:lnSpc>
              <a:spcAft>
                <a:spcPts val="0"/>
              </a:spcAft>
              <a:buFont typeface="Wingdings" pitchFamily="2" charset="2"/>
              <a:buChar char="Ø"/>
              <a:defRPr/>
            </a:pPr>
            <a:r>
              <a:rPr lang="fr-FR" sz="1400" b="1" u="sng" dirty="0" smtClean="0">
                <a:solidFill>
                  <a:schemeClr val="tx1">
                    <a:lumMod val="95000"/>
                    <a:lumOff val="5000"/>
                  </a:schemeClr>
                </a:solidFill>
                <a:effectLst>
                  <a:outerShdw blurRad="38100" dist="38100" dir="2700000" algn="tl">
                    <a:srgbClr val="000000"/>
                  </a:outerShdw>
                </a:effectLst>
                <a:latin typeface="Comic Sans MS" pitchFamily="66" charset="0"/>
              </a:rPr>
              <a:t>Septembre: </a:t>
            </a:r>
            <a:r>
              <a:rPr lang="fr-FR" sz="1400" b="1" dirty="0" smtClean="0">
                <a:solidFill>
                  <a:schemeClr val="tx1">
                    <a:lumMod val="95000"/>
                    <a:lumOff val="5000"/>
                  </a:schemeClr>
                </a:solidFill>
                <a:latin typeface="Comic Sans MS" pitchFamily="66" charset="0"/>
              </a:rPr>
              <a:t>En heure de vie de classe, réflexion sur la signification du terme « orientation » et sur la manière dont on construit un projet sur l’année en insistant sur les 4 piliers de l’orientation, à savoir: les intérêts de l’élève, ses résultats et appréciations, le dialogue avec les personnes ressources (professeur principal, directeur des études, conseillère d’orientation, professeur documentaliste…), la fréquentation des lieux ressources (CIO, CDI, BDI…). Rappelons que le principal acteur de l’orientation est l’élève lui-même.</a:t>
            </a:r>
          </a:p>
          <a:p>
            <a:pPr eaLnBrk="1" fontAlgn="auto" hangingPunct="1">
              <a:lnSpc>
                <a:spcPct val="80000"/>
              </a:lnSpc>
              <a:spcAft>
                <a:spcPts val="0"/>
              </a:spcAft>
              <a:buFont typeface="Wingdings" pitchFamily="2" charset="2"/>
              <a:buChar char="Ø"/>
              <a:defRPr/>
            </a:pPr>
            <a:r>
              <a:rPr lang="fr-FR" sz="1400" b="1" u="sng" dirty="0" smtClean="0">
                <a:solidFill>
                  <a:schemeClr val="tx1">
                    <a:lumMod val="95000"/>
                    <a:lumOff val="5000"/>
                  </a:schemeClr>
                </a:solidFill>
                <a:effectLst>
                  <a:outerShdw blurRad="38100" dist="38100" dir="2700000" algn="tl">
                    <a:srgbClr val="000000"/>
                  </a:outerShdw>
                </a:effectLst>
                <a:latin typeface="Comic Sans MS" pitchFamily="66" charset="0"/>
              </a:rPr>
              <a:t>Octobre</a:t>
            </a:r>
            <a:r>
              <a:rPr lang="fr-FR" sz="1400" b="1" dirty="0" smtClean="0">
                <a:solidFill>
                  <a:schemeClr val="tx1">
                    <a:lumMod val="95000"/>
                    <a:lumOff val="5000"/>
                  </a:schemeClr>
                </a:solidFill>
                <a:effectLst>
                  <a:outerShdw blurRad="38100" dist="38100" dir="2700000" algn="tl">
                    <a:srgbClr val="000000"/>
                  </a:outerShdw>
                </a:effectLst>
                <a:latin typeface="Comic Sans MS" pitchFamily="66" charset="0"/>
              </a:rPr>
              <a:t>: Mieux se connaître pour mieux s’orienter. Retour sur le travail accompli en 4e avec le logiciel GPO2 pour tester les aptitudes et centres d’intérêt de chacun des élèves.</a:t>
            </a:r>
          </a:p>
          <a:p>
            <a:pPr marL="0" indent="0" eaLnBrk="1" fontAlgn="auto" hangingPunct="1">
              <a:lnSpc>
                <a:spcPct val="80000"/>
              </a:lnSpc>
              <a:spcAft>
                <a:spcPts val="0"/>
              </a:spcAft>
              <a:buFontTx/>
              <a:buNone/>
              <a:defRPr/>
            </a:pPr>
            <a:r>
              <a:rPr lang="fr-FR" sz="1400" b="1" dirty="0" smtClean="0">
                <a:solidFill>
                  <a:schemeClr val="tx1">
                    <a:lumMod val="95000"/>
                    <a:lumOff val="5000"/>
                  </a:schemeClr>
                </a:solidFill>
                <a:effectLst>
                  <a:outerShdw blurRad="38100" dist="38100" dir="2700000" algn="tl">
                    <a:srgbClr val="000000"/>
                  </a:outerShdw>
                </a:effectLst>
                <a:latin typeface="Comic Sans MS" pitchFamily="66" charset="0"/>
              </a:rPr>
              <a:t>    Présentation des différentes filières proposées après la 3</a:t>
            </a:r>
            <a:r>
              <a:rPr lang="fr-FR" sz="1400" b="1" baseline="30000" dirty="0" smtClean="0">
                <a:solidFill>
                  <a:schemeClr val="tx1">
                    <a:lumMod val="95000"/>
                    <a:lumOff val="5000"/>
                  </a:schemeClr>
                </a:solidFill>
                <a:effectLst>
                  <a:outerShdw blurRad="38100" dist="38100" dir="2700000" algn="tl">
                    <a:srgbClr val="000000"/>
                  </a:outerShdw>
                </a:effectLst>
                <a:latin typeface="Comic Sans MS" pitchFamily="66" charset="0"/>
              </a:rPr>
              <a:t>ème</a:t>
            </a:r>
            <a:r>
              <a:rPr lang="fr-FR" sz="1400" b="1" dirty="0" smtClean="0">
                <a:solidFill>
                  <a:schemeClr val="tx1">
                    <a:lumMod val="95000"/>
                    <a:lumOff val="5000"/>
                  </a:schemeClr>
                </a:solidFill>
                <a:effectLst>
                  <a:outerShdw blurRad="38100" dist="38100" dir="2700000" algn="tl">
                    <a:srgbClr val="000000"/>
                  </a:outerShdw>
                </a:effectLst>
                <a:latin typeface="Comic Sans MS" pitchFamily="66" charset="0"/>
              </a:rPr>
              <a:t>.</a:t>
            </a:r>
          </a:p>
          <a:p>
            <a:pPr eaLnBrk="1" fontAlgn="auto" hangingPunct="1">
              <a:lnSpc>
                <a:spcPct val="80000"/>
              </a:lnSpc>
              <a:spcAft>
                <a:spcPts val="0"/>
              </a:spcAft>
              <a:buFont typeface="Wingdings" pitchFamily="2" charset="2"/>
              <a:buChar char="Ø"/>
              <a:defRPr/>
            </a:pPr>
            <a:r>
              <a:rPr lang="fr-FR" sz="1400" b="1" dirty="0" smtClean="0">
                <a:solidFill>
                  <a:schemeClr val="tx1">
                    <a:lumMod val="95000"/>
                    <a:lumOff val="5000"/>
                  </a:schemeClr>
                </a:solidFill>
                <a:effectLst>
                  <a:outerShdw blurRad="38100" dist="38100" dir="2700000" algn="tl">
                    <a:srgbClr val="000000"/>
                  </a:outerShdw>
                </a:effectLst>
                <a:latin typeface="Comic Sans MS" pitchFamily="66" charset="0"/>
              </a:rPr>
              <a:t> </a:t>
            </a:r>
            <a:r>
              <a:rPr lang="fr-FR" sz="1400" b="1" u="sng" dirty="0" smtClean="0">
                <a:solidFill>
                  <a:schemeClr val="tx1">
                    <a:lumMod val="95000"/>
                    <a:lumOff val="5000"/>
                  </a:schemeClr>
                </a:solidFill>
                <a:latin typeface="Comic Sans MS" pitchFamily="66" charset="0"/>
              </a:rPr>
              <a:t>Novembre</a:t>
            </a:r>
            <a:r>
              <a:rPr lang="fr-FR" sz="1400" b="1" dirty="0" smtClean="0">
                <a:solidFill>
                  <a:schemeClr val="tx1">
                    <a:lumMod val="95000"/>
                    <a:lumOff val="5000"/>
                  </a:schemeClr>
                </a:solidFill>
                <a:effectLst>
                  <a:outerShdw blurRad="38100" dist="38100" dir="2700000" algn="tl">
                    <a:srgbClr val="000000"/>
                  </a:outerShdw>
                </a:effectLst>
                <a:latin typeface="Comic Sans MS" pitchFamily="66" charset="0"/>
              </a:rPr>
              <a:t>: Visite du CIO. Rencontre avec les responsables des lycées partenaires : Institut Notre Dame,</a:t>
            </a:r>
          </a:p>
          <a:p>
            <a:pPr eaLnBrk="1" fontAlgn="auto" hangingPunct="1">
              <a:lnSpc>
                <a:spcPct val="80000"/>
              </a:lnSpc>
              <a:spcAft>
                <a:spcPts val="0"/>
              </a:spcAft>
              <a:buFontTx/>
              <a:buNone/>
              <a:defRPr/>
            </a:pPr>
            <a:r>
              <a:rPr lang="fr-FR" sz="1400" b="1" dirty="0" smtClean="0">
                <a:solidFill>
                  <a:schemeClr val="tx1">
                    <a:lumMod val="95000"/>
                    <a:lumOff val="5000"/>
                  </a:schemeClr>
                </a:solidFill>
                <a:effectLst>
                  <a:outerShdw blurRad="38100" dist="38100" dir="2700000" algn="tl">
                    <a:srgbClr val="000000"/>
                  </a:outerShdw>
                </a:effectLst>
                <a:latin typeface="Comic Sans MS" pitchFamily="66" charset="0"/>
              </a:rPr>
              <a:t>    Jean-Paul II, Saint </a:t>
            </a:r>
            <a:r>
              <a:rPr lang="fr-FR" sz="1400" b="1" dirty="0" err="1" smtClean="0">
                <a:solidFill>
                  <a:schemeClr val="tx1">
                    <a:lumMod val="95000"/>
                    <a:lumOff val="5000"/>
                  </a:schemeClr>
                </a:solidFill>
                <a:effectLst>
                  <a:outerShdw blurRad="38100" dist="38100" dir="2700000" algn="tl">
                    <a:srgbClr val="000000"/>
                  </a:outerShdw>
                </a:effectLst>
                <a:latin typeface="Comic Sans MS" pitchFamily="66" charset="0"/>
              </a:rPr>
              <a:t>Erembert</a:t>
            </a:r>
            <a:r>
              <a:rPr lang="fr-FR" sz="1400" b="1" dirty="0" smtClean="0">
                <a:solidFill>
                  <a:schemeClr val="tx1">
                    <a:lumMod val="95000"/>
                    <a:lumOff val="5000"/>
                  </a:schemeClr>
                </a:solidFill>
                <a:effectLst>
                  <a:outerShdw blurRad="38100" dist="38100" dir="2700000" algn="tl">
                    <a:srgbClr val="000000"/>
                  </a:outerShdw>
                </a:effectLst>
                <a:latin typeface="Comic Sans MS" pitchFamily="66" charset="0"/>
              </a:rPr>
              <a:t> et Saint Thomas de Villeneuve		</a:t>
            </a:r>
          </a:p>
          <a:p>
            <a:pPr eaLnBrk="1" fontAlgn="auto" hangingPunct="1">
              <a:lnSpc>
                <a:spcPct val="80000"/>
              </a:lnSpc>
              <a:spcAft>
                <a:spcPts val="0"/>
              </a:spcAft>
              <a:buFont typeface="Wingdings" pitchFamily="2" charset="2"/>
              <a:buNone/>
              <a:defRPr/>
            </a:pPr>
            <a:r>
              <a:rPr lang="fr-FR" sz="1400" b="1" dirty="0">
                <a:solidFill>
                  <a:schemeClr val="tx1">
                    <a:lumMod val="95000"/>
                    <a:lumOff val="5000"/>
                  </a:schemeClr>
                </a:solidFill>
                <a:effectLst>
                  <a:outerShdw blurRad="38100" dist="38100" dir="2700000" algn="tl">
                    <a:srgbClr val="000000"/>
                  </a:outerShdw>
                </a:effectLst>
                <a:latin typeface="Comic Sans MS" pitchFamily="66" charset="0"/>
              </a:rPr>
              <a:t>	</a:t>
            </a:r>
            <a:r>
              <a:rPr lang="fr-FR" sz="1400" b="1" dirty="0" smtClean="0">
                <a:solidFill>
                  <a:schemeClr val="tx1">
                    <a:lumMod val="95000"/>
                    <a:lumOff val="5000"/>
                  </a:schemeClr>
                </a:solidFill>
                <a:effectLst>
                  <a:outerShdw blurRad="38100" dist="38100" dir="2700000" algn="tl">
                    <a:srgbClr val="000000"/>
                  </a:outerShdw>
                </a:effectLst>
                <a:latin typeface="Comic Sans MS" pitchFamily="66" charset="0"/>
              </a:rPr>
              <a:t>22 novembre: Visite au salon de l’aventure des métiers avec la réalisation de plusieurs fiches métiers par les élèves.</a:t>
            </a:r>
          </a:p>
          <a:p>
            <a:pPr eaLnBrk="1" fontAlgn="auto" hangingPunct="1">
              <a:lnSpc>
                <a:spcPct val="80000"/>
              </a:lnSpc>
              <a:spcAft>
                <a:spcPts val="0"/>
              </a:spcAft>
              <a:buNone/>
              <a:defRPr/>
            </a:pPr>
            <a:r>
              <a:rPr lang="fr-FR" sz="1400" b="1" dirty="0" smtClean="0">
                <a:solidFill>
                  <a:schemeClr val="tx1">
                    <a:lumMod val="95000"/>
                    <a:lumOff val="5000"/>
                  </a:schemeClr>
                </a:solidFill>
                <a:effectLst>
                  <a:outerShdw blurRad="38100" dist="38100" dir="2700000" algn="tl">
                    <a:srgbClr val="000000"/>
                  </a:outerShdw>
                </a:effectLst>
                <a:latin typeface="Comic Sans MS" pitchFamily="66" charset="0"/>
              </a:rPr>
              <a:t>	28 novembre: Rencontre avec les </a:t>
            </a:r>
            <a:r>
              <a:rPr lang="fr-FR" sz="1400" b="1" dirty="0">
                <a:solidFill>
                  <a:schemeClr val="tx1">
                    <a:lumMod val="95000"/>
                    <a:lumOff val="5000"/>
                  </a:schemeClr>
                </a:solidFill>
                <a:effectLst>
                  <a:outerShdw blurRad="38100" dist="38100" dir="2700000" algn="tl">
                    <a:srgbClr val="000000"/>
                  </a:outerShdw>
                </a:effectLst>
                <a:latin typeface="Comic Sans MS" pitchFamily="66" charset="0"/>
              </a:rPr>
              <a:t>professeurs de St Thomas de Villeneuve sur les réalités du lycée toutes filières </a:t>
            </a:r>
            <a:r>
              <a:rPr lang="fr-FR" sz="1400" b="1" dirty="0" smtClean="0">
                <a:solidFill>
                  <a:schemeClr val="tx1">
                    <a:lumMod val="95000"/>
                    <a:lumOff val="5000"/>
                  </a:schemeClr>
                </a:solidFill>
                <a:effectLst>
                  <a:outerShdw blurRad="38100" dist="38100" dir="2700000" algn="tl">
                    <a:srgbClr val="000000"/>
                  </a:outerShdw>
                </a:effectLst>
                <a:latin typeface="Comic Sans MS" pitchFamily="66" charset="0"/>
              </a:rPr>
              <a:t>confondues</a:t>
            </a:r>
          </a:p>
          <a:p>
            <a:pPr eaLnBrk="1" fontAlgn="auto" hangingPunct="1">
              <a:lnSpc>
                <a:spcPct val="80000"/>
              </a:lnSpc>
              <a:spcAft>
                <a:spcPts val="0"/>
              </a:spcAft>
              <a:buNone/>
              <a:defRPr/>
            </a:pPr>
            <a:r>
              <a:rPr lang="fr-FR" sz="1400" b="1" dirty="0" smtClean="0">
                <a:solidFill>
                  <a:schemeClr val="tx1">
                    <a:lumMod val="95000"/>
                    <a:lumOff val="5000"/>
                  </a:schemeClr>
                </a:solidFill>
                <a:effectLst>
                  <a:outerShdw blurRad="38100" dist="38100" dir="2700000" algn="tl">
                    <a:srgbClr val="000000"/>
                  </a:outerShdw>
                </a:effectLst>
                <a:latin typeface="Comic Sans MS" pitchFamily="66" charset="0"/>
              </a:rPr>
              <a:t>	</a:t>
            </a:r>
            <a:r>
              <a:rPr lang="fr-FR" sz="1400" b="1" dirty="0" smtClean="0">
                <a:solidFill>
                  <a:schemeClr val="tx1">
                    <a:lumMod val="95000"/>
                    <a:lumOff val="5000"/>
                  </a:schemeClr>
                </a:solidFill>
                <a:effectLst>
                  <a:outerShdw blurRad="38100" dist="38100" dir="2700000" algn="tl">
                    <a:srgbClr val="000000"/>
                  </a:outerShdw>
                </a:effectLst>
                <a:latin typeface="Comic Sans MS" pitchFamily="66" charset="0"/>
              </a:rPr>
              <a:t>Visite par </a:t>
            </a:r>
            <a:r>
              <a:rPr lang="fr-FR" sz="1400" b="1" smtClean="0">
                <a:solidFill>
                  <a:schemeClr val="tx1">
                    <a:lumMod val="95000"/>
                    <a:lumOff val="5000"/>
                  </a:schemeClr>
                </a:solidFill>
                <a:effectLst>
                  <a:outerShdw blurRad="38100" dist="38100" dir="2700000" algn="tl">
                    <a:srgbClr val="000000"/>
                  </a:outerShdw>
                </a:effectLst>
                <a:latin typeface="Comic Sans MS" pitchFamily="66" charset="0"/>
              </a:rPr>
              <a:t>demi-groupe classe au CIO</a:t>
            </a:r>
            <a:endParaRPr lang="fr-FR" sz="1400" b="1" dirty="0">
              <a:solidFill>
                <a:schemeClr val="tx1">
                  <a:lumMod val="95000"/>
                  <a:lumOff val="5000"/>
                </a:schemeClr>
              </a:solidFill>
              <a:effectLst>
                <a:outerShdw blurRad="38100" dist="38100" dir="2700000" algn="tl">
                  <a:srgbClr val="000000"/>
                </a:outerShdw>
              </a:effectLst>
              <a:latin typeface="Comic Sans MS" pitchFamily="66" charset="0"/>
            </a:endParaRPr>
          </a:p>
          <a:p>
            <a:pPr eaLnBrk="1" fontAlgn="auto" hangingPunct="1">
              <a:lnSpc>
                <a:spcPct val="80000"/>
              </a:lnSpc>
              <a:spcAft>
                <a:spcPts val="0"/>
              </a:spcAft>
              <a:buFont typeface="Wingdings" pitchFamily="2" charset="2"/>
              <a:buNone/>
              <a:defRPr/>
            </a:pPr>
            <a:endParaRPr lang="fr-FR" sz="1400" b="1" baseline="30000" dirty="0">
              <a:solidFill>
                <a:schemeClr val="tx1">
                  <a:lumMod val="95000"/>
                  <a:lumOff val="5000"/>
                </a:schemeClr>
              </a:solidFill>
              <a:effectLst>
                <a:outerShdw blurRad="38100" dist="38100" dir="2700000" algn="tl">
                  <a:srgbClr val="000000"/>
                </a:outerShdw>
              </a:effectLst>
              <a:latin typeface="Comic Sans MS" pitchFamily="66" charset="0"/>
            </a:endParaRPr>
          </a:p>
          <a:p>
            <a:pPr eaLnBrk="1" fontAlgn="auto" hangingPunct="1">
              <a:lnSpc>
                <a:spcPct val="80000"/>
              </a:lnSpc>
              <a:spcAft>
                <a:spcPts val="0"/>
              </a:spcAft>
              <a:buFont typeface="Wingdings" pitchFamily="2" charset="2"/>
              <a:buChar char="Ø"/>
              <a:defRPr/>
            </a:pPr>
            <a:r>
              <a:rPr lang="fr-FR" sz="1400" b="1" dirty="0">
                <a:solidFill>
                  <a:schemeClr val="tx1">
                    <a:lumMod val="95000"/>
                    <a:lumOff val="5000"/>
                  </a:schemeClr>
                </a:solidFill>
                <a:effectLst>
                  <a:outerShdw blurRad="38100" dist="38100" dir="2700000" algn="tl">
                    <a:srgbClr val="000000"/>
                  </a:outerShdw>
                </a:effectLst>
                <a:latin typeface="Comic Sans MS" pitchFamily="66" charset="0"/>
              </a:rPr>
              <a:t> </a:t>
            </a:r>
            <a:r>
              <a:rPr lang="fr-FR" sz="1400" b="1" u="sng" dirty="0">
                <a:solidFill>
                  <a:schemeClr val="tx1">
                    <a:lumMod val="95000"/>
                    <a:lumOff val="5000"/>
                  </a:schemeClr>
                </a:solidFill>
                <a:effectLst>
                  <a:outerShdw blurRad="38100" dist="38100" dir="2700000" algn="tl">
                    <a:srgbClr val="000000"/>
                  </a:outerShdw>
                </a:effectLst>
                <a:latin typeface="Comic Sans MS" pitchFamily="66" charset="0"/>
              </a:rPr>
              <a:t>D</a:t>
            </a:r>
            <a:r>
              <a:rPr lang="fr-FR" sz="1400" b="1" u="sng" dirty="0" smtClean="0">
                <a:solidFill>
                  <a:schemeClr val="tx1">
                    <a:lumMod val="95000"/>
                    <a:lumOff val="5000"/>
                  </a:schemeClr>
                </a:solidFill>
                <a:latin typeface="Comic Sans MS" pitchFamily="66" charset="0"/>
              </a:rPr>
              <a:t>u 2 au 6 décembre </a:t>
            </a:r>
            <a:r>
              <a:rPr lang="fr-FR" sz="1400" b="1" dirty="0" smtClean="0">
                <a:solidFill>
                  <a:schemeClr val="tx1">
                    <a:lumMod val="95000"/>
                    <a:lumOff val="5000"/>
                  </a:schemeClr>
                </a:solidFill>
                <a:effectLst>
                  <a:outerShdw blurRad="38100" dist="38100" dir="2700000" algn="tl">
                    <a:srgbClr val="000000"/>
                  </a:outerShdw>
                </a:effectLst>
                <a:latin typeface="Comic Sans MS" pitchFamily="66" charset="0"/>
              </a:rPr>
              <a:t>: Stage en entreprise </a:t>
            </a:r>
          </a:p>
          <a:p>
            <a:pPr eaLnBrk="1" fontAlgn="auto" hangingPunct="1">
              <a:lnSpc>
                <a:spcPct val="80000"/>
              </a:lnSpc>
              <a:spcAft>
                <a:spcPts val="0"/>
              </a:spcAft>
              <a:buFont typeface="Wingdings" pitchFamily="2" charset="2"/>
              <a:buChar char="Ø"/>
              <a:defRPr/>
            </a:pPr>
            <a:r>
              <a:rPr lang="fr-FR" sz="1400" b="1" u="sng" dirty="0" smtClean="0">
                <a:solidFill>
                  <a:schemeClr val="tx1">
                    <a:lumMod val="95000"/>
                    <a:lumOff val="5000"/>
                  </a:schemeClr>
                </a:solidFill>
                <a:effectLst>
                  <a:outerShdw blurRad="38100" dist="38100" dir="2700000" algn="tl">
                    <a:srgbClr val="000000"/>
                  </a:outerShdw>
                </a:effectLst>
                <a:latin typeface="Comic Sans MS" pitchFamily="66" charset="0"/>
              </a:rPr>
              <a:t>Janvier</a:t>
            </a:r>
            <a:r>
              <a:rPr lang="fr-FR" sz="1400" b="1" dirty="0" smtClean="0">
                <a:solidFill>
                  <a:schemeClr val="tx1">
                    <a:lumMod val="95000"/>
                    <a:lumOff val="5000"/>
                  </a:schemeClr>
                </a:solidFill>
                <a:effectLst>
                  <a:outerShdw blurRad="38100" dist="38100" dir="2700000" algn="tl">
                    <a:srgbClr val="000000"/>
                  </a:outerShdw>
                </a:effectLst>
                <a:latin typeface="Comic Sans MS" pitchFamily="66" charset="0"/>
              </a:rPr>
              <a:t>: Poursuite du travail sur  l’orientation avec les Professeurs Principaux.</a:t>
            </a:r>
          </a:p>
          <a:p>
            <a:pPr eaLnBrk="1" fontAlgn="auto" hangingPunct="1">
              <a:lnSpc>
                <a:spcPct val="80000"/>
              </a:lnSpc>
              <a:spcAft>
                <a:spcPts val="0"/>
              </a:spcAft>
              <a:buFont typeface="Wingdings" pitchFamily="2" charset="2"/>
              <a:buNone/>
              <a:defRPr/>
            </a:pPr>
            <a:r>
              <a:rPr lang="fr-FR" sz="1400" b="1" dirty="0" smtClean="0">
                <a:solidFill>
                  <a:schemeClr val="tx1">
                    <a:lumMod val="95000"/>
                    <a:lumOff val="5000"/>
                  </a:schemeClr>
                </a:solidFill>
                <a:effectLst>
                  <a:outerShdw blurRad="38100" dist="38100" dir="2700000" algn="tl">
                    <a:srgbClr val="000000"/>
                  </a:outerShdw>
                </a:effectLst>
                <a:latin typeface="Comic Sans MS" pitchFamily="66" charset="0"/>
              </a:rPr>
              <a:t>               Fiche navette avec intentions provisoires d’orientation.</a:t>
            </a:r>
          </a:p>
          <a:p>
            <a:pPr eaLnBrk="1" fontAlgn="auto" hangingPunct="1">
              <a:lnSpc>
                <a:spcPct val="80000"/>
              </a:lnSpc>
              <a:spcAft>
                <a:spcPts val="0"/>
              </a:spcAft>
              <a:buFont typeface="Wingdings" pitchFamily="2" charset="2"/>
              <a:buNone/>
              <a:defRPr/>
            </a:pPr>
            <a:r>
              <a:rPr lang="fr-FR" sz="1400" b="1" dirty="0">
                <a:solidFill>
                  <a:schemeClr val="tx1">
                    <a:lumMod val="95000"/>
                    <a:lumOff val="5000"/>
                  </a:schemeClr>
                </a:solidFill>
                <a:effectLst>
                  <a:outerShdw blurRad="38100" dist="38100" dir="2700000" algn="tl">
                    <a:srgbClr val="000000"/>
                  </a:outerShdw>
                </a:effectLst>
                <a:latin typeface="Comic Sans MS" pitchFamily="66" charset="0"/>
              </a:rPr>
              <a:t>	</a:t>
            </a:r>
            <a:r>
              <a:rPr lang="fr-FR" sz="1400" b="1" dirty="0" smtClean="0">
                <a:solidFill>
                  <a:schemeClr val="tx1">
                    <a:lumMod val="95000"/>
                    <a:lumOff val="5000"/>
                  </a:schemeClr>
                </a:solidFill>
                <a:effectLst>
                  <a:outerShdw blurRad="38100" dist="38100" dir="2700000" algn="tl">
                    <a:srgbClr val="000000"/>
                  </a:outerShdw>
                </a:effectLst>
                <a:latin typeface="Comic Sans MS" pitchFamily="66" charset="0"/>
              </a:rPr>
              <a:t>25 janvier : Forum des métiers.</a:t>
            </a:r>
          </a:p>
          <a:p>
            <a:pPr eaLnBrk="1" fontAlgn="auto" hangingPunct="1">
              <a:lnSpc>
                <a:spcPct val="80000"/>
              </a:lnSpc>
              <a:spcAft>
                <a:spcPts val="0"/>
              </a:spcAft>
              <a:buFont typeface="Wingdings" pitchFamily="2" charset="2"/>
              <a:buChar char="Ø"/>
              <a:defRPr/>
            </a:pPr>
            <a:r>
              <a:rPr lang="fr-FR" sz="1400" b="1" u="sng" dirty="0" smtClean="0">
                <a:solidFill>
                  <a:schemeClr val="tx1">
                    <a:lumMod val="95000"/>
                    <a:lumOff val="5000"/>
                  </a:schemeClr>
                </a:solidFill>
                <a:effectLst>
                  <a:outerShdw blurRad="38100" dist="38100" dir="2700000" algn="tl">
                    <a:srgbClr val="000000"/>
                  </a:outerShdw>
                </a:effectLst>
                <a:latin typeface="Comic Sans MS" pitchFamily="66" charset="0"/>
              </a:rPr>
              <a:t>Février</a:t>
            </a:r>
            <a:r>
              <a:rPr lang="fr-FR" sz="1400" b="1" dirty="0" smtClean="0">
                <a:solidFill>
                  <a:schemeClr val="tx1">
                    <a:lumMod val="95000"/>
                    <a:lumOff val="5000"/>
                  </a:schemeClr>
                </a:solidFill>
                <a:effectLst>
                  <a:outerShdw blurRad="38100" dist="38100" dir="2700000" algn="tl">
                    <a:srgbClr val="000000"/>
                  </a:outerShdw>
                </a:effectLst>
                <a:latin typeface="Comic Sans MS" pitchFamily="66" charset="0"/>
              </a:rPr>
              <a:t>: Témoignages de nos « anciens »,</a:t>
            </a:r>
          </a:p>
          <a:p>
            <a:pPr eaLnBrk="1" fontAlgn="auto" hangingPunct="1">
              <a:lnSpc>
                <a:spcPct val="80000"/>
              </a:lnSpc>
              <a:spcAft>
                <a:spcPts val="0"/>
              </a:spcAft>
              <a:buFont typeface="Wingdings" pitchFamily="2" charset="2"/>
              <a:buChar char="Ø"/>
              <a:defRPr/>
            </a:pPr>
            <a:r>
              <a:rPr lang="fr-FR" sz="1400" b="1" dirty="0">
                <a:solidFill>
                  <a:schemeClr val="tx1">
                    <a:lumMod val="95000"/>
                    <a:lumOff val="5000"/>
                  </a:schemeClr>
                </a:solidFill>
                <a:effectLst>
                  <a:outerShdw blurRad="38100" dist="38100" dir="2700000" algn="tl">
                    <a:srgbClr val="000000"/>
                  </a:outerShdw>
                </a:effectLst>
                <a:latin typeface="Comic Sans MS" pitchFamily="66" charset="0"/>
              </a:rPr>
              <a:t> </a:t>
            </a:r>
            <a:r>
              <a:rPr lang="fr-FR" sz="1400" b="1" dirty="0" smtClean="0">
                <a:solidFill>
                  <a:schemeClr val="tx1">
                    <a:lumMod val="95000"/>
                    <a:lumOff val="5000"/>
                  </a:schemeClr>
                </a:solidFill>
                <a:effectLst>
                  <a:outerShdw blurRad="38100" dist="38100" dir="2700000" algn="tl">
                    <a:srgbClr val="000000"/>
                  </a:outerShdw>
                </a:effectLst>
                <a:latin typeface="Comic Sans MS" pitchFamily="66" charset="0"/>
              </a:rPr>
              <a:t>         Fiche navette avec l’avis de pré-orientation</a:t>
            </a:r>
          </a:p>
          <a:p>
            <a:pPr eaLnBrk="1" fontAlgn="auto" hangingPunct="1">
              <a:lnSpc>
                <a:spcPct val="80000"/>
              </a:lnSpc>
              <a:spcAft>
                <a:spcPts val="0"/>
              </a:spcAft>
              <a:buFont typeface="Wingdings" pitchFamily="2" charset="2"/>
              <a:buChar char="Ø"/>
              <a:defRPr/>
            </a:pPr>
            <a:r>
              <a:rPr lang="fr-FR" sz="1400" b="1" u="sng" dirty="0" smtClean="0">
                <a:solidFill>
                  <a:schemeClr val="tx1">
                    <a:lumMod val="95000"/>
                    <a:lumOff val="5000"/>
                  </a:schemeClr>
                </a:solidFill>
                <a:effectLst>
                  <a:outerShdw blurRad="38100" dist="38100" dir="2700000" algn="tl">
                    <a:srgbClr val="000000"/>
                  </a:outerShdw>
                </a:effectLst>
                <a:latin typeface="Comic Sans MS" pitchFamily="66" charset="0"/>
              </a:rPr>
              <a:t>Mars</a:t>
            </a:r>
            <a:r>
              <a:rPr lang="fr-FR" sz="1400" b="1" dirty="0" smtClean="0">
                <a:solidFill>
                  <a:schemeClr val="tx1">
                    <a:lumMod val="95000"/>
                    <a:lumOff val="5000"/>
                  </a:schemeClr>
                </a:solidFill>
                <a:effectLst>
                  <a:outerShdw blurRad="38100" dist="38100" dir="2700000" algn="tl">
                    <a:srgbClr val="000000"/>
                  </a:outerShdw>
                </a:effectLst>
                <a:latin typeface="Comic Sans MS" pitchFamily="66" charset="0"/>
              </a:rPr>
              <a:t>:    Distribution de la brochure ONISEP</a:t>
            </a:r>
          </a:p>
          <a:p>
            <a:pPr eaLnBrk="1" fontAlgn="auto" hangingPunct="1">
              <a:lnSpc>
                <a:spcPct val="80000"/>
              </a:lnSpc>
              <a:spcAft>
                <a:spcPts val="0"/>
              </a:spcAft>
              <a:buFont typeface="Wingdings" pitchFamily="2" charset="2"/>
              <a:buChar char="Ø"/>
              <a:defRPr/>
            </a:pPr>
            <a:r>
              <a:rPr lang="fr-FR" sz="1400" b="1" u="sng" dirty="0" smtClean="0">
                <a:solidFill>
                  <a:schemeClr val="tx1">
                    <a:lumMod val="95000"/>
                    <a:lumOff val="5000"/>
                  </a:schemeClr>
                </a:solidFill>
                <a:latin typeface="Comic Sans MS" pitchFamily="66" charset="0"/>
              </a:rPr>
              <a:t>Avril</a:t>
            </a:r>
            <a:r>
              <a:rPr lang="fr-FR" sz="1400" b="1" dirty="0" smtClean="0">
                <a:solidFill>
                  <a:schemeClr val="tx1">
                    <a:lumMod val="95000"/>
                    <a:lumOff val="5000"/>
                  </a:schemeClr>
                </a:solidFill>
                <a:effectLst>
                  <a:outerShdw blurRad="38100" dist="38100" dir="2700000" algn="tl">
                    <a:srgbClr val="000000"/>
                  </a:outerShdw>
                </a:effectLst>
                <a:latin typeface="Comic Sans MS" pitchFamily="66" charset="0"/>
              </a:rPr>
              <a:t>:    Distribution des dossiers publics.</a:t>
            </a:r>
          </a:p>
          <a:p>
            <a:pPr eaLnBrk="1" fontAlgn="auto" hangingPunct="1">
              <a:lnSpc>
                <a:spcPct val="80000"/>
              </a:lnSpc>
              <a:spcAft>
                <a:spcPts val="0"/>
              </a:spcAft>
              <a:buFont typeface="Wingdings" pitchFamily="2" charset="2"/>
              <a:buChar char="Ø"/>
              <a:defRPr/>
            </a:pPr>
            <a:r>
              <a:rPr lang="fr-FR" sz="1400" b="1" u="sng" dirty="0" smtClean="0">
                <a:solidFill>
                  <a:schemeClr val="tx1">
                    <a:lumMod val="95000"/>
                    <a:lumOff val="5000"/>
                  </a:schemeClr>
                </a:solidFill>
                <a:effectLst>
                  <a:outerShdw blurRad="38100" dist="38100" dir="2700000" algn="tl">
                    <a:srgbClr val="000000"/>
                  </a:outerShdw>
                </a:effectLst>
                <a:latin typeface="Comic Sans MS" pitchFamily="66" charset="0"/>
              </a:rPr>
              <a:t>Mai</a:t>
            </a:r>
            <a:r>
              <a:rPr lang="fr-FR" sz="1400" b="1" dirty="0" smtClean="0">
                <a:solidFill>
                  <a:schemeClr val="tx1">
                    <a:lumMod val="95000"/>
                    <a:lumOff val="5000"/>
                  </a:schemeClr>
                </a:solidFill>
                <a:effectLst>
                  <a:outerShdw blurRad="38100" dist="38100" dir="2700000" algn="tl">
                    <a:srgbClr val="000000"/>
                  </a:outerShdw>
                </a:effectLst>
                <a:latin typeface="Comic Sans MS" pitchFamily="66" charset="0"/>
              </a:rPr>
              <a:t>:     Fiche navette avec l’avis d’orientation définitif.</a:t>
            </a:r>
          </a:p>
          <a:p>
            <a:pPr eaLnBrk="1" fontAlgn="auto" hangingPunct="1">
              <a:lnSpc>
                <a:spcPct val="80000"/>
              </a:lnSpc>
              <a:spcAft>
                <a:spcPts val="0"/>
              </a:spcAft>
              <a:buFont typeface="Wingdings" pitchFamily="2" charset="2"/>
              <a:buChar char="Ø"/>
              <a:defRPr/>
            </a:pPr>
            <a:endParaRPr lang="fr-FR" sz="1400" b="1" dirty="0" smtClean="0">
              <a:solidFill>
                <a:srgbClr val="FFFF00"/>
              </a:solidFill>
              <a:effectLst>
                <a:outerShdw blurRad="38100" dist="38100" dir="2700000" algn="tl">
                  <a:srgbClr val="000000"/>
                </a:outerShdw>
              </a:effectLst>
              <a:latin typeface="Comic Sans MS" pitchFamily="66" charset="0"/>
            </a:endParaRPr>
          </a:p>
        </p:txBody>
      </p:sp>
      <p:sp>
        <p:nvSpPr>
          <p:cNvPr id="36867" name="WordArt 3"/>
          <p:cNvSpPr>
            <a:spLocks noChangeArrowheads="1" noChangeShapeType="1" noTextEdit="1"/>
          </p:cNvSpPr>
          <p:nvPr/>
        </p:nvSpPr>
        <p:spPr bwMode="auto">
          <a:xfrm>
            <a:off x="381000" y="381000"/>
            <a:ext cx="7620000" cy="8382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fr-FR" sz="6000" kern="10">
                <a:ln w="9525">
                  <a:round/>
                  <a:headEnd/>
                  <a:tailEnd/>
                </a:ln>
                <a:gradFill rotWithShape="1">
                  <a:gsLst>
                    <a:gs pos="0">
                      <a:srgbClr val="FFFF00"/>
                    </a:gs>
                    <a:gs pos="50000">
                      <a:srgbClr val="FFCC00"/>
                    </a:gs>
                    <a:gs pos="100000">
                      <a:srgbClr val="FFFF00"/>
                    </a:gs>
                  </a:gsLst>
                  <a:lin ang="5400000" scaled="1"/>
                </a:gradFill>
                <a:latin typeface="Comic Sans MS"/>
              </a:rPr>
              <a:t>Phases de l' orientation</a:t>
            </a: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926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926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926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926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926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926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3926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39266">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39266">
                                            <p:txEl>
                                              <p:pRg st="9" end="9"/>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39266">
                                            <p:txEl>
                                              <p:pRg st="10" end="10"/>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139266">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139266">
                                            <p:txEl>
                                              <p:pRg st="12" end="12"/>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139266">
                                            <p:txEl>
                                              <p:pRg st="13" end="13"/>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139266">
                                            <p:txEl>
                                              <p:pRg st="14" end="14"/>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139266">
                                            <p:txEl>
                                              <p:pRg st="15" end="15"/>
                                            </p:txEl>
                                          </p:spTgt>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499"/>
                                          </p:stCondLst>
                                        </p:cTn>
                                        <p:tgtEl>
                                          <p:spTgt spid="139266">
                                            <p:txEl>
                                              <p:pRg st="16" end="16"/>
                                            </p:txEl>
                                          </p:spTgt>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499"/>
                                          </p:stCondLst>
                                        </p:cTn>
                                        <p:tgtEl>
                                          <p:spTgt spid="139266">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6"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90" name="Object 2"/>
          <p:cNvGraphicFramePr>
            <a:graphicFrameLocks noChangeAspect="1"/>
          </p:cNvGraphicFramePr>
          <p:nvPr>
            <p:extLst>
              <p:ext uri="{D42A27DB-BD31-4B8C-83A1-F6EECF244321}">
                <p14:modId xmlns:p14="http://schemas.microsoft.com/office/powerpoint/2010/main" xmlns="" val="1557752531"/>
              </p:ext>
            </p:extLst>
          </p:nvPr>
        </p:nvGraphicFramePr>
        <p:xfrm>
          <a:off x="107504" y="1700808"/>
          <a:ext cx="8432800" cy="3548062"/>
        </p:xfrm>
        <a:graphic>
          <a:graphicData uri="http://schemas.openxmlformats.org/presentationml/2006/ole">
            <p:oleObj spid="_x0000_s37898" name="Document" r:id="rId3" imgW="10115467" imgH="4255648" progId="Word.Document.8">
              <p:embed/>
            </p:oleObj>
          </a:graphicData>
        </a:graphic>
      </p:graphicFrame>
      <p:sp>
        <p:nvSpPr>
          <p:cNvPr id="37891" name="Rectangle 3"/>
          <p:cNvSpPr>
            <a:spLocks noChangeArrowheads="1"/>
          </p:cNvSpPr>
          <p:nvPr/>
        </p:nvSpPr>
        <p:spPr bwMode="auto">
          <a:xfrm>
            <a:off x="304800" y="914400"/>
            <a:ext cx="6324600" cy="457200"/>
          </a:xfrm>
          <a:prstGeom prst="rect">
            <a:avLst/>
          </a:prstGeom>
          <a:solidFill>
            <a:srgbClr val="000099"/>
          </a:solidFill>
          <a:ln w="12700">
            <a:solidFill>
              <a:srgbClr val="FF3399"/>
            </a:solidFill>
            <a:miter lim="800000"/>
            <a:headEnd/>
            <a:tailEnd/>
          </a:ln>
        </p:spPr>
        <p:txBody>
          <a:bodyPr lIns="90488" tIns="44450" rIns="90488" bIns="44450" anchor="ctr"/>
          <a:lstStyle/>
          <a:p>
            <a:r>
              <a:rPr lang="fr-FR" altLang="fr-FR" sz="3200">
                <a:solidFill>
                  <a:srgbClr val="FFFF00"/>
                </a:solidFill>
                <a:latin typeface="Comic Sans MS" pitchFamily="66" charset="0"/>
              </a:rPr>
              <a:t>PHASE A</a:t>
            </a:r>
            <a:r>
              <a:rPr lang="fr-FR" altLang="fr-FR" sz="2800">
                <a:solidFill>
                  <a:srgbClr val="FFFF00"/>
                </a:solidFill>
                <a:latin typeface="Comic Sans MS" pitchFamily="66" charset="0"/>
              </a:rPr>
              <a:t>  DE L'ORIENTATION</a:t>
            </a:r>
          </a:p>
        </p:txBody>
      </p:sp>
      <p:sp>
        <p:nvSpPr>
          <p:cNvPr id="37892" name="Text Box 4"/>
          <p:cNvSpPr txBox="1">
            <a:spLocks noChangeArrowheads="1"/>
          </p:cNvSpPr>
          <p:nvPr/>
        </p:nvSpPr>
        <p:spPr bwMode="auto">
          <a:xfrm>
            <a:off x="304800" y="5364956"/>
            <a:ext cx="8350250" cy="519113"/>
          </a:xfrm>
          <a:prstGeom prst="rect">
            <a:avLst/>
          </a:prstGeom>
          <a:noFill/>
          <a:ln w="12700">
            <a:noFill/>
            <a:miter lim="800000"/>
            <a:headEnd/>
            <a:tailEnd/>
          </a:ln>
        </p:spPr>
        <p:txBody>
          <a:bodyPr wrap="none">
            <a:spAutoFit/>
          </a:bodyPr>
          <a:lstStyle/>
          <a:p>
            <a:pPr eaLnBrk="0" hangingPunct="0"/>
            <a:r>
              <a:rPr lang="fr-FR" altLang="fr-FR" sz="2800" b="1" dirty="0">
                <a:solidFill>
                  <a:srgbClr val="0070C0"/>
                </a:solidFill>
                <a:latin typeface="Comic Sans MS" pitchFamily="66" charset="0"/>
              </a:rPr>
              <a:t>Les 3 vœux doivent être de différente nature.</a:t>
            </a:r>
          </a:p>
        </p:txBody>
      </p:sp>
      <p:graphicFrame>
        <p:nvGraphicFramePr>
          <p:cNvPr id="37893" name="Object 5">
            <a:hlinkClick r:id="rId4" action="ppaction://hlinksldjump"/>
          </p:cNvPr>
          <p:cNvGraphicFramePr>
            <a:graphicFrameLocks noChangeAspect="1"/>
          </p:cNvGraphicFramePr>
          <p:nvPr/>
        </p:nvGraphicFramePr>
        <p:xfrm>
          <a:off x="5943600" y="6096000"/>
          <a:ext cx="922338" cy="431800"/>
        </p:xfrm>
        <a:graphic>
          <a:graphicData uri="http://schemas.openxmlformats.org/presentationml/2006/ole">
            <p:oleObj spid="_x0000_s37899" name="Clip" r:id="rId5" imgW="466543" imgH="218874" progId="">
              <p:embed/>
            </p:oleObj>
          </a:graphicData>
        </a:graphic>
      </p:graphicFrame>
    </p:spTree>
  </p:cSld>
  <p:clrMapOvr>
    <a:masterClrMapping/>
  </p:clrMapOvr>
  <p:transition>
    <p:pull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4" name="Object 2"/>
          <p:cNvGraphicFramePr>
            <a:graphicFrameLocks noChangeAspect="1"/>
          </p:cNvGraphicFramePr>
          <p:nvPr/>
        </p:nvGraphicFramePr>
        <p:xfrm>
          <a:off x="0" y="1287463"/>
          <a:ext cx="9783763" cy="2955925"/>
        </p:xfrm>
        <a:graphic>
          <a:graphicData uri="http://schemas.openxmlformats.org/presentationml/2006/ole">
            <p:oleObj spid="_x0000_s38922" name="Document" r:id="rId3" imgW="11843970" imgH="3574240" progId="Word.Document.8">
              <p:embed/>
            </p:oleObj>
          </a:graphicData>
        </a:graphic>
      </p:graphicFrame>
      <p:sp>
        <p:nvSpPr>
          <p:cNvPr id="38915" name="Rectangle 3"/>
          <p:cNvSpPr>
            <a:spLocks noChangeArrowheads="1"/>
          </p:cNvSpPr>
          <p:nvPr/>
        </p:nvSpPr>
        <p:spPr bwMode="auto">
          <a:xfrm>
            <a:off x="685800" y="838200"/>
            <a:ext cx="6172200" cy="457200"/>
          </a:xfrm>
          <a:prstGeom prst="rect">
            <a:avLst/>
          </a:prstGeom>
          <a:solidFill>
            <a:srgbClr val="000099"/>
          </a:solidFill>
          <a:ln w="12700">
            <a:solidFill>
              <a:srgbClr val="FF3399"/>
            </a:solidFill>
            <a:miter lim="800000"/>
            <a:headEnd/>
            <a:tailEnd/>
          </a:ln>
        </p:spPr>
        <p:txBody>
          <a:bodyPr lIns="90488" tIns="44450" rIns="90488" bIns="44450" anchor="ctr"/>
          <a:lstStyle/>
          <a:p>
            <a:r>
              <a:rPr lang="fr-FR" altLang="fr-FR" sz="3200">
                <a:solidFill>
                  <a:srgbClr val="FFFF00"/>
                </a:solidFill>
                <a:latin typeface="Comic Sans MS" pitchFamily="66" charset="0"/>
              </a:rPr>
              <a:t>PHASE A</a:t>
            </a:r>
            <a:r>
              <a:rPr lang="fr-FR" altLang="fr-FR" sz="2800">
                <a:solidFill>
                  <a:srgbClr val="FFFF00"/>
                </a:solidFill>
                <a:latin typeface="Comic Sans MS" pitchFamily="66" charset="0"/>
              </a:rPr>
              <a:t> DE L'ORIENTATION</a:t>
            </a:r>
          </a:p>
        </p:txBody>
      </p:sp>
      <p:sp>
        <p:nvSpPr>
          <p:cNvPr id="12293" name="Text Box 5"/>
          <p:cNvSpPr txBox="1">
            <a:spLocks noChangeArrowheads="1"/>
          </p:cNvSpPr>
          <p:nvPr/>
        </p:nvSpPr>
        <p:spPr bwMode="auto">
          <a:xfrm>
            <a:off x="609600" y="4495800"/>
            <a:ext cx="7769225" cy="762000"/>
          </a:xfrm>
          <a:prstGeom prst="rect">
            <a:avLst/>
          </a:prstGeom>
          <a:noFill/>
          <a:ln w="9525">
            <a:noFill/>
            <a:miter lim="800000"/>
            <a:headEnd/>
            <a:tailEnd/>
          </a:ln>
          <a:effectLst/>
        </p:spPr>
        <p:txBody>
          <a:bodyPr wrap="none">
            <a:spAutoFit/>
          </a:bodyPr>
          <a:lstStyle/>
          <a:p>
            <a:pPr algn="ctr" eaLnBrk="0" hangingPunct="0">
              <a:defRPr/>
            </a:pPr>
            <a:r>
              <a:rPr lang="fr-FR" sz="4400">
                <a:solidFill>
                  <a:srgbClr val="FF3399"/>
                </a:solidFill>
                <a:effectLst>
                  <a:outerShdw blurRad="38100" dist="38100" dir="2700000" algn="tl">
                    <a:srgbClr val="000000"/>
                  </a:outerShdw>
                </a:effectLst>
                <a:latin typeface="Comic Sans MS" pitchFamily="66" charset="0"/>
              </a:rPr>
              <a:t>C’ est un </a:t>
            </a:r>
            <a:r>
              <a:rPr lang="fr-FR" sz="4400" u="sng">
                <a:solidFill>
                  <a:srgbClr val="FF3399"/>
                </a:solidFill>
                <a:effectLst>
                  <a:outerShdw blurRad="38100" dist="38100" dir="2700000" algn="tl">
                    <a:srgbClr val="000000"/>
                  </a:outerShdw>
                </a:effectLst>
                <a:latin typeface="Comic Sans MS" pitchFamily="66" charset="0"/>
              </a:rPr>
              <a:t>AVIS PROVISOIRE</a:t>
            </a:r>
          </a:p>
        </p:txBody>
      </p:sp>
      <p:graphicFrame>
        <p:nvGraphicFramePr>
          <p:cNvPr id="38917" name="Object 10">
            <a:hlinkClick r:id="rId4" action="ppaction://hlinksldjump"/>
          </p:cNvPr>
          <p:cNvGraphicFramePr>
            <a:graphicFrameLocks noChangeAspect="1"/>
          </p:cNvGraphicFramePr>
          <p:nvPr/>
        </p:nvGraphicFramePr>
        <p:xfrm>
          <a:off x="5943600" y="6096000"/>
          <a:ext cx="922338" cy="431800"/>
        </p:xfrm>
        <a:graphic>
          <a:graphicData uri="http://schemas.openxmlformats.org/presentationml/2006/ole">
            <p:oleObj spid="_x0000_s38923" name="Clip" r:id="rId5" imgW="466543" imgH="218874" progId="">
              <p:embed/>
            </p:oleObj>
          </a:graphicData>
        </a:graphic>
      </p:graphicFrame>
    </p:spTree>
  </p:cSld>
  <p:clrMapOvr>
    <a:masterClrMapping/>
  </p:clrMapOvr>
  <p:transition>
    <p:pull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 calcmode="lin" valueType="num">
                                      <p:cBhvr>
                                        <p:cTn id="7" dur="500" fill="hold"/>
                                        <p:tgtEl>
                                          <p:spTgt spid="12293"/>
                                        </p:tgtEl>
                                        <p:attrNameLst>
                                          <p:attrName>ppt_w</p:attrName>
                                        </p:attrNameLst>
                                      </p:cBhvr>
                                      <p:tavLst>
                                        <p:tav tm="0">
                                          <p:val>
                                            <p:fltVal val="0"/>
                                          </p:val>
                                        </p:tav>
                                        <p:tav tm="100000">
                                          <p:val>
                                            <p:strVal val="#ppt_w"/>
                                          </p:val>
                                        </p:tav>
                                      </p:tavLst>
                                    </p:anim>
                                    <p:anim calcmode="lin" valueType="num">
                                      <p:cBhvr>
                                        <p:cTn id="8" dur="500" fill="hold"/>
                                        <p:tgtEl>
                                          <p:spTgt spid="1229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8" name="Object 2">
            <a:hlinkClick r:id="" action="ppaction://ole?verb=0"/>
          </p:cNvPr>
          <p:cNvGraphicFramePr>
            <a:graphicFrameLocks/>
          </p:cNvGraphicFramePr>
          <p:nvPr>
            <p:extLst>
              <p:ext uri="{D42A27DB-BD31-4B8C-83A1-F6EECF244321}">
                <p14:modId xmlns:p14="http://schemas.microsoft.com/office/powerpoint/2010/main" xmlns="" val="993233928"/>
              </p:ext>
            </p:extLst>
          </p:nvPr>
        </p:nvGraphicFramePr>
        <p:xfrm>
          <a:off x="111125" y="1412875"/>
          <a:ext cx="8423275" cy="4221163"/>
        </p:xfrm>
        <a:graphic>
          <a:graphicData uri="http://schemas.openxmlformats.org/presentationml/2006/ole">
            <p:oleObj spid="_x0000_s39946" name="Document" r:id="rId4" imgW="10483639" imgH="5245332" progId="Word.Document.8">
              <p:embed/>
            </p:oleObj>
          </a:graphicData>
        </a:graphic>
      </p:graphicFrame>
      <p:sp>
        <p:nvSpPr>
          <p:cNvPr id="39939" name="WordArt 6"/>
          <p:cNvSpPr>
            <a:spLocks noChangeArrowheads="1" noChangeShapeType="1" noTextEdit="1"/>
          </p:cNvSpPr>
          <p:nvPr/>
        </p:nvSpPr>
        <p:spPr bwMode="auto">
          <a:xfrm>
            <a:off x="228600" y="228600"/>
            <a:ext cx="7620000" cy="5334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fr-FR" sz="6000" kern="10">
                <a:ln w="9525">
                  <a:round/>
                  <a:headEnd/>
                  <a:tailEnd/>
                </a:ln>
                <a:gradFill rotWithShape="1">
                  <a:gsLst>
                    <a:gs pos="0">
                      <a:srgbClr val="FFFF00"/>
                    </a:gs>
                    <a:gs pos="50000">
                      <a:srgbClr val="FFCC00"/>
                    </a:gs>
                    <a:gs pos="100000">
                      <a:srgbClr val="FFFF00"/>
                    </a:gs>
                  </a:gsLst>
                  <a:lin ang="5400000" scaled="1"/>
                </a:gradFill>
                <a:latin typeface="Comic Sans MS"/>
              </a:rPr>
              <a:t>Lycée d'Enseignement Général</a:t>
            </a:r>
          </a:p>
        </p:txBody>
      </p:sp>
      <p:sp>
        <p:nvSpPr>
          <p:cNvPr id="39940" name="Rectangle 7"/>
          <p:cNvSpPr>
            <a:spLocks noChangeArrowheads="1"/>
          </p:cNvSpPr>
          <p:nvPr/>
        </p:nvSpPr>
        <p:spPr bwMode="auto">
          <a:xfrm>
            <a:off x="685800" y="838200"/>
            <a:ext cx="6172200" cy="457200"/>
          </a:xfrm>
          <a:prstGeom prst="rect">
            <a:avLst/>
          </a:prstGeom>
          <a:solidFill>
            <a:srgbClr val="000099"/>
          </a:solidFill>
          <a:ln w="12700">
            <a:solidFill>
              <a:srgbClr val="FF3399"/>
            </a:solidFill>
            <a:miter lim="800000"/>
            <a:headEnd/>
            <a:tailEnd/>
          </a:ln>
        </p:spPr>
        <p:txBody>
          <a:bodyPr lIns="90488" tIns="44450" rIns="90488" bIns="44450" anchor="ctr"/>
          <a:lstStyle/>
          <a:p>
            <a:r>
              <a:rPr lang="fr-FR" altLang="fr-FR" sz="3200">
                <a:solidFill>
                  <a:srgbClr val="FFFF00"/>
                </a:solidFill>
                <a:latin typeface="Comic Sans MS" pitchFamily="66" charset="0"/>
              </a:rPr>
              <a:t>PHASE B</a:t>
            </a:r>
            <a:r>
              <a:rPr lang="fr-FR" altLang="fr-FR" sz="2800">
                <a:solidFill>
                  <a:srgbClr val="FFFF00"/>
                </a:solidFill>
                <a:latin typeface="Comic Sans MS" pitchFamily="66" charset="0"/>
              </a:rPr>
              <a:t> DE L'ORIENTATION</a:t>
            </a:r>
          </a:p>
        </p:txBody>
      </p:sp>
      <p:graphicFrame>
        <p:nvGraphicFramePr>
          <p:cNvPr id="39941" name="Object 9">
            <a:hlinkClick r:id="rId5" action="ppaction://hlinksldjump"/>
          </p:cNvPr>
          <p:cNvGraphicFramePr>
            <a:graphicFrameLocks noChangeAspect="1"/>
          </p:cNvGraphicFramePr>
          <p:nvPr/>
        </p:nvGraphicFramePr>
        <p:xfrm>
          <a:off x="5943600" y="6096000"/>
          <a:ext cx="922338" cy="431800"/>
        </p:xfrm>
        <a:graphic>
          <a:graphicData uri="http://schemas.openxmlformats.org/presentationml/2006/ole">
            <p:oleObj spid="_x0000_s39947" name="Clip" r:id="rId6" imgW="466543" imgH="218874" progId="">
              <p:embed/>
            </p:oleObj>
          </a:graphicData>
        </a:graphic>
      </p:graphicFrame>
    </p:spTree>
  </p:cSld>
  <p:clrMapOvr>
    <a:masterClrMapping/>
  </p:clrMapOvr>
  <p:transition>
    <p:pull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609600" y="914400"/>
            <a:ext cx="6172200" cy="457200"/>
          </a:xfrm>
          <a:prstGeom prst="rect">
            <a:avLst/>
          </a:prstGeom>
          <a:solidFill>
            <a:srgbClr val="000099"/>
          </a:solidFill>
          <a:ln w="12700">
            <a:solidFill>
              <a:srgbClr val="FF3399"/>
            </a:solidFill>
            <a:miter lim="800000"/>
            <a:headEnd/>
            <a:tailEnd/>
          </a:ln>
        </p:spPr>
        <p:txBody>
          <a:bodyPr lIns="90488" tIns="44450" rIns="90488" bIns="44450" anchor="ctr"/>
          <a:lstStyle/>
          <a:p>
            <a:r>
              <a:rPr lang="fr-FR" altLang="fr-FR" sz="3200">
                <a:solidFill>
                  <a:srgbClr val="FFFF00"/>
                </a:solidFill>
                <a:latin typeface="Comic Sans MS" pitchFamily="66" charset="0"/>
              </a:rPr>
              <a:t>PHASE C</a:t>
            </a:r>
            <a:r>
              <a:rPr lang="fr-FR" altLang="fr-FR" sz="2800">
                <a:solidFill>
                  <a:srgbClr val="FFFF00"/>
                </a:solidFill>
                <a:latin typeface="Comic Sans MS" pitchFamily="66" charset="0"/>
              </a:rPr>
              <a:t> DE L'ORIENTATION</a:t>
            </a:r>
          </a:p>
        </p:txBody>
      </p:sp>
      <p:graphicFrame>
        <p:nvGraphicFramePr>
          <p:cNvPr id="40963" name="Object 0">
            <a:hlinkClick r:id="rId4" action="ppaction://hlinksldjump"/>
          </p:cNvPr>
          <p:cNvGraphicFramePr>
            <a:graphicFrameLocks noChangeAspect="1"/>
          </p:cNvGraphicFramePr>
          <p:nvPr/>
        </p:nvGraphicFramePr>
        <p:xfrm>
          <a:off x="5943600" y="6096000"/>
          <a:ext cx="922338" cy="431800"/>
        </p:xfrm>
        <a:graphic>
          <a:graphicData uri="http://schemas.openxmlformats.org/presentationml/2006/ole">
            <p:oleObj spid="_x0000_s40969" name="Clip" r:id="rId5" imgW="466543" imgH="218874" progId="">
              <p:embed/>
            </p:oleObj>
          </a:graphicData>
        </a:graphic>
      </p:graphicFrame>
      <p:graphicFrame>
        <p:nvGraphicFramePr>
          <p:cNvPr id="40964" name="Object 1">
            <a:hlinkClick r:id="" action="ppaction://ole?verb=0"/>
          </p:cNvPr>
          <p:cNvGraphicFramePr>
            <a:graphicFrameLocks/>
          </p:cNvGraphicFramePr>
          <p:nvPr>
            <p:extLst>
              <p:ext uri="{D42A27DB-BD31-4B8C-83A1-F6EECF244321}">
                <p14:modId xmlns:p14="http://schemas.microsoft.com/office/powerpoint/2010/main" xmlns="" val="2342437491"/>
              </p:ext>
            </p:extLst>
          </p:nvPr>
        </p:nvGraphicFramePr>
        <p:xfrm>
          <a:off x="107504" y="1371600"/>
          <a:ext cx="8829675" cy="4479925"/>
        </p:xfrm>
        <a:graphic>
          <a:graphicData uri="http://schemas.openxmlformats.org/presentationml/2006/ole">
            <p:oleObj spid="_x0000_s40970" name="Document" r:id="rId6" imgW="10488420" imgH="5306061" progId="Word.Document.8">
              <p:embed/>
            </p:oleObj>
          </a:graphicData>
        </a:graphic>
      </p:graphicFrame>
    </p:spTree>
  </p:cSld>
  <p:clrMapOvr>
    <a:masterClrMapping/>
  </p:clrMapOvr>
  <p:transition>
    <p:pull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idx="1"/>
          </p:nvPr>
        </p:nvSpPr>
        <p:spPr>
          <a:xfrm>
            <a:off x="228600" y="838200"/>
            <a:ext cx="7696200" cy="5410200"/>
          </a:xfrm>
          <a:ln w="76200" cmpd="tri">
            <a:solidFill>
              <a:srgbClr val="FF3399"/>
            </a:solidFill>
          </a:ln>
        </p:spPr>
        <p:txBody>
          <a:bodyPr lIns="90488" tIns="44450" rIns="90488" bIns="44450" rtlCol="0">
            <a:normAutofit/>
          </a:bodyPr>
          <a:lstStyle/>
          <a:p>
            <a:pPr eaLnBrk="1" fontAlgn="auto" hangingPunct="1">
              <a:spcAft>
                <a:spcPts val="0"/>
              </a:spcAft>
              <a:buFont typeface="Wingdings" pitchFamily="2" charset="2"/>
              <a:buChar char="Ø"/>
              <a:defRPr/>
            </a:pPr>
            <a:r>
              <a:rPr lang="fr-FR" sz="2800" dirty="0" smtClean="0">
                <a:solidFill>
                  <a:srgbClr val="FF0000"/>
                </a:solidFill>
                <a:effectLst>
                  <a:outerShdw blurRad="38100" dist="38100" dir="2700000" algn="tl">
                    <a:srgbClr val="000000"/>
                  </a:outerShdw>
                </a:effectLst>
                <a:latin typeface="Comic Sans MS" pitchFamily="66" charset="0"/>
              </a:rPr>
              <a:t>LA FICHE D' ORIENTATION</a:t>
            </a:r>
          </a:p>
          <a:p>
            <a:pPr eaLnBrk="1" fontAlgn="auto" hangingPunct="1">
              <a:spcAft>
                <a:spcPts val="0"/>
              </a:spcAft>
              <a:buFont typeface="Wingdings" pitchFamily="2" charset="2"/>
              <a:buChar char="Ø"/>
              <a:defRPr/>
            </a:pPr>
            <a:r>
              <a:rPr lang="fr-FR" sz="2800" dirty="0" smtClean="0">
                <a:solidFill>
                  <a:srgbClr val="FFFF00"/>
                </a:solidFill>
                <a:effectLst>
                  <a:outerShdw blurRad="38100" dist="38100" dir="2700000" algn="tl">
                    <a:srgbClr val="000000"/>
                  </a:outerShdw>
                </a:effectLst>
                <a:latin typeface="Comic Sans MS" pitchFamily="66" charset="0"/>
                <a:hlinkClick r:id="rId3" action="ppaction://hlinksldjump" tooltip="Phase A de l' orientation en 2nde à Grandchamp"/>
              </a:rPr>
              <a:t>PHASE A</a:t>
            </a:r>
            <a:endParaRPr lang="fr-FR" sz="2800" dirty="0" smtClean="0">
              <a:solidFill>
                <a:srgbClr val="FFFF00"/>
              </a:solidFill>
              <a:effectLst>
                <a:outerShdw blurRad="38100" dist="38100" dir="2700000" algn="tl">
                  <a:srgbClr val="000000"/>
                </a:outerShdw>
              </a:effectLst>
              <a:latin typeface="Comic Sans MS" pitchFamily="66" charset="0"/>
            </a:endParaRPr>
          </a:p>
          <a:p>
            <a:pPr eaLnBrk="1" fontAlgn="auto" hangingPunct="1">
              <a:spcAft>
                <a:spcPts val="0"/>
              </a:spcAft>
              <a:buFont typeface="Wingdings" pitchFamily="2" charset="2"/>
              <a:buChar char="Ø"/>
              <a:defRPr/>
            </a:pPr>
            <a:r>
              <a:rPr lang="fr-FR" sz="2800" dirty="0" smtClean="0">
                <a:solidFill>
                  <a:srgbClr val="FF0000"/>
                </a:solidFill>
                <a:effectLst>
                  <a:outerShdw blurRad="38100" dist="38100" dir="2700000" algn="tl">
                    <a:srgbClr val="000000"/>
                  </a:outerShdw>
                </a:effectLst>
                <a:latin typeface="Comic Sans MS" pitchFamily="66" charset="0"/>
              </a:rPr>
              <a:t>LE CONSEIL DE PROFESSEURS DU MI-2nd TRIMESTRE: </a:t>
            </a:r>
            <a:r>
              <a:rPr lang="fr-FR" sz="2800" b="1" u="sng" dirty="0" smtClean="0">
                <a:solidFill>
                  <a:srgbClr val="FF0000"/>
                </a:solidFill>
                <a:effectLst>
                  <a:outerShdw blurRad="38100" dist="38100" dir="2700000" algn="tl">
                    <a:srgbClr val="000000"/>
                  </a:outerShdw>
                </a:effectLst>
                <a:latin typeface="Comic Sans MS" pitchFamily="66" charset="0"/>
              </a:rPr>
              <a:t>L' AVIS PROVISOIRE</a:t>
            </a:r>
            <a:endParaRPr lang="fr-FR" sz="2800" b="1" u="sng" dirty="0" smtClean="0">
              <a:solidFill>
                <a:srgbClr val="FF0000"/>
              </a:solidFill>
              <a:effectLst>
                <a:outerShdw blurRad="38100" dist="38100" dir="2700000" algn="tl">
                  <a:srgbClr val="000000"/>
                </a:outerShdw>
              </a:effectLst>
              <a:latin typeface="Comic Sans MS" pitchFamily="66" charset="0"/>
              <a:hlinkClick r:id="rId4" action="ppaction://hlinksldjump"/>
            </a:endParaRPr>
          </a:p>
          <a:p>
            <a:pPr eaLnBrk="1" fontAlgn="auto" hangingPunct="1">
              <a:spcAft>
                <a:spcPts val="0"/>
              </a:spcAft>
              <a:buFont typeface="Wingdings" pitchFamily="2" charset="2"/>
              <a:buChar char="Ø"/>
              <a:defRPr/>
            </a:pPr>
            <a:r>
              <a:rPr lang="fr-FR" sz="2800" dirty="0" smtClean="0">
                <a:solidFill>
                  <a:srgbClr val="FFFF00"/>
                </a:solidFill>
                <a:effectLst>
                  <a:outerShdw blurRad="38100" dist="38100" dir="2700000" algn="tl">
                    <a:srgbClr val="000000"/>
                  </a:outerShdw>
                </a:effectLst>
                <a:latin typeface="Comic Sans MS" pitchFamily="66" charset="0"/>
                <a:hlinkClick r:id="rId5" action="ppaction://hlinksldjump"/>
              </a:rPr>
              <a:t>PHASE B</a:t>
            </a:r>
            <a:r>
              <a:rPr lang="fr-FR" sz="2800" dirty="0" smtClean="0">
                <a:solidFill>
                  <a:srgbClr val="FFFF00"/>
                </a:solidFill>
                <a:effectLst>
                  <a:outerShdw blurRad="38100" dist="38100" dir="2700000" algn="tl">
                    <a:srgbClr val="000000"/>
                  </a:outerShdw>
                </a:effectLst>
                <a:latin typeface="Comic Sans MS" pitchFamily="66" charset="0"/>
              </a:rPr>
              <a:t>: </a:t>
            </a:r>
            <a:r>
              <a:rPr lang="fr-FR" sz="2800" dirty="0" smtClean="0">
                <a:solidFill>
                  <a:srgbClr val="FF0000"/>
                </a:solidFill>
                <a:effectLst>
                  <a:outerShdw blurRad="38100" dist="38100" dir="2700000" algn="tl">
                    <a:srgbClr val="000000"/>
                  </a:outerShdw>
                </a:effectLst>
                <a:latin typeface="Comic Sans MS" pitchFamily="66" charset="0"/>
              </a:rPr>
              <a:t>LE CONSEIL DE PROFESSEURS DU 2nd TRIMESTRE: </a:t>
            </a:r>
            <a:br>
              <a:rPr lang="fr-FR" sz="2800" dirty="0" smtClean="0">
                <a:solidFill>
                  <a:srgbClr val="FF0000"/>
                </a:solidFill>
                <a:effectLst>
                  <a:outerShdw blurRad="38100" dist="38100" dir="2700000" algn="tl">
                    <a:srgbClr val="000000"/>
                  </a:outerShdw>
                </a:effectLst>
                <a:latin typeface="Comic Sans MS" pitchFamily="66" charset="0"/>
              </a:rPr>
            </a:br>
            <a:r>
              <a:rPr lang="fr-FR" sz="2800" b="1" u="sng" dirty="0" smtClean="0">
                <a:solidFill>
                  <a:srgbClr val="FF0000"/>
                </a:solidFill>
                <a:effectLst>
                  <a:outerShdw blurRad="38100" dist="38100" dir="2700000" algn="tl">
                    <a:srgbClr val="000000"/>
                  </a:outerShdw>
                </a:effectLst>
                <a:latin typeface="Comic Sans MS" pitchFamily="66" charset="0"/>
              </a:rPr>
              <a:t>L' AVIS DE PRE-ORIENTATION</a:t>
            </a:r>
          </a:p>
          <a:p>
            <a:pPr eaLnBrk="1" fontAlgn="auto" hangingPunct="1">
              <a:spcAft>
                <a:spcPts val="0"/>
              </a:spcAft>
              <a:buFont typeface="Wingdings" pitchFamily="2" charset="2"/>
              <a:buChar char="Ø"/>
              <a:defRPr/>
            </a:pPr>
            <a:r>
              <a:rPr lang="fr-FR" sz="2800" dirty="0" smtClean="0">
                <a:solidFill>
                  <a:srgbClr val="FFFF00"/>
                </a:solidFill>
                <a:effectLst>
                  <a:outerShdw blurRad="38100" dist="38100" dir="2700000" algn="tl">
                    <a:srgbClr val="000000"/>
                  </a:outerShdw>
                </a:effectLst>
                <a:latin typeface="Comic Sans MS" pitchFamily="66" charset="0"/>
                <a:hlinkClick r:id="rId6" action="ppaction://hlinksldjump"/>
              </a:rPr>
              <a:t>PHASE C</a:t>
            </a:r>
            <a:r>
              <a:rPr lang="fr-FR" sz="2800" dirty="0" smtClean="0">
                <a:solidFill>
                  <a:srgbClr val="FFFF00"/>
                </a:solidFill>
                <a:effectLst>
                  <a:outerShdw blurRad="38100" dist="38100" dir="2700000" algn="tl">
                    <a:srgbClr val="000000"/>
                  </a:outerShdw>
                </a:effectLst>
                <a:latin typeface="Comic Sans MS" pitchFamily="66" charset="0"/>
              </a:rPr>
              <a:t>: </a:t>
            </a:r>
            <a:r>
              <a:rPr lang="fr-FR" sz="2800" dirty="0" smtClean="0">
                <a:solidFill>
                  <a:srgbClr val="FF0000"/>
                </a:solidFill>
                <a:effectLst>
                  <a:outerShdw blurRad="38100" dist="38100" dir="2700000" algn="tl">
                    <a:srgbClr val="000000"/>
                  </a:outerShdw>
                </a:effectLst>
                <a:latin typeface="Comic Sans MS" pitchFamily="66" charset="0"/>
              </a:rPr>
              <a:t>LES VOEUX DEFINITIFS et </a:t>
            </a:r>
            <a:r>
              <a:rPr lang="fr-FR" sz="2800" u="sng" dirty="0" smtClean="0">
                <a:solidFill>
                  <a:srgbClr val="FF0000"/>
                </a:solidFill>
                <a:effectLst>
                  <a:outerShdw blurRad="38100" dist="38100" dir="2700000" algn="tl">
                    <a:srgbClr val="000000"/>
                  </a:outerShdw>
                </a:effectLst>
                <a:latin typeface="Comic Sans MS" pitchFamily="66" charset="0"/>
              </a:rPr>
              <a:t>L'AVIS DU CONSEIL DE CLASSE DE FIN D ’ANNEE (3EME TRIMESTRE)</a:t>
            </a:r>
          </a:p>
          <a:p>
            <a:pPr eaLnBrk="1" fontAlgn="auto" hangingPunct="1">
              <a:spcAft>
                <a:spcPts val="0"/>
              </a:spcAft>
              <a:buFont typeface="Wingdings" pitchFamily="2" charset="2"/>
              <a:buChar char="Ø"/>
              <a:defRPr/>
            </a:pPr>
            <a:endParaRPr lang="fr-FR" sz="2800" b="1" dirty="0" smtClean="0">
              <a:solidFill>
                <a:srgbClr val="FFFF00"/>
              </a:solidFill>
              <a:effectLst>
                <a:outerShdw blurRad="38100" dist="38100" dir="2700000" algn="tl">
                  <a:srgbClr val="000000"/>
                </a:outerShdw>
              </a:effectLst>
              <a:latin typeface="Comic Sans MS" pitchFamily="66" charset="0"/>
            </a:endParaRPr>
          </a:p>
        </p:txBody>
      </p:sp>
      <p:sp>
        <p:nvSpPr>
          <p:cNvPr id="41987" name="WordArt 3"/>
          <p:cNvSpPr>
            <a:spLocks noChangeArrowheads="1" noChangeShapeType="1" noTextEdit="1"/>
          </p:cNvSpPr>
          <p:nvPr/>
        </p:nvSpPr>
        <p:spPr bwMode="auto">
          <a:xfrm>
            <a:off x="304800" y="0"/>
            <a:ext cx="7620000" cy="5334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fr-FR" sz="6000" kern="10">
                <a:ln w="9525">
                  <a:round/>
                  <a:headEnd/>
                  <a:tailEnd/>
                </a:ln>
                <a:gradFill rotWithShape="1">
                  <a:gsLst>
                    <a:gs pos="0">
                      <a:srgbClr val="FFFF00"/>
                    </a:gs>
                    <a:gs pos="50000">
                      <a:srgbClr val="FFCC00"/>
                    </a:gs>
                    <a:gs pos="100000">
                      <a:srgbClr val="FFFF00"/>
                    </a:gs>
                  </a:gsLst>
                  <a:lin ang="5400000" scaled="1"/>
                </a:gradFill>
                <a:latin typeface="Comic Sans MS"/>
              </a:rPr>
              <a:t>Phases de l' orientation</a:t>
            </a:r>
          </a:p>
        </p:txBody>
      </p:sp>
      <p:pic>
        <p:nvPicPr>
          <p:cNvPr id="41988" name="Picture 4" descr="ag00120_"/>
          <p:cNvPicPr>
            <a:picLocks noChangeAspect="1" noChangeArrowheads="1" noCrop="1"/>
          </p:cNvPicPr>
          <p:nvPr/>
        </p:nvPicPr>
        <p:blipFill>
          <a:blip r:embed="rId7" cstate="print"/>
          <a:srcRect/>
          <a:stretch>
            <a:fillRect/>
          </a:stretch>
        </p:blipFill>
        <p:spPr bwMode="auto">
          <a:xfrm>
            <a:off x="8001000" y="1905000"/>
            <a:ext cx="1143000" cy="811213"/>
          </a:xfrm>
          <a:prstGeom prst="rect">
            <a:avLst/>
          </a:prstGeom>
          <a:noFill/>
          <a:ln w="9525">
            <a:noFill/>
            <a:miter lim="800000"/>
            <a:headEnd/>
            <a:tailEnd/>
          </a:ln>
        </p:spPr>
      </p:pic>
    </p:spTree>
  </p:cSld>
  <p:clrMapOvr>
    <a:masterClrMapping/>
  </p:clrMapOvr>
  <p:transition>
    <p:pull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41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41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41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74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openfile"/>
          <p:cNvPicPr>
            <a:picLocks noChangeAspect="1" noChangeArrowheads="1"/>
          </p:cNvPicPr>
          <p:nvPr/>
        </p:nvPicPr>
        <p:blipFill>
          <a:blip r:embed="rId3" cstate="print"/>
          <a:srcRect/>
          <a:stretch>
            <a:fillRect/>
          </a:stretch>
        </p:blipFill>
        <p:spPr bwMode="auto">
          <a:xfrm>
            <a:off x="-320675" y="-301625"/>
            <a:ext cx="9836150" cy="7489825"/>
          </a:xfrm>
          <a:prstGeom prst="rect">
            <a:avLst/>
          </a:prstGeom>
          <a:noFill/>
          <a:ln w="9525">
            <a:noFill/>
            <a:miter lim="800000"/>
            <a:headEnd/>
            <a:tailEnd/>
          </a:ln>
        </p:spPr>
      </p:pic>
      <p:sp>
        <p:nvSpPr>
          <p:cNvPr id="6147" name="AutoShape 30"/>
          <p:cNvSpPr>
            <a:spLocks noChangeArrowheads="1"/>
          </p:cNvSpPr>
          <p:nvPr/>
        </p:nvSpPr>
        <p:spPr bwMode="auto">
          <a:xfrm>
            <a:off x="2843213" y="5359400"/>
            <a:ext cx="5184775" cy="541338"/>
          </a:xfrm>
          <a:prstGeom prst="roundRect">
            <a:avLst>
              <a:gd name="adj" fmla="val 28056"/>
            </a:avLst>
          </a:prstGeom>
          <a:solidFill>
            <a:srgbClr val="008000"/>
          </a:solidFill>
          <a:ln w="9525">
            <a:noFill/>
            <a:round/>
            <a:headEnd/>
            <a:tailEnd/>
          </a:ln>
        </p:spPr>
        <p:txBody>
          <a:bodyPr lIns="82726" tIns="41363" rIns="82726" bIns="41363" anchor="ctr">
            <a:spAutoFit/>
          </a:bodyPr>
          <a:lstStyle/>
          <a:p>
            <a:endParaRPr lang="fr-FR" altLang="fr-FR"/>
          </a:p>
        </p:txBody>
      </p:sp>
      <p:sp>
        <p:nvSpPr>
          <p:cNvPr id="6148" name="AutoShape 31"/>
          <p:cNvSpPr>
            <a:spLocks noChangeArrowheads="1"/>
          </p:cNvSpPr>
          <p:nvPr/>
        </p:nvSpPr>
        <p:spPr bwMode="auto">
          <a:xfrm>
            <a:off x="2844800" y="1727200"/>
            <a:ext cx="5184775" cy="539750"/>
          </a:xfrm>
          <a:prstGeom prst="roundRect">
            <a:avLst>
              <a:gd name="adj" fmla="val 28056"/>
            </a:avLst>
          </a:prstGeom>
          <a:solidFill>
            <a:srgbClr val="000046"/>
          </a:solidFill>
          <a:ln w="9525">
            <a:noFill/>
            <a:round/>
            <a:headEnd/>
            <a:tailEnd/>
          </a:ln>
        </p:spPr>
        <p:txBody>
          <a:bodyPr lIns="82726" tIns="41363" rIns="82726" bIns="41363" anchor="ctr">
            <a:spAutoFit/>
          </a:bodyPr>
          <a:lstStyle/>
          <a:p>
            <a:endParaRPr lang="fr-FR" altLang="fr-FR"/>
          </a:p>
        </p:txBody>
      </p:sp>
      <p:sp>
        <p:nvSpPr>
          <p:cNvPr id="6149" name="Text Box 32"/>
          <p:cNvSpPr txBox="1">
            <a:spLocks noChangeArrowheads="1"/>
          </p:cNvSpPr>
          <p:nvPr/>
        </p:nvSpPr>
        <p:spPr bwMode="auto">
          <a:xfrm>
            <a:off x="2844800" y="1763713"/>
            <a:ext cx="5184775" cy="457200"/>
          </a:xfrm>
          <a:prstGeom prst="rect">
            <a:avLst/>
          </a:prstGeom>
          <a:noFill/>
          <a:ln w="9525">
            <a:noFill/>
            <a:miter lim="800000"/>
            <a:headEnd/>
            <a:tailEnd/>
          </a:ln>
        </p:spPr>
        <p:txBody>
          <a:bodyPr>
            <a:spAutoFit/>
          </a:bodyPr>
          <a:lstStyle/>
          <a:p>
            <a:pPr marL="457200" indent="-457200" algn="ctr" eaLnBrk="0" hangingPunct="0">
              <a:buFont typeface="Wingdings" pitchFamily="2" charset="2"/>
              <a:buNone/>
            </a:pPr>
            <a:r>
              <a:rPr lang="fr-FR" altLang="fr-FR" b="1">
                <a:solidFill>
                  <a:schemeClr val="bg1"/>
                </a:solidFill>
                <a:latin typeface="Century Gothic" pitchFamily="34" charset="0"/>
              </a:rPr>
              <a:t>Choisir une dominante </a:t>
            </a:r>
          </a:p>
        </p:txBody>
      </p:sp>
      <p:sp>
        <p:nvSpPr>
          <p:cNvPr id="6150" name="Oval 40"/>
          <p:cNvSpPr>
            <a:spLocks noChangeArrowheads="1"/>
          </p:cNvSpPr>
          <p:nvPr/>
        </p:nvSpPr>
        <p:spPr bwMode="auto">
          <a:xfrm>
            <a:off x="322263" y="1682750"/>
            <a:ext cx="1860550" cy="636588"/>
          </a:xfrm>
          <a:prstGeom prst="ellipse">
            <a:avLst/>
          </a:prstGeom>
          <a:solidFill>
            <a:srgbClr val="00003E"/>
          </a:solidFill>
          <a:ln w="76200">
            <a:solidFill>
              <a:srgbClr val="000066"/>
            </a:solidFill>
            <a:round/>
            <a:headEnd/>
            <a:tailEnd/>
          </a:ln>
        </p:spPr>
        <p:txBody>
          <a:bodyPr lIns="82726" tIns="41363" rIns="82726" bIns="41363" anchor="ctr">
            <a:spAutoFit/>
          </a:bodyPr>
          <a:lstStyle/>
          <a:p>
            <a:endParaRPr lang="fr-FR" altLang="fr-FR"/>
          </a:p>
        </p:txBody>
      </p:sp>
      <p:sp>
        <p:nvSpPr>
          <p:cNvPr id="6151" name="AutoShape 41"/>
          <p:cNvSpPr>
            <a:spLocks noChangeArrowheads="1"/>
          </p:cNvSpPr>
          <p:nvPr/>
        </p:nvSpPr>
        <p:spPr bwMode="auto">
          <a:xfrm>
            <a:off x="2844800" y="3468688"/>
            <a:ext cx="5184775" cy="539750"/>
          </a:xfrm>
          <a:prstGeom prst="roundRect">
            <a:avLst>
              <a:gd name="adj" fmla="val 28056"/>
            </a:avLst>
          </a:prstGeom>
          <a:solidFill>
            <a:srgbClr val="990000"/>
          </a:solidFill>
          <a:ln w="9525">
            <a:noFill/>
            <a:round/>
            <a:headEnd/>
            <a:tailEnd/>
          </a:ln>
        </p:spPr>
        <p:txBody>
          <a:bodyPr lIns="82726" tIns="41363" rIns="82726" bIns="41363" anchor="ctr">
            <a:spAutoFit/>
          </a:bodyPr>
          <a:lstStyle/>
          <a:p>
            <a:endParaRPr lang="fr-FR" altLang="fr-FR"/>
          </a:p>
        </p:txBody>
      </p:sp>
      <p:sp>
        <p:nvSpPr>
          <p:cNvPr id="6152" name="Text Box 42"/>
          <p:cNvSpPr txBox="1">
            <a:spLocks noChangeArrowheads="1"/>
          </p:cNvSpPr>
          <p:nvPr/>
        </p:nvSpPr>
        <p:spPr bwMode="auto">
          <a:xfrm>
            <a:off x="2979738" y="3490913"/>
            <a:ext cx="4902200" cy="457200"/>
          </a:xfrm>
          <a:prstGeom prst="rect">
            <a:avLst/>
          </a:prstGeom>
          <a:noFill/>
          <a:ln w="9525">
            <a:noFill/>
            <a:miter lim="800000"/>
            <a:headEnd/>
            <a:tailEnd/>
          </a:ln>
        </p:spPr>
        <p:txBody>
          <a:bodyPr>
            <a:spAutoFit/>
          </a:bodyPr>
          <a:lstStyle/>
          <a:p>
            <a:pPr marL="457200" indent="-457200" algn="ctr" eaLnBrk="0" hangingPunct="0">
              <a:buFont typeface="Wingdings" pitchFamily="2" charset="2"/>
              <a:buNone/>
            </a:pPr>
            <a:r>
              <a:rPr lang="fr-FR" altLang="fr-FR" b="1">
                <a:solidFill>
                  <a:schemeClr val="bg1"/>
                </a:solidFill>
                <a:latin typeface="Century Gothic" pitchFamily="34" charset="0"/>
              </a:rPr>
              <a:t>Choisir un domaine d’activité</a:t>
            </a:r>
          </a:p>
        </p:txBody>
      </p:sp>
      <p:sp>
        <p:nvSpPr>
          <p:cNvPr id="6153" name="Text Box 49"/>
          <p:cNvSpPr txBox="1">
            <a:spLocks noChangeArrowheads="1"/>
          </p:cNvSpPr>
          <p:nvPr/>
        </p:nvSpPr>
        <p:spPr bwMode="auto">
          <a:xfrm>
            <a:off x="2741613" y="5229225"/>
            <a:ext cx="5435600" cy="830263"/>
          </a:xfrm>
          <a:prstGeom prst="rect">
            <a:avLst/>
          </a:prstGeom>
          <a:noFill/>
          <a:ln w="9525">
            <a:noFill/>
            <a:miter lim="800000"/>
            <a:headEnd/>
            <a:tailEnd/>
          </a:ln>
        </p:spPr>
        <p:txBody>
          <a:bodyPr>
            <a:spAutoFit/>
          </a:bodyPr>
          <a:lstStyle/>
          <a:p>
            <a:pPr marL="457200" indent="-457200" algn="ctr" eaLnBrk="0" hangingPunct="0">
              <a:buFont typeface="Wingdings" pitchFamily="2" charset="2"/>
              <a:buNone/>
            </a:pPr>
            <a:r>
              <a:rPr lang="fr-FR" altLang="fr-FR" b="1">
                <a:solidFill>
                  <a:schemeClr val="bg1"/>
                </a:solidFill>
                <a:latin typeface="Century Gothic" pitchFamily="34" charset="0"/>
              </a:rPr>
              <a:t>Choisir une spécialité professionnelle</a:t>
            </a:r>
          </a:p>
        </p:txBody>
      </p:sp>
      <p:sp>
        <p:nvSpPr>
          <p:cNvPr id="6154" name="Oval 53"/>
          <p:cNvSpPr>
            <a:spLocks noChangeArrowheads="1"/>
          </p:cNvSpPr>
          <p:nvPr/>
        </p:nvSpPr>
        <p:spPr bwMode="auto">
          <a:xfrm>
            <a:off x="319088" y="3335338"/>
            <a:ext cx="1731962" cy="638175"/>
          </a:xfrm>
          <a:prstGeom prst="ellipse">
            <a:avLst/>
          </a:prstGeom>
          <a:solidFill>
            <a:srgbClr val="800000"/>
          </a:solidFill>
          <a:ln w="76200">
            <a:solidFill>
              <a:srgbClr val="990000"/>
            </a:solidFill>
            <a:round/>
            <a:headEnd/>
            <a:tailEnd/>
          </a:ln>
        </p:spPr>
        <p:txBody>
          <a:bodyPr lIns="82726" tIns="41363" rIns="82726" bIns="41363" anchor="ctr">
            <a:spAutoFit/>
          </a:bodyPr>
          <a:lstStyle/>
          <a:p>
            <a:endParaRPr lang="fr-FR" altLang="fr-FR"/>
          </a:p>
        </p:txBody>
      </p:sp>
      <p:sp>
        <p:nvSpPr>
          <p:cNvPr id="6155" name="Oval 57"/>
          <p:cNvSpPr>
            <a:spLocks noChangeArrowheads="1"/>
          </p:cNvSpPr>
          <p:nvPr/>
        </p:nvSpPr>
        <p:spPr bwMode="auto">
          <a:xfrm>
            <a:off x="317500" y="5140325"/>
            <a:ext cx="1862138" cy="636588"/>
          </a:xfrm>
          <a:prstGeom prst="ellipse">
            <a:avLst/>
          </a:prstGeom>
          <a:solidFill>
            <a:srgbClr val="008000"/>
          </a:solidFill>
          <a:ln w="76200">
            <a:solidFill>
              <a:srgbClr val="259325"/>
            </a:solidFill>
            <a:round/>
            <a:headEnd/>
            <a:tailEnd/>
          </a:ln>
        </p:spPr>
        <p:txBody>
          <a:bodyPr lIns="82726" tIns="41363" rIns="82726" bIns="41363" anchor="ctr">
            <a:spAutoFit/>
          </a:bodyPr>
          <a:lstStyle/>
          <a:p>
            <a:endParaRPr lang="fr-FR" altLang="fr-FR"/>
          </a:p>
        </p:txBody>
      </p:sp>
      <p:sp>
        <p:nvSpPr>
          <p:cNvPr id="6156" name="WordArt 60"/>
          <p:cNvSpPr>
            <a:spLocks noChangeArrowheads="1" noChangeShapeType="1" noTextEdit="1"/>
          </p:cNvSpPr>
          <p:nvPr/>
        </p:nvSpPr>
        <p:spPr bwMode="auto">
          <a:xfrm>
            <a:off x="3641725" y="188913"/>
            <a:ext cx="3632200" cy="287337"/>
          </a:xfrm>
          <a:prstGeom prst="rect">
            <a:avLst/>
          </a:prstGeom>
        </p:spPr>
        <p:txBody>
          <a:bodyPr wrap="none" fromWordArt="1">
            <a:prstTxWarp prst="textPlain">
              <a:avLst>
                <a:gd name="adj" fmla="val 50000"/>
              </a:avLst>
            </a:prstTxWarp>
          </a:bodyPr>
          <a:lstStyle/>
          <a:p>
            <a:pPr algn="ctr"/>
            <a:r>
              <a:rPr lang="fr-FR" sz="3600" b="1" kern="10">
                <a:ln w="9525">
                  <a:noFill/>
                  <a:round/>
                  <a:headEnd/>
                  <a:tailEnd/>
                </a:ln>
                <a:solidFill>
                  <a:schemeClr val="bg1"/>
                </a:solidFill>
                <a:latin typeface="Century Gothic"/>
              </a:rPr>
              <a:t>Choisir un domaine</a:t>
            </a:r>
          </a:p>
        </p:txBody>
      </p:sp>
      <p:pic>
        <p:nvPicPr>
          <p:cNvPr id="6157" name="Picture 62"/>
          <p:cNvPicPr>
            <a:picLocks noChangeAspect="1" noChangeArrowheads="1"/>
          </p:cNvPicPr>
          <p:nvPr/>
        </p:nvPicPr>
        <p:blipFill>
          <a:blip r:embed="rId4" cstate="print"/>
          <a:srcRect/>
          <a:stretch>
            <a:fillRect/>
          </a:stretch>
        </p:blipFill>
        <p:spPr bwMode="auto">
          <a:xfrm>
            <a:off x="2246313" y="1609725"/>
            <a:ext cx="482600" cy="793750"/>
          </a:xfrm>
          <a:prstGeom prst="rect">
            <a:avLst/>
          </a:prstGeom>
          <a:noFill/>
          <a:ln w="9525">
            <a:noFill/>
            <a:miter lim="800000"/>
            <a:headEnd/>
            <a:tailEnd/>
          </a:ln>
        </p:spPr>
      </p:pic>
      <p:pic>
        <p:nvPicPr>
          <p:cNvPr id="6158" name="Picture 63"/>
          <p:cNvPicPr>
            <a:picLocks noChangeAspect="1" noChangeArrowheads="1"/>
          </p:cNvPicPr>
          <p:nvPr/>
        </p:nvPicPr>
        <p:blipFill>
          <a:blip r:embed="rId4" cstate="print"/>
          <a:srcRect/>
          <a:stretch>
            <a:fillRect/>
          </a:stretch>
        </p:blipFill>
        <p:spPr bwMode="auto">
          <a:xfrm>
            <a:off x="2257425" y="3325813"/>
            <a:ext cx="482600" cy="793750"/>
          </a:xfrm>
          <a:prstGeom prst="rect">
            <a:avLst/>
          </a:prstGeom>
          <a:noFill/>
          <a:ln w="9525">
            <a:noFill/>
            <a:miter lim="800000"/>
            <a:headEnd/>
            <a:tailEnd/>
          </a:ln>
        </p:spPr>
      </p:pic>
      <p:pic>
        <p:nvPicPr>
          <p:cNvPr id="6159" name="Picture 64"/>
          <p:cNvPicPr>
            <a:picLocks noChangeAspect="1" noChangeArrowheads="1"/>
          </p:cNvPicPr>
          <p:nvPr/>
        </p:nvPicPr>
        <p:blipFill>
          <a:blip r:embed="rId4" cstate="print"/>
          <a:srcRect/>
          <a:stretch>
            <a:fillRect/>
          </a:stretch>
        </p:blipFill>
        <p:spPr bwMode="auto">
          <a:xfrm>
            <a:off x="2276475" y="5073650"/>
            <a:ext cx="482600" cy="793750"/>
          </a:xfrm>
          <a:prstGeom prst="rect">
            <a:avLst/>
          </a:prstGeom>
          <a:noFill/>
          <a:ln w="9525">
            <a:noFill/>
            <a:miter lim="800000"/>
            <a:headEnd/>
            <a:tailEnd/>
          </a:ln>
        </p:spPr>
      </p:pic>
      <p:sp>
        <p:nvSpPr>
          <p:cNvPr id="6160" name="Text Box 65"/>
          <p:cNvSpPr txBox="1">
            <a:spLocks noChangeArrowheads="1"/>
          </p:cNvSpPr>
          <p:nvPr/>
        </p:nvSpPr>
        <p:spPr bwMode="auto">
          <a:xfrm>
            <a:off x="541338" y="1500188"/>
            <a:ext cx="1404937" cy="946150"/>
          </a:xfrm>
          <a:prstGeom prst="rect">
            <a:avLst/>
          </a:prstGeom>
          <a:noFill/>
          <a:ln w="9525">
            <a:noFill/>
            <a:miter lim="800000"/>
            <a:headEnd/>
            <a:tailEnd/>
          </a:ln>
        </p:spPr>
        <p:txBody>
          <a:bodyPr>
            <a:spAutoFit/>
          </a:bodyPr>
          <a:lstStyle/>
          <a:p>
            <a:pPr algn="ctr"/>
            <a:r>
              <a:rPr lang="fr-FR" altLang="fr-FR" sz="2800">
                <a:solidFill>
                  <a:schemeClr val="bg1"/>
                </a:solidFill>
                <a:latin typeface="Impact" pitchFamily="34" charset="0"/>
              </a:rPr>
              <a:t>BAC</a:t>
            </a:r>
          </a:p>
          <a:p>
            <a:pPr algn="ctr"/>
            <a:r>
              <a:rPr lang="fr-FR" altLang="fr-FR" sz="2800">
                <a:solidFill>
                  <a:schemeClr val="bg1"/>
                </a:solidFill>
                <a:latin typeface="Impact" pitchFamily="34" charset="0"/>
              </a:rPr>
              <a:t>GÉNÉRAL</a:t>
            </a:r>
          </a:p>
        </p:txBody>
      </p:sp>
      <p:sp>
        <p:nvSpPr>
          <p:cNvPr id="6161" name="Text Box 66"/>
          <p:cNvSpPr txBox="1">
            <a:spLocks noChangeArrowheads="1"/>
          </p:cNvSpPr>
          <p:nvPr/>
        </p:nvSpPr>
        <p:spPr bwMode="auto">
          <a:xfrm>
            <a:off x="657225" y="3213100"/>
            <a:ext cx="1322388" cy="954088"/>
          </a:xfrm>
          <a:prstGeom prst="rect">
            <a:avLst/>
          </a:prstGeom>
          <a:noFill/>
          <a:ln w="9525">
            <a:noFill/>
            <a:miter lim="800000"/>
            <a:headEnd/>
            <a:tailEnd/>
          </a:ln>
        </p:spPr>
        <p:txBody>
          <a:bodyPr>
            <a:spAutoFit/>
          </a:bodyPr>
          <a:lstStyle/>
          <a:p>
            <a:pPr algn="ctr"/>
            <a:r>
              <a:rPr lang="fr-FR" altLang="fr-FR" sz="2800">
                <a:solidFill>
                  <a:schemeClr val="bg1"/>
                </a:solidFill>
                <a:latin typeface="Impact" pitchFamily="34" charset="0"/>
              </a:rPr>
              <a:t>BAC</a:t>
            </a:r>
          </a:p>
          <a:p>
            <a:pPr algn="ctr"/>
            <a:r>
              <a:rPr lang="fr-FR" altLang="fr-FR" sz="2800">
                <a:solidFill>
                  <a:schemeClr val="bg1"/>
                </a:solidFill>
                <a:latin typeface="Impact" pitchFamily="34" charset="0"/>
              </a:rPr>
              <a:t>TECHNO</a:t>
            </a:r>
          </a:p>
        </p:txBody>
      </p:sp>
      <p:sp>
        <p:nvSpPr>
          <p:cNvPr id="6162" name="Text Box 67"/>
          <p:cNvSpPr txBox="1">
            <a:spLocks noChangeArrowheads="1"/>
          </p:cNvSpPr>
          <p:nvPr/>
        </p:nvSpPr>
        <p:spPr bwMode="auto">
          <a:xfrm>
            <a:off x="252413" y="5214938"/>
            <a:ext cx="1993900" cy="519112"/>
          </a:xfrm>
          <a:prstGeom prst="rect">
            <a:avLst/>
          </a:prstGeom>
          <a:noFill/>
          <a:ln w="9525">
            <a:noFill/>
            <a:miter lim="800000"/>
            <a:headEnd/>
            <a:tailEnd/>
          </a:ln>
        </p:spPr>
        <p:txBody>
          <a:bodyPr>
            <a:spAutoFit/>
          </a:bodyPr>
          <a:lstStyle/>
          <a:p>
            <a:pPr algn="ctr"/>
            <a:r>
              <a:rPr lang="fr-FR" altLang="fr-FR" sz="2800">
                <a:solidFill>
                  <a:schemeClr val="bg1"/>
                </a:solidFill>
                <a:latin typeface="Impact" pitchFamily="34" charset="0"/>
              </a:rPr>
              <a:t>BAC PRO</a:t>
            </a:r>
            <a:endParaRPr lang="fr-FR" altLang="fr-FR" sz="1400" b="1">
              <a:solidFill>
                <a:schemeClr val="bg1"/>
              </a:solidFill>
              <a:latin typeface="Arial Narrow"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openfile"/>
          <p:cNvPicPr>
            <a:picLocks noChangeAspect="1" noChangeArrowheads="1"/>
          </p:cNvPicPr>
          <p:nvPr/>
        </p:nvPicPr>
        <p:blipFill>
          <a:blip r:embed="rId4" cstate="print"/>
          <a:srcRect/>
          <a:stretch>
            <a:fillRect/>
          </a:stretch>
        </p:blipFill>
        <p:spPr bwMode="auto">
          <a:xfrm>
            <a:off x="-320675" y="-301625"/>
            <a:ext cx="9836150" cy="7489825"/>
          </a:xfrm>
          <a:prstGeom prst="rect">
            <a:avLst/>
          </a:prstGeom>
          <a:noFill/>
          <a:ln w="9525">
            <a:noFill/>
            <a:miter lim="800000"/>
            <a:headEnd/>
            <a:tailEnd/>
          </a:ln>
        </p:spPr>
      </p:pic>
      <p:sp>
        <p:nvSpPr>
          <p:cNvPr id="7171" name="WordArt 6"/>
          <p:cNvSpPr>
            <a:spLocks noChangeArrowheads="1" noChangeShapeType="1" noTextEdit="1"/>
          </p:cNvSpPr>
          <p:nvPr/>
        </p:nvSpPr>
        <p:spPr bwMode="auto">
          <a:xfrm>
            <a:off x="3665538" y="188913"/>
            <a:ext cx="3632200" cy="287337"/>
          </a:xfrm>
          <a:prstGeom prst="rect">
            <a:avLst/>
          </a:prstGeom>
        </p:spPr>
        <p:txBody>
          <a:bodyPr wrap="none" fromWordArt="1">
            <a:prstTxWarp prst="textPlain">
              <a:avLst>
                <a:gd name="adj" fmla="val 50000"/>
              </a:avLst>
            </a:prstTxWarp>
          </a:bodyPr>
          <a:lstStyle/>
          <a:p>
            <a:pPr algn="ctr"/>
            <a:r>
              <a:rPr lang="fr-FR" sz="3600" b="1" kern="10">
                <a:ln w="9525">
                  <a:noFill/>
                  <a:round/>
                  <a:headEnd/>
                  <a:tailEnd/>
                </a:ln>
                <a:solidFill>
                  <a:schemeClr val="bg1"/>
                </a:solidFill>
                <a:latin typeface="Century Gothic"/>
              </a:rPr>
              <a:t>Choisir un domaine</a:t>
            </a:r>
          </a:p>
        </p:txBody>
      </p:sp>
      <p:sp>
        <p:nvSpPr>
          <p:cNvPr id="7172" name="WordArt 13"/>
          <p:cNvSpPr>
            <a:spLocks noChangeArrowheads="1" noChangeShapeType="1" noTextEdit="1"/>
          </p:cNvSpPr>
          <p:nvPr/>
        </p:nvSpPr>
        <p:spPr bwMode="auto">
          <a:xfrm>
            <a:off x="582613" y="2135188"/>
            <a:ext cx="3394075" cy="338137"/>
          </a:xfrm>
          <a:prstGeom prst="rect">
            <a:avLst/>
          </a:prstGeom>
        </p:spPr>
        <p:txBody>
          <a:bodyPr wrap="none" fromWordArt="1">
            <a:prstTxWarp prst="textPlain">
              <a:avLst>
                <a:gd name="adj" fmla="val 50000"/>
              </a:avLst>
            </a:prstTxWarp>
          </a:bodyPr>
          <a:lstStyle/>
          <a:p>
            <a:pPr algn="ctr"/>
            <a:r>
              <a:rPr lang="fr-FR" sz="3600" b="1" kern="10">
                <a:ln w="88900">
                  <a:solidFill>
                    <a:srgbClr val="006699"/>
                  </a:solidFill>
                  <a:round/>
                  <a:headEnd/>
                  <a:tailEnd/>
                </a:ln>
                <a:solidFill>
                  <a:srgbClr val="006699"/>
                </a:solidFill>
                <a:latin typeface="Century Gothic"/>
              </a:rPr>
              <a:t>3 dominantes</a:t>
            </a:r>
          </a:p>
        </p:txBody>
      </p:sp>
      <p:sp>
        <p:nvSpPr>
          <p:cNvPr id="7173" name="WordArt 14"/>
          <p:cNvSpPr>
            <a:spLocks noChangeArrowheads="1" noChangeShapeType="1" noTextEdit="1"/>
          </p:cNvSpPr>
          <p:nvPr/>
        </p:nvSpPr>
        <p:spPr bwMode="auto">
          <a:xfrm>
            <a:off x="582613" y="2133600"/>
            <a:ext cx="3394075" cy="338138"/>
          </a:xfrm>
          <a:prstGeom prst="rect">
            <a:avLst/>
          </a:prstGeom>
        </p:spPr>
        <p:txBody>
          <a:bodyPr wrap="none" fromWordArt="1">
            <a:prstTxWarp prst="textPlain">
              <a:avLst>
                <a:gd name="adj" fmla="val 50000"/>
              </a:avLst>
            </a:prstTxWarp>
          </a:bodyPr>
          <a:lstStyle/>
          <a:p>
            <a:pPr algn="ctr"/>
            <a:r>
              <a:rPr lang="fr-FR" sz="3600" b="1" kern="10">
                <a:ln w="6350">
                  <a:solidFill>
                    <a:schemeClr val="bg1"/>
                  </a:solidFill>
                  <a:round/>
                  <a:headEnd/>
                  <a:tailEnd/>
                </a:ln>
                <a:solidFill>
                  <a:schemeClr val="bg1"/>
                </a:solidFill>
                <a:latin typeface="Century Gothic"/>
              </a:rPr>
              <a:t>3 dominantes</a:t>
            </a:r>
          </a:p>
        </p:txBody>
      </p:sp>
      <p:sp>
        <p:nvSpPr>
          <p:cNvPr id="7174" name="WordArt 16"/>
          <p:cNvSpPr>
            <a:spLocks noChangeArrowheads="1" noChangeShapeType="1" noTextEdit="1"/>
          </p:cNvSpPr>
          <p:nvPr/>
        </p:nvSpPr>
        <p:spPr bwMode="auto">
          <a:xfrm>
            <a:off x="1038225" y="6381750"/>
            <a:ext cx="5915025" cy="287338"/>
          </a:xfrm>
          <a:prstGeom prst="rect">
            <a:avLst/>
          </a:prstGeom>
        </p:spPr>
        <p:txBody>
          <a:bodyPr wrap="none" fromWordArt="1">
            <a:prstTxWarp prst="textPlain">
              <a:avLst>
                <a:gd name="adj" fmla="val 50000"/>
              </a:avLst>
            </a:prstTxWarp>
          </a:bodyPr>
          <a:lstStyle/>
          <a:p>
            <a:pPr algn="ctr"/>
            <a:r>
              <a:rPr lang="fr-FR" sz="3600" b="1" kern="10">
                <a:ln w="9525">
                  <a:solidFill>
                    <a:srgbClr val="333333"/>
                  </a:solidFill>
                  <a:round/>
                  <a:headEnd/>
                  <a:tailEnd/>
                </a:ln>
                <a:solidFill>
                  <a:srgbClr val="333333"/>
                </a:solidFill>
                <a:latin typeface="Century Gothic"/>
              </a:rPr>
              <a:t>au sein d'une dominante, existence de spécialités</a:t>
            </a:r>
          </a:p>
        </p:txBody>
      </p:sp>
      <p:sp>
        <p:nvSpPr>
          <p:cNvPr id="7175" name="WordArt 52"/>
          <p:cNvSpPr>
            <a:spLocks noChangeArrowheads="1" noChangeShapeType="1" noTextEdit="1"/>
          </p:cNvSpPr>
          <p:nvPr/>
        </p:nvSpPr>
        <p:spPr bwMode="auto">
          <a:xfrm>
            <a:off x="4905375" y="2109788"/>
            <a:ext cx="3787775" cy="468312"/>
          </a:xfrm>
          <a:prstGeom prst="rect">
            <a:avLst/>
          </a:prstGeom>
        </p:spPr>
        <p:txBody>
          <a:bodyPr wrap="none" fromWordArt="1">
            <a:prstTxWarp prst="textPlain">
              <a:avLst>
                <a:gd name="adj" fmla="val 50000"/>
              </a:avLst>
            </a:prstTxWarp>
          </a:bodyPr>
          <a:lstStyle/>
          <a:p>
            <a:pPr algn="ctr"/>
            <a:r>
              <a:rPr lang="fr-FR" sz="3600" b="1" kern="10">
                <a:ln w="88900">
                  <a:solidFill>
                    <a:srgbClr val="CC0000"/>
                  </a:solidFill>
                  <a:round/>
                  <a:headEnd/>
                  <a:tailEnd/>
                </a:ln>
                <a:solidFill>
                  <a:srgbClr val="CC0000"/>
                </a:solidFill>
                <a:latin typeface="Century Gothic"/>
              </a:rPr>
              <a:t>3 séries générales</a:t>
            </a:r>
          </a:p>
        </p:txBody>
      </p:sp>
      <p:sp>
        <p:nvSpPr>
          <p:cNvPr id="7176" name="WordArt 53"/>
          <p:cNvSpPr>
            <a:spLocks noChangeArrowheads="1" noChangeShapeType="1" noTextEdit="1"/>
          </p:cNvSpPr>
          <p:nvPr/>
        </p:nvSpPr>
        <p:spPr bwMode="auto">
          <a:xfrm>
            <a:off x="4905375" y="2109788"/>
            <a:ext cx="3787775" cy="468312"/>
          </a:xfrm>
          <a:prstGeom prst="rect">
            <a:avLst/>
          </a:prstGeom>
        </p:spPr>
        <p:txBody>
          <a:bodyPr wrap="none" fromWordArt="1">
            <a:prstTxWarp prst="textPlain">
              <a:avLst>
                <a:gd name="adj" fmla="val 50000"/>
              </a:avLst>
            </a:prstTxWarp>
          </a:bodyPr>
          <a:lstStyle/>
          <a:p>
            <a:pPr algn="ctr"/>
            <a:r>
              <a:rPr lang="fr-FR" sz="3600" b="1" kern="10">
                <a:ln w="6350">
                  <a:solidFill>
                    <a:schemeClr val="bg1"/>
                  </a:solidFill>
                  <a:round/>
                  <a:headEnd/>
                  <a:tailEnd/>
                </a:ln>
                <a:solidFill>
                  <a:schemeClr val="bg1"/>
                </a:solidFill>
                <a:latin typeface="Century Gothic"/>
              </a:rPr>
              <a:t>3 séries générales</a:t>
            </a:r>
          </a:p>
        </p:txBody>
      </p:sp>
      <p:sp>
        <p:nvSpPr>
          <p:cNvPr id="7177" name="AutoShape 72"/>
          <p:cNvSpPr>
            <a:spLocks noChangeArrowheads="1"/>
          </p:cNvSpPr>
          <p:nvPr/>
        </p:nvSpPr>
        <p:spPr bwMode="auto">
          <a:xfrm>
            <a:off x="2663825" y="836613"/>
            <a:ext cx="3787775" cy="863600"/>
          </a:xfrm>
          <a:prstGeom prst="roundRect">
            <a:avLst>
              <a:gd name="adj" fmla="val 16667"/>
            </a:avLst>
          </a:prstGeom>
          <a:solidFill>
            <a:srgbClr val="000048"/>
          </a:solidFill>
          <a:ln w="9525">
            <a:solidFill>
              <a:srgbClr val="000048"/>
            </a:solidFill>
            <a:round/>
            <a:headEnd/>
            <a:tailEnd/>
          </a:ln>
        </p:spPr>
        <p:txBody>
          <a:bodyPr wrap="none" anchor="ctr"/>
          <a:lstStyle/>
          <a:p>
            <a:endParaRPr lang="fr-FR" altLang="fr-FR"/>
          </a:p>
        </p:txBody>
      </p:sp>
      <p:sp>
        <p:nvSpPr>
          <p:cNvPr id="7178" name="WordArt 11"/>
          <p:cNvSpPr>
            <a:spLocks noChangeArrowheads="1" noChangeShapeType="1" noTextEdit="1"/>
          </p:cNvSpPr>
          <p:nvPr/>
        </p:nvSpPr>
        <p:spPr bwMode="auto">
          <a:xfrm>
            <a:off x="2900363" y="981075"/>
            <a:ext cx="3321050" cy="515938"/>
          </a:xfrm>
          <a:prstGeom prst="rect">
            <a:avLst/>
          </a:prstGeom>
        </p:spPr>
        <p:txBody>
          <a:bodyPr wrap="none" fromWordArt="1">
            <a:prstTxWarp prst="textPlain">
              <a:avLst>
                <a:gd name="adj" fmla="val 50000"/>
              </a:avLst>
            </a:prstTxWarp>
          </a:bodyPr>
          <a:lstStyle/>
          <a:p>
            <a:pPr algn="ctr"/>
            <a:r>
              <a:rPr lang="fr-FR" sz="3600" kern="10">
                <a:ln w="76200">
                  <a:solidFill>
                    <a:schemeClr val="bg1"/>
                  </a:solidFill>
                  <a:round/>
                  <a:headEnd/>
                  <a:tailEnd/>
                </a:ln>
                <a:solidFill>
                  <a:schemeClr val="bg1"/>
                </a:solidFill>
                <a:latin typeface="Arial Black"/>
              </a:rPr>
              <a:t>VOIE GÉNÉRALE</a:t>
            </a:r>
          </a:p>
        </p:txBody>
      </p:sp>
      <p:sp>
        <p:nvSpPr>
          <p:cNvPr id="7179" name="WordArt 73"/>
          <p:cNvSpPr>
            <a:spLocks noChangeArrowheads="1" noChangeShapeType="1" noTextEdit="1"/>
          </p:cNvSpPr>
          <p:nvPr/>
        </p:nvSpPr>
        <p:spPr bwMode="auto">
          <a:xfrm>
            <a:off x="2900363" y="976313"/>
            <a:ext cx="3321050" cy="515937"/>
          </a:xfrm>
          <a:prstGeom prst="rect">
            <a:avLst/>
          </a:prstGeom>
        </p:spPr>
        <p:txBody>
          <a:bodyPr wrap="none" fromWordArt="1">
            <a:prstTxWarp prst="textPlain">
              <a:avLst>
                <a:gd name="adj" fmla="val 50000"/>
              </a:avLst>
            </a:prstTxWarp>
          </a:bodyPr>
          <a:lstStyle/>
          <a:p>
            <a:pPr algn="ctr"/>
            <a:r>
              <a:rPr lang="fr-FR" sz="3600" kern="10">
                <a:ln w="19050">
                  <a:solidFill>
                    <a:srgbClr val="000048"/>
                  </a:solidFill>
                  <a:round/>
                  <a:headEnd/>
                  <a:tailEnd/>
                </a:ln>
                <a:solidFill>
                  <a:srgbClr val="000048"/>
                </a:solidFill>
                <a:latin typeface="Arial Black"/>
              </a:rPr>
              <a:t>VOIE GÉNÉRALE</a:t>
            </a:r>
          </a:p>
        </p:txBody>
      </p:sp>
      <p:sp>
        <p:nvSpPr>
          <p:cNvPr id="7180" name="AutoShape 74"/>
          <p:cNvSpPr>
            <a:spLocks noChangeArrowheads="1"/>
          </p:cNvSpPr>
          <p:nvPr/>
        </p:nvSpPr>
        <p:spPr bwMode="auto">
          <a:xfrm>
            <a:off x="4173538" y="2092325"/>
            <a:ext cx="531812" cy="471488"/>
          </a:xfrm>
          <a:prstGeom prst="rightArrow">
            <a:avLst>
              <a:gd name="adj1" fmla="val 43444"/>
              <a:gd name="adj2" fmla="val 95264"/>
            </a:avLst>
          </a:prstGeom>
          <a:solidFill>
            <a:schemeClr val="bg1"/>
          </a:solidFill>
          <a:ln w="28575">
            <a:solidFill>
              <a:srgbClr val="006699"/>
            </a:solidFill>
            <a:miter lim="800000"/>
            <a:headEnd/>
            <a:tailEnd/>
          </a:ln>
        </p:spPr>
        <p:txBody>
          <a:bodyPr wrap="none" anchor="ctr"/>
          <a:lstStyle/>
          <a:p>
            <a:endParaRPr lang="fr-FR" altLang="fr-FR"/>
          </a:p>
        </p:txBody>
      </p:sp>
      <p:pic>
        <p:nvPicPr>
          <p:cNvPr id="7181" name="Picture 75"/>
          <p:cNvPicPr>
            <a:picLocks noChangeAspect="1" noChangeArrowheads="1"/>
          </p:cNvPicPr>
          <p:nvPr/>
        </p:nvPicPr>
        <p:blipFill>
          <a:blip r:embed="rId5" cstate="print"/>
          <a:srcRect/>
          <a:stretch>
            <a:fillRect/>
          </a:stretch>
        </p:blipFill>
        <p:spPr bwMode="auto">
          <a:xfrm>
            <a:off x="582613" y="4170363"/>
            <a:ext cx="290512" cy="458787"/>
          </a:xfrm>
          <a:prstGeom prst="rect">
            <a:avLst/>
          </a:prstGeom>
          <a:noFill/>
          <a:ln w="9525">
            <a:noFill/>
            <a:miter lim="800000"/>
            <a:headEnd/>
            <a:tailEnd/>
          </a:ln>
        </p:spPr>
      </p:pic>
      <p:pic>
        <p:nvPicPr>
          <p:cNvPr id="7182" name="Picture 76"/>
          <p:cNvPicPr>
            <a:picLocks noChangeAspect="1" noChangeArrowheads="1"/>
          </p:cNvPicPr>
          <p:nvPr/>
        </p:nvPicPr>
        <p:blipFill>
          <a:blip r:embed="rId5" cstate="print"/>
          <a:srcRect/>
          <a:stretch>
            <a:fillRect/>
          </a:stretch>
        </p:blipFill>
        <p:spPr bwMode="auto">
          <a:xfrm>
            <a:off x="582613" y="3009900"/>
            <a:ext cx="290512" cy="458788"/>
          </a:xfrm>
          <a:prstGeom prst="rect">
            <a:avLst/>
          </a:prstGeom>
          <a:noFill/>
          <a:ln w="9525">
            <a:noFill/>
            <a:miter lim="800000"/>
            <a:headEnd/>
            <a:tailEnd/>
          </a:ln>
        </p:spPr>
      </p:pic>
      <p:pic>
        <p:nvPicPr>
          <p:cNvPr id="7183" name="Picture 77"/>
          <p:cNvPicPr>
            <a:picLocks noChangeAspect="1" noChangeArrowheads="1"/>
          </p:cNvPicPr>
          <p:nvPr/>
        </p:nvPicPr>
        <p:blipFill>
          <a:blip r:embed="rId5" cstate="print"/>
          <a:srcRect/>
          <a:stretch>
            <a:fillRect/>
          </a:stretch>
        </p:blipFill>
        <p:spPr bwMode="auto">
          <a:xfrm>
            <a:off x="582613" y="5362575"/>
            <a:ext cx="290512" cy="458788"/>
          </a:xfrm>
          <a:prstGeom prst="rect">
            <a:avLst/>
          </a:prstGeom>
          <a:noFill/>
          <a:ln w="9525">
            <a:noFill/>
            <a:miter lim="800000"/>
            <a:headEnd/>
            <a:tailEnd/>
          </a:ln>
        </p:spPr>
      </p:pic>
      <p:sp>
        <p:nvSpPr>
          <p:cNvPr id="7184" name="AutoShape 78"/>
          <p:cNvSpPr>
            <a:spLocks noChangeArrowheads="1"/>
          </p:cNvSpPr>
          <p:nvPr/>
        </p:nvSpPr>
        <p:spPr bwMode="auto">
          <a:xfrm>
            <a:off x="4892675" y="3959225"/>
            <a:ext cx="3867150" cy="1008063"/>
          </a:xfrm>
          <a:prstGeom prst="roundRect">
            <a:avLst>
              <a:gd name="adj" fmla="val 9509"/>
            </a:avLst>
          </a:prstGeom>
          <a:solidFill>
            <a:srgbClr val="FFFF99"/>
          </a:solidFill>
          <a:ln w="19050">
            <a:solidFill>
              <a:srgbClr val="006699"/>
            </a:solidFill>
            <a:round/>
            <a:headEnd/>
            <a:tailEnd/>
          </a:ln>
        </p:spPr>
        <p:txBody>
          <a:bodyPr wrap="none" anchor="ctr"/>
          <a:lstStyle/>
          <a:p>
            <a:endParaRPr lang="fr-FR" altLang="fr-FR"/>
          </a:p>
        </p:txBody>
      </p:sp>
      <p:sp>
        <p:nvSpPr>
          <p:cNvPr id="7185" name="AutoShape 79"/>
          <p:cNvSpPr>
            <a:spLocks noChangeArrowheads="1"/>
          </p:cNvSpPr>
          <p:nvPr/>
        </p:nvSpPr>
        <p:spPr bwMode="auto">
          <a:xfrm>
            <a:off x="4891088" y="2781300"/>
            <a:ext cx="3868737" cy="1073150"/>
          </a:xfrm>
          <a:prstGeom prst="roundRect">
            <a:avLst>
              <a:gd name="adj" fmla="val 9509"/>
            </a:avLst>
          </a:prstGeom>
          <a:solidFill>
            <a:srgbClr val="FFFF99"/>
          </a:solidFill>
          <a:ln w="19050">
            <a:solidFill>
              <a:srgbClr val="006699"/>
            </a:solidFill>
            <a:round/>
            <a:headEnd/>
            <a:tailEnd/>
          </a:ln>
        </p:spPr>
        <p:txBody>
          <a:bodyPr wrap="none" anchor="ctr"/>
          <a:lstStyle/>
          <a:p>
            <a:endParaRPr lang="fr-FR" altLang="fr-FR"/>
          </a:p>
        </p:txBody>
      </p:sp>
      <p:sp>
        <p:nvSpPr>
          <p:cNvPr id="7186" name="AutoShape 81"/>
          <p:cNvSpPr>
            <a:spLocks noChangeArrowheads="1"/>
          </p:cNvSpPr>
          <p:nvPr/>
        </p:nvSpPr>
        <p:spPr bwMode="auto">
          <a:xfrm>
            <a:off x="4262438" y="4271963"/>
            <a:ext cx="331787" cy="358775"/>
          </a:xfrm>
          <a:prstGeom prst="rightArrow">
            <a:avLst>
              <a:gd name="adj1" fmla="val 38935"/>
              <a:gd name="adj2" fmla="val 53310"/>
            </a:avLst>
          </a:prstGeom>
          <a:noFill/>
          <a:ln w="28575">
            <a:solidFill>
              <a:srgbClr val="006699"/>
            </a:solidFill>
            <a:miter lim="800000"/>
            <a:headEnd/>
            <a:tailEnd/>
          </a:ln>
        </p:spPr>
        <p:txBody>
          <a:bodyPr wrap="none" anchor="ctr"/>
          <a:lstStyle/>
          <a:p>
            <a:endParaRPr lang="fr-FR" altLang="fr-FR"/>
          </a:p>
        </p:txBody>
      </p:sp>
      <p:sp>
        <p:nvSpPr>
          <p:cNvPr id="7187" name="AutoShape 82"/>
          <p:cNvSpPr>
            <a:spLocks noChangeArrowheads="1"/>
          </p:cNvSpPr>
          <p:nvPr/>
        </p:nvSpPr>
        <p:spPr bwMode="auto">
          <a:xfrm>
            <a:off x="4270375" y="3133725"/>
            <a:ext cx="330200" cy="358775"/>
          </a:xfrm>
          <a:prstGeom prst="rightArrow">
            <a:avLst>
              <a:gd name="adj1" fmla="val 38935"/>
              <a:gd name="adj2" fmla="val 53310"/>
            </a:avLst>
          </a:prstGeom>
          <a:noFill/>
          <a:ln w="28575">
            <a:solidFill>
              <a:srgbClr val="006699"/>
            </a:solidFill>
            <a:miter lim="800000"/>
            <a:headEnd/>
            <a:tailEnd/>
          </a:ln>
        </p:spPr>
        <p:txBody>
          <a:bodyPr wrap="none" anchor="ctr"/>
          <a:lstStyle/>
          <a:p>
            <a:endParaRPr lang="fr-FR" altLang="fr-FR"/>
          </a:p>
        </p:txBody>
      </p:sp>
      <p:sp>
        <p:nvSpPr>
          <p:cNvPr id="7188" name="AutoShape 83"/>
          <p:cNvSpPr>
            <a:spLocks noChangeArrowheads="1"/>
          </p:cNvSpPr>
          <p:nvPr/>
        </p:nvSpPr>
        <p:spPr bwMode="auto">
          <a:xfrm>
            <a:off x="4268788" y="5416550"/>
            <a:ext cx="331787" cy="358775"/>
          </a:xfrm>
          <a:prstGeom prst="rightArrow">
            <a:avLst>
              <a:gd name="adj1" fmla="val 38935"/>
              <a:gd name="adj2" fmla="val 53310"/>
            </a:avLst>
          </a:prstGeom>
          <a:noFill/>
          <a:ln w="28575">
            <a:solidFill>
              <a:srgbClr val="006699"/>
            </a:solidFill>
            <a:miter lim="800000"/>
            <a:headEnd/>
            <a:tailEnd/>
          </a:ln>
        </p:spPr>
        <p:txBody>
          <a:bodyPr wrap="none" anchor="ctr"/>
          <a:lstStyle/>
          <a:p>
            <a:endParaRPr lang="fr-FR" altLang="fr-FR"/>
          </a:p>
        </p:txBody>
      </p:sp>
      <p:sp>
        <p:nvSpPr>
          <p:cNvPr id="7189" name="WordArt 84"/>
          <p:cNvSpPr>
            <a:spLocks noChangeArrowheads="1" noChangeShapeType="1" noTextEdit="1"/>
          </p:cNvSpPr>
          <p:nvPr/>
        </p:nvSpPr>
        <p:spPr bwMode="auto">
          <a:xfrm>
            <a:off x="5073650" y="4611688"/>
            <a:ext cx="1219200" cy="231775"/>
          </a:xfrm>
          <a:prstGeom prst="rect">
            <a:avLst/>
          </a:prstGeom>
        </p:spPr>
        <p:txBody>
          <a:bodyPr wrap="none" fromWordArt="1">
            <a:prstTxWarp prst="textPlain">
              <a:avLst>
                <a:gd name="adj" fmla="val 50000"/>
              </a:avLst>
            </a:prstTxWarp>
          </a:bodyPr>
          <a:lstStyle/>
          <a:p>
            <a:pPr algn="ctr"/>
            <a:r>
              <a:rPr lang="fr-FR" sz="3600" kern="10">
                <a:ln w="9525">
                  <a:noFill/>
                  <a:round/>
                  <a:headEnd/>
                  <a:tailEnd/>
                </a:ln>
                <a:solidFill>
                  <a:srgbClr val="1C1C1C"/>
                </a:solidFill>
                <a:latin typeface="Impact"/>
              </a:rPr>
              <a:t>LITTÉRAIRE</a:t>
            </a:r>
          </a:p>
        </p:txBody>
      </p:sp>
      <p:pic>
        <p:nvPicPr>
          <p:cNvPr id="7190" name="Picture 85" descr="BOOK055"/>
          <p:cNvPicPr>
            <a:picLocks noChangeAspect="1" noChangeArrowheads="1"/>
          </p:cNvPicPr>
          <p:nvPr/>
        </p:nvPicPr>
        <p:blipFill>
          <a:blip r:embed="rId6" cstate="print"/>
          <a:srcRect/>
          <a:stretch>
            <a:fillRect/>
          </a:stretch>
        </p:blipFill>
        <p:spPr bwMode="auto">
          <a:xfrm>
            <a:off x="6827838" y="4117975"/>
            <a:ext cx="739775" cy="666750"/>
          </a:xfrm>
          <a:prstGeom prst="rect">
            <a:avLst/>
          </a:prstGeom>
          <a:noFill/>
          <a:ln w="9525">
            <a:noFill/>
            <a:miter lim="800000"/>
            <a:headEnd/>
            <a:tailEnd/>
          </a:ln>
        </p:spPr>
      </p:pic>
      <p:sp>
        <p:nvSpPr>
          <p:cNvPr id="7191" name="WordArt 86"/>
          <p:cNvSpPr>
            <a:spLocks noChangeArrowheads="1" noChangeShapeType="1" noTextEdit="1"/>
          </p:cNvSpPr>
          <p:nvPr/>
        </p:nvSpPr>
        <p:spPr bwMode="auto">
          <a:xfrm>
            <a:off x="6024563" y="4113213"/>
            <a:ext cx="301625" cy="360362"/>
          </a:xfrm>
          <a:prstGeom prst="rect">
            <a:avLst/>
          </a:prstGeom>
        </p:spPr>
        <p:txBody>
          <a:bodyPr wrap="none" fromWordArt="1">
            <a:prstTxWarp prst="textPlain">
              <a:avLst>
                <a:gd name="adj" fmla="val 50000"/>
              </a:avLst>
            </a:prstTxWarp>
          </a:bodyPr>
          <a:lstStyle/>
          <a:p>
            <a:pPr algn="ctr"/>
            <a:r>
              <a:rPr lang="fr-FR" sz="3600" b="1" kern="10">
                <a:ln w="76200">
                  <a:solidFill>
                    <a:srgbClr val="CC0000"/>
                  </a:solidFill>
                  <a:round/>
                  <a:headEnd/>
                  <a:tailEnd/>
                </a:ln>
                <a:solidFill>
                  <a:srgbClr val="CC0000"/>
                </a:solidFill>
                <a:latin typeface="Century Gothic"/>
              </a:rPr>
              <a:t>L</a:t>
            </a:r>
          </a:p>
        </p:txBody>
      </p:sp>
      <p:sp>
        <p:nvSpPr>
          <p:cNvPr id="7192" name="WordArt 87"/>
          <p:cNvSpPr>
            <a:spLocks noChangeArrowheads="1" noChangeShapeType="1" noTextEdit="1"/>
          </p:cNvSpPr>
          <p:nvPr/>
        </p:nvSpPr>
        <p:spPr bwMode="auto">
          <a:xfrm>
            <a:off x="6024563" y="4113213"/>
            <a:ext cx="301625" cy="360362"/>
          </a:xfrm>
          <a:prstGeom prst="rect">
            <a:avLst/>
          </a:prstGeom>
        </p:spPr>
        <p:txBody>
          <a:bodyPr wrap="none" fromWordArt="1">
            <a:prstTxWarp prst="textPlain">
              <a:avLst>
                <a:gd name="adj" fmla="val 50000"/>
              </a:avLst>
            </a:prstTxWarp>
          </a:bodyPr>
          <a:lstStyle/>
          <a:p>
            <a:pPr algn="ctr"/>
            <a:r>
              <a:rPr lang="fr-FR" sz="3600" b="1" kern="10">
                <a:ln w="9525">
                  <a:solidFill>
                    <a:schemeClr val="bg1"/>
                  </a:solidFill>
                  <a:round/>
                  <a:headEnd/>
                  <a:tailEnd/>
                </a:ln>
                <a:solidFill>
                  <a:schemeClr val="bg1"/>
                </a:solidFill>
                <a:latin typeface="Century Gothic"/>
              </a:rPr>
              <a:t>L</a:t>
            </a:r>
          </a:p>
        </p:txBody>
      </p:sp>
      <p:pic>
        <p:nvPicPr>
          <p:cNvPr id="7193" name="Picture 88" descr="j0297749"/>
          <p:cNvPicPr>
            <a:picLocks noChangeAspect="1" noChangeArrowheads="1"/>
          </p:cNvPicPr>
          <p:nvPr/>
        </p:nvPicPr>
        <p:blipFill>
          <a:blip r:embed="rId7" cstate="print"/>
          <a:srcRect/>
          <a:stretch>
            <a:fillRect/>
          </a:stretch>
        </p:blipFill>
        <p:spPr bwMode="auto">
          <a:xfrm>
            <a:off x="7859713" y="4117975"/>
            <a:ext cx="665162" cy="719138"/>
          </a:xfrm>
          <a:prstGeom prst="rect">
            <a:avLst/>
          </a:prstGeom>
          <a:noFill/>
          <a:ln w="9525">
            <a:noFill/>
            <a:miter lim="800000"/>
            <a:headEnd/>
            <a:tailEnd/>
          </a:ln>
        </p:spPr>
      </p:pic>
      <p:sp>
        <p:nvSpPr>
          <p:cNvPr id="7194" name="WordArt 89"/>
          <p:cNvSpPr>
            <a:spLocks noChangeArrowheads="1" noChangeShapeType="1" noTextEdit="1"/>
          </p:cNvSpPr>
          <p:nvPr/>
        </p:nvSpPr>
        <p:spPr bwMode="auto">
          <a:xfrm>
            <a:off x="5040313" y="4113213"/>
            <a:ext cx="800100" cy="360362"/>
          </a:xfrm>
          <a:prstGeom prst="rect">
            <a:avLst/>
          </a:prstGeom>
        </p:spPr>
        <p:txBody>
          <a:bodyPr wrap="none" fromWordArt="1">
            <a:prstTxWarp prst="textPlain">
              <a:avLst>
                <a:gd name="adj" fmla="val 50000"/>
              </a:avLst>
            </a:prstTxWarp>
          </a:bodyPr>
          <a:lstStyle/>
          <a:p>
            <a:pPr algn="ctr"/>
            <a:r>
              <a:rPr lang="fr-FR" sz="3600" b="1" kern="10">
                <a:ln w="76200">
                  <a:solidFill>
                    <a:srgbClr val="CC0000"/>
                  </a:solidFill>
                  <a:round/>
                  <a:headEnd/>
                  <a:tailEnd/>
                </a:ln>
                <a:solidFill>
                  <a:srgbClr val="CC0000"/>
                </a:solidFill>
                <a:latin typeface="Century Gothic"/>
              </a:rPr>
              <a:t>série</a:t>
            </a:r>
          </a:p>
        </p:txBody>
      </p:sp>
      <p:sp>
        <p:nvSpPr>
          <p:cNvPr id="7195" name="WordArt 90"/>
          <p:cNvSpPr>
            <a:spLocks noChangeArrowheads="1" noChangeShapeType="1" noTextEdit="1"/>
          </p:cNvSpPr>
          <p:nvPr/>
        </p:nvSpPr>
        <p:spPr bwMode="auto">
          <a:xfrm>
            <a:off x="5040313" y="4113213"/>
            <a:ext cx="800100" cy="360362"/>
          </a:xfrm>
          <a:prstGeom prst="rect">
            <a:avLst/>
          </a:prstGeom>
        </p:spPr>
        <p:txBody>
          <a:bodyPr wrap="none" fromWordArt="1">
            <a:prstTxWarp prst="textPlain">
              <a:avLst>
                <a:gd name="adj" fmla="val 50000"/>
              </a:avLst>
            </a:prstTxWarp>
          </a:bodyPr>
          <a:lstStyle/>
          <a:p>
            <a:pPr algn="ctr"/>
            <a:r>
              <a:rPr lang="fr-FR" sz="3600" b="1" kern="10">
                <a:ln w="9525">
                  <a:solidFill>
                    <a:schemeClr val="bg1"/>
                  </a:solidFill>
                  <a:round/>
                  <a:headEnd/>
                  <a:tailEnd/>
                </a:ln>
                <a:solidFill>
                  <a:schemeClr val="bg1"/>
                </a:solidFill>
                <a:latin typeface="Century Gothic"/>
              </a:rPr>
              <a:t>série</a:t>
            </a:r>
          </a:p>
        </p:txBody>
      </p:sp>
      <p:sp>
        <p:nvSpPr>
          <p:cNvPr id="7196" name="WordArt 91"/>
          <p:cNvSpPr>
            <a:spLocks noChangeArrowheads="1" noChangeShapeType="1" noTextEdit="1"/>
          </p:cNvSpPr>
          <p:nvPr/>
        </p:nvSpPr>
        <p:spPr bwMode="auto">
          <a:xfrm>
            <a:off x="5153025" y="3392488"/>
            <a:ext cx="1352550" cy="396875"/>
          </a:xfrm>
          <a:prstGeom prst="rect">
            <a:avLst/>
          </a:prstGeom>
        </p:spPr>
        <p:txBody>
          <a:bodyPr wrap="none" fromWordArt="1">
            <a:prstTxWarp prst="textPlain">
              <a:avLst>
                <a:gd name="adj" fmla="val 50000"/>
              </a:avLst>
            </a:prstTxWarp>
          </a:bodyPr>
          <a:lstStyle/>
          <a:p>
            <a:pPr algn="ctr"/>
            <a:r>
              <a:rPr lang="fr-FR" sz="3600" kern="10">
                <a:ln w="9525">
                  <a:noFill/>
                  <a:round/>
                  <a:headEnd/>
                  <a:tailEnd/>
                </a:ln>
                <a:solidFill>
                  <a:srgbClr val="1C1C1C"/>
                </a:solidFill>
                <a:latin typeface="Impact"/>
              </a:rPr>
              <a:t>ÉCONOMIQUE</a:t>
            </a:r>
          </a:p>
          <a:p>
            <a:pPr algn="ctr"/>
            <a:r>
              <a:rPr lang="fr-FR" sz="3600" kern="10">
                <a:ln w="9525">
                  <a:noFill/>
                  <a:round/>
                  <a:headEnd/>
                  <a:tailEnd/>
                </a:ln>
                <a:solidFill>
                  <a:srgbClr val="1C1C1C"/>
                </a:solidFill>
                <a:latin typeface="Impact"/>
              </a:rPr>
              <a:t>ET SOCIAL</a:t>
            </a:r>
          </a:p>
        </p:txBody>
      </p:sp>
      <p:graphicFrame>
        <p:nvGraphicFramePr>
          <p:cNvPr id="7197" name="Object 2"/>
          <p:cNvGraphicFramePr>
            <a:graphicFrameLocks noChangeAspect="1"/>
          </p:cNvGraphicFramePr>
          <p:nvPr/>
        </p:nvGraphicFramePr>
        <p:xfrm>
          <a:off x="7839075" y="2989263"/>
          <a:ext cx="677863" cy="654050"/>
        </p:xfrm>
        <a:graphic>
          <a:graphicData uri="http://schemas.openxmlformats.org/presentationml/2006/ole">
            <p:oleObj spid="_x0000_s7219" name="Clip" r:id="rId8" imgW="1664208" imgH="1666951" progId="">
              <p:embed/>
            </p:oleObj>
          </a:graphicData>
        </a:graphic>
      </p:graphicFrame>
      <p:graphicFrame>
        <p:nvGraphicFramePr>
          <p:cNvPr id="7198" name="Object 3"/>
          <p:cNvGraphicFramePr>
            <a:graphicFrameLocks noChangeAspect="1"/>
          </p:cNvGraphicFramePr>
          <p:nvPr/>
        </p:nvGraphicFramePr>
        <p:xfrm>
          <a:off x="7000875" y="3079750"/>
          <a:ext cx="649288" cy="487363"/>
        </p:xfrm>
        <a:graphic>
          <a:graphicData uri="http://schemas.openxmlformats.org/presentationml/2006/ole">
            <p:oleObj spid="_x0000_s7220" name="Clip" r:id="rId9" imgW="6934200" imgH="3862388" progId="">
              <p:embed/>
            </p:oleObj>
          </a:graphicData>
        </a:graphic>
      </p:graphicFrame>
      <p:sp>
        <p:nvSpPr>
          <p:cNvPr id="7199" name="WordArt 94"/>
          <p:cNvSpPr>
            <a:spLocks noChangeArrowheads="1" noChangeShapeType="1" noTextEdit="1"/>
          </p:cNvSpPr>
          <p:nvPr/>
        </p:nvSpPr>
        <p:spPr bwMode="auto">
          <a:xfrm>
            <a:off x="6030913" y="2887663"/>
            <a:ext cx="601662" cy="360362"/>
          </a:xfrm>
          <a:prstGeom prst="rect">
            <a:avLst/>
          </a:prstGeom>
        </p:spPr>
        <p:txBody>
          <a:bodyPr wrap="none" fromWordArt="1">
            <a:prstTxWarp prst="textPlain">
              <a:avLst>
                <a:gd name="adj" fmla="val 50000"/>
              </a:avLst>
            </a:prstTxWarp>
          </a:bodyPr>
          <a:lstStyle/>
          <a:p>
            <a:pPr algn="ctr"/>
            <a:r>
              <a:rPr lang="fr-FR" sz="3600" b="1" kern="10">
                <a:ln w="76200">
                  <a:solidFill>
                    <a:srgbClr val="CC0000"/>
                  </a:solidFill>
                  <a:round/>
                  <a:headEnd/>
                  <a:tailEnd/>
                </a:ln>
                <a:solidFill>
                  <a:srgbClr val="CC0000"/>
                </a:solidFill>
                <a:latin typeface="Century Gothic"/>
              </a:rPr>
              <a:t>ES</a:t>
            </a:r>
          </a:p>
        </p:txBody>
      </p:sp>
      <p:sp>
        <p:nvSpPr>
          <p:cNvPr id="7200" name="WordArt 95"/>
          <p:cNvSpPr>
            <a:spLocks noChangeArrowheads="1" noChangeShapeType="1" noTextEdit="1"/>
          </p:cNvSpPr>
          <p:nvPr/>
        </p:nvSpPr>
        <p:spPr bwMode="auto">
          <a:xfrm>
            <a:off x="6030913" y="2887663"/>
            <a:ext cx="601662" cy="360362"/>
          </a:xfrm>
          <a:prstGeom prst="rect">
            <a:avLst/>
          </a:prstGeom>
        </p:spPr>
        <p:txBody>
          <a:bodyPr wrap="none" fromWordArt="1">
            <a:prstTxWarp prst="textPlain">
              <a:avLst>
                <a:gd name="adj" fmla="val 50000"/>
              </a:avLst>
            </a:prstTxWarp>
          </a:bodyPr>
          <a:lstStyle/>
          <a:p>
            <a:pPr algn="ctr"/>
            <a:r>
              <a:rPr lang="fr-FR" sz="3600" b="1" kern="10">
                <a:ln w="9525">
                  <a:solidFill>
                    <a:schemeClr val="bg1"/>
                  </a:solidFill>
                  <a:round/>
                  <a:headEnd/>
                  <a:tailEnd/>
                </a:ln>
                <a:solidFill>
                  <a:schemeClr val="bg1"/>
                </a:solidFill>
                <a:latin typeface="Century Gothic"/>
              </a:rPr>
              <a:t>ES</a:t>
            </a:r>
          </a:p>
        </p:txBody>
      </p:sp>
      <p:sp>
        <p:nvSpPr>
          <p:cNvPr id="7201" name="WordArt 96"/>
          <p:cNvSpPr>
            <a:spLocks noChangeArrowheads="1" noChangeShapeType="1" noTextEdit="1"/>
          </p:cNvSpPr>
          <p:nvPr/>
        </p:nvSpPr>
        <p:spPr bwMode="auto">
          <a:xfrm>
            <a:off x="5035550" y="2887663"/>
            <a:ext cx="800100" cy="360362"/>
          </a:xfrm>
          <a:prstGeom prst="rect">
            <a:avLst/>
          </a:prstGeom>
        </p:spPr>
        <p:txBody>
          <a:bodyPr wrap="none" fromWordArt="1">
            <a:prstTxWarp prst="textPlain">
              <a:avLst>
                <a:gd name="adj" fmla="val 50000"/>
              </a:avLst>
            </a:prstTxWarp>
          </a:bodyPr>
          <a:lstStyle/>
          <a:p>
            <a:pPr algn="ctr"/>
            <a:r>
              <a:rPr lang="fr-FR" sz="3600" b="1" kern="10">
                <a:ln w="76200">
                  <a:solidFill>
                    <a:srgbClr val="CC0000"/>
                  </a:solidFill>
                  <a:round/>
                  <a:headEnd/>
                  <a:tailEnd/>
                </a:ln>
                <a:solidFill>
                  <a:srgbClr val="CC0000"/>
                </a:solidFill>
                <a:latin typeface="Century Gothic"/>
              </a:rPr>
              <a:t>série</a:t>
            </a:r>
          </a:p>
        </p:txBody>
      </p:sp>
      <p:sp>
        <p:nvSpPr>
          <p:cNvPr id="7202" name="WordArt 97"/>
          <p:cNvSpPr>
            <a:spLocks noChangeArrowheads="1" noChangeShapeType="1" noTextEdit="1"/>
          </p:cNvSpPr>
          <p:nvPr/>
        </p:nvSpPr>
        <p:spPr bwMode="auto">
          <a:xfrm>
            <a:off x="5035550" y="2887663"/>
            <a:ext cx="800100" cy="360362"/>
          </a:xfrm>
          <a:prstGeom prst="rect">
            <a:avLst/>
          </a:prstGeom>
        </p:spPr>
        <p:txBody>
          <a:bodyPr wrap="none" fromWordArt="1">
            <a:prstTxWarp prst="textPlain">
              <a:avLst>
                <a:gd name="adj" fmla="val 50000"/>
              </a:avLst>
            </a:prstTxWarp>
          </a:bodyPr>
          <a:lstStyle/>
          <a:p>
            <a:pPr algn="ctr"/>
            <a:r>
              <a:rPr lang="fr-FR" sz="3600" b="1" kern="10">
                <a:ln w="9525">
                  <a:solidFill>
                    <a:schemeClr val="bg1"/>
                  </a:solidFill>
                  <a:round/>
                  <a:headEnd/>
                  <a:tailEnd/>
                </a:ln>
                <a:solidFill>
                  <a:schemeClr val="bg1"/>
                </a:solidFill>
                <a:latin typeface="Century Gothic"/>
              </a:rPr>
              <a:t>série</a:t>
            </a:r>
          </a:p>
        </p:txBody>
      </p:sp>
      <p:sp>
        <p:nvSpPr>
          <p:cNvPr id="7203" name="WordArt 107"/>
          <p:cNvSpPr>
            <a:spLocks noChangeArrowheads="1" noChangeShapeType="1" noTextEdit="1"/>
          </p:cNvSpPr>
          <p:nvPr/>
        </p:nvSpPr>
        <p:spPr bwMode="auto">
          <a:xfrm>
            <a:off x="1095375" y="4178300"/>
            <a:ext cx="1508125" cy="360363"/>
          </a:xfrm>
          <a:prstGeom prst="rect">
            <a:avLst/>
          </a:prstGeom>
        </p:spPr>
        <p:txBody>
          <a:bodyPr wrap="none" fromWordArt="1">
            <a:prstTxWarp prst="textPlain">
              <a:avLst>
                <a:gd name="adj" fmla="val 50000"/>
              </a:avLst>
            </a:prstTxWarp>
          </a:bodyPr>
          <a:lstStyle/>
          <a:p>
            <a:pPr algn="ctr"/>
            <a:r>
              <a:rPr lang="fr-FR" sz="3600" b="1" kern="10">
                <a:ln w="88900">
                  <a:solidFill>
                    <a:srgbClr val="006699"/>
                  </a:solidFill>
                  <a:round/>
                  <a:headEnd/>
                  <a:tailEnd/>
                </a:ln>
                <a:solidFill>
                  <a:srgbClr val="006699"/>
                </a:solidFill>
                <a:latin typeface="Century Gothic"/>
              </a:rPr>
              <a:t>Littéraire</a:t>
            </a:r>
          </a:p>
        </p:txBody>
      </p:sp>
      <p:sp>
        <p:nvSpPr>
          <p:cNvPr id="7204" name="WordArt 108"/>
          <p:cNvSpPr>
            <a:spLocks noChangeArrowheads="1" noChangeShapeType="1" noTextEdit="1"/>
          </p:cNvSpPr>
          <p:nvPr/>
        </p:nvSpPr>
        <p:spPr bwMode="auto">
          <a:xfrm>
            <a:off x="1095375" y="4178300"/>
            <a:ext cx="1508125" cy="360363"/>
          </a:xfrm>
          <a:prstGeom prst="rect">
            <a:avLst/>
          </a:prstGeom>
        </p:spPr>
        <p:txBody>
          <a:bodyPr wrap="none" fromWordArt="1">
            <a:prstTxWarp prst="textPlain">
              <a:avLst>
                <a:gd name="adj" fmla="val 50000"/>
              </a:avLst>
            </a:prstTxWarp>
          </a:bodyPr>
          <a:lstStyle/>
          <a:p>
            <a:pPr algn="ctr"/>
            <a:r>
              <a:rPr lang="fr-FR" sz="3600" b="1" kern="10">
                <a:ln w="9525">
                  <a:solidFill>
                    <a:schemeClr val="bg1"/>
                  </a:solidFill>
                  <a:round/>
                  <a:headEnd/>
                  <a:tailEnd/>
                </a:ln>
                <a:solidFill>
                  <a:schemeClr val="bg1"/>
                </a:solidFill>
                <a:latin typeface="Century Gothic"/>
              </a:rPr>
              <a:t>Littéraire</a:t>
            </a:r>
          </a:p>
        </p:txBody>
      </p:sp>
      <p:sp>
        <p:nvSpPr>
          <p:cNvPr id="7205" name="WordArt 109"/>
          <p:cNvSpPr>
            <a:spLocks noChangeArrowheads="1" noChangeShapeType="1" noTextEdit="1"/>
          </p:cNvSpPr>
          <p:nvPr/>
        </p:nvSpPr>
        <p:spPr bwMode="auto">
          <a:xfrm>
            <a:off x="1092200" y="3070225"/>
            <a:ext cx="2838450" cy="311150"/>
          </a:xfrm>
          <a:prstGeom prst="rect">
            <a:avLst/>
          </a:prstGeom>
        </p:spPr>
        <p:txBody>
          <a:bodyPr wrap="none" fromWordArt="1">
            <a:prstTxWarp prst="textPlain">
              <a:avLst>
                <a:gd name="adj" fmla="val 50000"/>
              </a:avLst>
            </a:prstTxWarp>
          </a:bodyPr>
          <a:lstStyle/>
          <a:p>
            <a:pPr algn="ctr"/>
            <a:r>
              <a:rPr lang="fr-FR" sz="3600" b="1" kern="10">
                <a:ln w="88900">
                  <a:solidFill>
                    <a:srgbClr val="006699"/>
                  </a:solidFill>
                  <a:round/>
                  <a:headEnd/>
                  <a:tailEnd/>
                </a:ln>
                <a:solidFill>
                  <a:srgbClr val="006699"/>
                </a:solidFill>
                <a:latin typeface="Century Gothic"/>
              </a:rPr>
              <a:t>Sciences humaines</a:t>
            </a:r>
          </a:p>
        </p:txBody>
      </p:sp>
      <p:sp>
        <p:nvSpPr>
          <p:cNvPr id="7206" name="WordArt 110"/>
          <p:cNvSpPr>
            <a:spLocks noChangeArrowheads="1" noChangeShapeType="1" noTextEdit="1"/>
          </p:cNvSpPr>
          <p:nvPr/>
        </p:nvSpPr>
        <p:spPr bwMode="auto">
          <a:xfrm>
            <a:off x="1092200" y="3068638"/>
            <a:ext cx="2838450" cy="311150"/>
          </a:xfrm>
          <a:prstGeom prst="rect">
            <a:avLst/>
          </a:prstGeom>
        </p:spPr>
        <p:txBody>
          <a:bodyPr wrap="none" fromWordArt="1">
            <a:prstTxWarp prst="textPlain">
              <a:avLst>
                <a:gd name="adj" fmla="val 50000"/>
              </a:avLst>
            </a:prstTxWarp>
          </a:bodyPr>
          <a:lstStyle/>
          <a:p>
            <a:pPr algn="ctr"/>
            <a:r>
              <a:rPr lang="fr-FR" sz="3600" b="1" kern="10">
                <a:ln w="9525">
                  <a:solidFill>
                    <a:schemeClr val="bg1"/>
                  </a:solidFill>
                  <a:round/>
                  <a:headEnd/>
                  <a:tailEnd/>
                </a:ln>
                <a:solidFill>
                  <a:schemeClr val="bg1"/>
                </a:solidFill>
                <a:latin typeface="Century Gothic"/>
              </a:rPr>
              <a:t>Sciences humaines</a:t>
            </a:r>
          </a:p>
        </p:txBody>
      </p:sp>
      <p:sp>
        <p:nvSpPr>
          <p:cNvPr id="7207" name="WordArt 111"/>
          <p:cNvSpPr>
            <a:spLocks noChangeArrowheads="1" noChangeShapeType="1" noTextEdit="1"/>
          </p:cNvSpPr>
          <p:nvPr/>
        </p:nvSpPr>
        <p:spPr bwMode="auto">
          <a:xfrm>
            <a:off x="1095375" y="5402263"/>
            <a:ext cx="2014538" cy="406400"/>
          </a:xfrm>
          <a:prstGeom prst="rect">
            <a:avLst/>
          </a:prstGeom>
        </p:spPr>
        <p:txBody>
          <a:bodyPr wrap="none" fromWordArt="1">
            <a:prstTxWarp prst="textPlain">
              <a:avLst>
                <a:gd name="adj" fmla="val 50000"/>
              </a:avLst>
            </a:prstTxWarp>
          </a:bodyPr>
          <a:lstStyle/>
          <a:p>
            <a:pPr algn="ctr"/>
            <a:r>
              <a:rPr lang="fr-FR" sz="3600" b="1" kern="10">
                <a:ln w="88900">
                  <a:solidFill>
                    <a:srgbClr val="006699"/>
                  </a:solidFill>
                  <a:round/>
                  <a:headEnd/>
                  <a:tailEnd/>
                </a:ln>
                <a:solidFill>
                  <a:srgbClr val="006699"/>
                </a:solidFill>
                <a:latin typeface="Century Gothic"/>
              </a:rPr>
              <a:t>Scientifique</a:t>
            </a:r>
          </a:p>
        </p:txBody>
      </p:sp>
      <p:sp>
        <p:nvSpPr>
          <p:cNvPr id="7208" name="WordArt 112"/>
          <p:cNvSpPr>
            <a:spLocks noChangeArrowheads="1" noChangeShapeType="1" noTextEdit="1"/>
          </p:cNvSpPr>
          <p:nvPr/>
        </p:nvSpPr>
        <p:spPr bwMode="auto">
          <a:xfrm>
            <a:off x="1095375" y="5402263"/>
            <a:ext cx="2014538" cy="406400"/>
          </a:xfrm>
          <a:prstGeom prst="rect">
            <a:avLst/>
          </a:prstGeom>
        </p:spPr>
        <p:txBody>
          <a:bodyPr wrap="none" fromWordArt="1">
            <a:prstTxWarp prst="textPlain">
              <a:avLst>
                <a:gd name="adj" fmla="val 50000"/>
              </a:avLst>
            </a:prstTxWarp>
          </a:bodyPr>
          <a:lstStyle/>
          <a:p>
            <a:pPr algn="ctr"/>
            <a:r>
              <a:rPr lang="fr-FR" sz="3600" b="1" kern="10">
                <a:ln w="9525">
                  <a:solidFill>
                    <a:schemeClr val="bg1"/>
                  </a:solidFill>
                  <a:round/>
                  <a:headEnd/>
                  <a:tailEnd/>
                </a:ln>
                <a:solidFill>
                  <a:schemeClr val="bg1"/>
                </a:solidFill>
                <a:latin typeface="Century Gothic"/>
              </a:rPr>
              <a:t>Scientifique</a:t>
            </a:r>
          </a:p>
        </p:txBody>
      </p:sp>
      <p:pic>
        <p:nvPicPr>
          <p:cNvPr id="7209" name="Picture 119" descr="MCj04380020000[1]"/>
          <p:cNvPicPr>
            <a:picLocks noChangeAspect="1" noChangeArrowheads="1"/>
          </p:cNvPicPr>
          <p:nvPr/>
        </p:nvPicPr>
        <p:blipFill>
          <a:blip r:embed="rId10" cstate="print"/>
          <a:srcRect/>
          <a:stretch>
            <a:fillRect/>
          </a:stretch>
        </p:blipFill>
        <p:spPr bwMode="auto">
          <a:xfrm>
            <a:off x="252413" y="6191250"/>
            <a:ext cx="665162" cy="490538"/>
          </a:xfrm>
          <a:prstGeom prst="rect">
            <a:avLst/>
          </a:prstGeom>
          <a:noFill/>
          <a:ln w="9525">
            <a:noFill/>
            <a:miter lim="800000"/>
            <a:headEnd/>
            <a:tailEnd/>
          </a:ln>
        </p:spPr>
      </p:pic>
      <p:sp>
        <p:nvSpPr>
          <p:cNvPr id="7210" name="AutoShape 120"/>
          <p:cNvSpPr>
            <a:spLocks noChangeArrowheads="1"/>
          </p:cNvSpPr>
          <p:nvPr/>
        </p:nvSpPr>
        <p:spPr bwMode="auto">
          <a:xfrm>
            <a:off x="8201025" y="5876925"/>
            <a:ext cx="996950" cy="979488"/>
          </a:xfrm>
          <a:prstGeom prst="roundRect">
            <a:avLst>
              <a:gd name="adj" fmla="val 16667"/>
            </a:avLst>
          </a:prstGeom>
          <a:solidFill>
            <a:schemeClr val="bg1"/>
          </a:solidFill>
          <a:ln w="9525">
            <a:noFill/>
            <a:round/>
            <a:headEnd/>
            <a:tailEnd/>
          </a:ln>
        </p:spPr>
        <p:txBody>
          <a:bodyPr wrap="none" anchor="ctr"/>
          <a:lstStyle/>
          <a:p>
            <a:endParaRPr lang="fr-FR" altLang="fr-FR"/>
          </a:p>
        </p:txBody>
      </p:sp>
      <p:sp>
        <p:nvSpPr>
          <p:cNvPr id="7211" name="AutoShape 80"/>
          <p:cNvSpPr>
            <a:spLocks noChangeArrowheads="1"/>
          </p:cNvSpPr>
          <p:nvPr/>
        </p:nvSpPr>
        <p:spPr bwMode="auto">
          <a:xfrm>
            <a:off x="4889500" y="5084763"/>
            <a:ext cx="3870325" cy="1008062"/>
          </a:xfrm>
          <a:prstGeom prst="roundRect">
            <a:avLst>
              <a:gd name="adj" fmla="val 9509"/>
            </a:avLst>
          </a:prstGeom>
          <a:solidFill>
            <a:srgbClr val="FFFF99"/>
          </a:solidFill>
          <a:ln w="19050">
            <a:solidFill>
              <a:srgbClr val="006699"/>
            </a:solidFill>
            <a:round/>
            <a:headEnd/>
            <a:tailEnd/>
          </a:ln>
        </p:spPr>
        <p:txBody>
          <a:bodyPr wrap="none" anchor="ctr"/>
          <a:lstStyle/>
          <a:p>
            <a:endParaRPr lang="fr-FR" altLang="fr-FR"/>
          </a:p>
        </p:txBody>
      </p:sp>
      <p:graphicFrame>
        <p:nvGraphicFramePr>
          <p:cNvPr id="7212" name="Object 4"/>
          <p:cNvGraphicFramePr>
            <a:graphicFrameLocks noChangeAspect="1"/>
          </p:cNvGraphicFramePr>
          <p:nvPr/>
        </p:nvGraphicFramePr>
        <p:xfrm>
          <a:off x="7818438" y="5229225"/>
          <a:ext cx="796925" cy="792163"/>
        </p:xfrm>
        <a:graphic>
          <a:graphicData uri="http://schemas.openxmlformats.org/presentationml/2006/ole">
            <p:oleObj spid="_x0000_s7221" name="Clip" r:id="rId11" imgW="5860440" imgH="5698440" progId="">
              <p:embed/>
            </p:oleObj>
          </a:graphicData>
        </a:graphic>
      </p:graphicFrame>
      <p:sp>
        <p:nvSpPr>
          <p:cNvPr id="7213" name="Text Box 99"/>
          <p:cNvSpPr txBox="1">
            <a:spLocks noChangeArrowheads="1"/>
          </p:cNvSpPr>
          <p:nvPr/>
        </p:nvSpPr>
        <p:spPr bwMode="auto">
          <a:xfrm>
            <a:off x="6753225" y="5264150"/>
            <a:ext cx="892175" cy="307975"/>
          </a:xfrm>
          <a:prstGeom prst="rect">
            <a:avLst/>
          </a:prstGeom>
          <a:noFill/>
          <a:ln w="9525">
            <a:noFill/>
            <a:miter lim="800000"/>
            <a:headEnd/>
            <a:tailEnd/>
          </a:ln>
        </p:spPr>
        <p:txBody>
          <a:bodyPr wrap="none">
            <a:spAutoFit/>
          </a:bodyPr>
          <a:lstStyle/>
          <a:p>
            <a:pPr eaLnBrk="0" hangingPunct="0"/>
            <a:r>
              <a:rPr lang="fr-FR" altLang="fr-FR" sz="1400">
                <a:solidFill>
                  <a:srgbClr val="1C1C1C"/>
                </a:solidFill>
                <a:cs typeface="Arial" charset="0"/>
              </a:rPr>
              <a:t>F(x</a:t>
            </a:r>
            <a:r>
              <a:rPr lang="fr-FR" altLang="fr-FR" sz="1400" baseline="30000">
                <a:solidFill>
                  <a:srgbClr val="1C1C1C"/>
                </a:solidFill>
                <a:cs typeface="Arial" charset="0"/>
              </a:rPr>
              <a:t>2</a:t>
            </a:r>
            <a:r>
              <a:rPr lang="fr-FR" altLang="fr-FR" sz="1400">
                <a:solidFill>
                  <a:srgbClr val="1C1C1C"/>
                </a:solidFill>
                <a:cs typeface="Arial" charset="0"/>
              </a:rPr>
              <a:t>)+xy</a:t>
            </a:r>
            <a:r>
              <a:rPr lang="fr-FR" altLang="fr-FR" sz="1400" baseline="30000">
                <a:solidFill>
                  <a:srgbClr val="1C1C1C"/>
                </a:solidFill>
                <a:cs typeface="Arial" charset="0"/>
              </a:rPr>
              <a:t>2</a:t>
            </a:r>
            <a:endParaRPr lang="fr-FR" altLang="fr-FR" sz="1400">
              <a:solidFill>
                <a:srgbClr val="1C1C1C"/>
              </a:solidFill>
              <a:cs typeface="Arial" charset="0"/>
            </a:endParaRPr>
          </a:p>
        </p:txBody>
      </p:sp>
      <p:sp>
        <p:nvSpPr>
          <p:cNvPr id="7214" name="Text Box 100"/>
          <p:cNvSpPr txBox="1">
            <a:spLocks noChangeArrowheads="1"/>
          </p:cNvSpPr>
          <p:nvPr/>
        </p:nvSpPr>
        <p:spPr bwMode="auto">
          <a:xfrm>
            <a:off x="6791325" y="5648325"/>
            <a:ext cx="831850" cy="307975"/>
          </a:xfrm>
          <a:prstGeom prst="rect">
            <a:avLst/>
          </a:prstGeom>
          <a:noFill/>
          <a:ln w="9525">
            <a:noFill/>
            <a:miter lim="800000"/>
            <a:headEnd/>
            <a:tailEnd/>
          </a:ln>
        </p:spPr>
        <p:txBody>
          <a:bodyPr wrap="none">
            <a:spAutoFit/>
          </a:bodyPr>
          <a:lstStyle/>
          <a:p>
            <a:pPr eaLnBrk="0" hangingPunct="0"/>
            <a:r>
              <a:rPr lang="fr-FR" altLang="fr-FR" sz="1400">
                <a:solidFill>
                  <a:srgbClr val="1C1C1C"/>
                </a:solidFill>
                <a:cs typeface="Arial" charset="0"/>
              </a:rPr>
              <a:t>xy+F(y</a:t>
            </a:r>
            <a:r>
              <a:rPr lang="fr-FR" altLang="fr-FR" sz="1400" baseline="30000">
                <a:solidFill>
                  <a:srgbClr val="1C1C1C"/>
                </a:solidFill>
                <a:cs typeface="Arial" charset="0"/>
              </a:rPr>
              <a:t>2</a:t>
            </a:r>
            <a:r>
              <a:rPr lang="fr-FR" altLang="fr-FR" sz="1400">
                <a:solidFill>
                  <a:srgbClr val="1C1C1C"/>
                </a:solidFill>
                <a:cs typeface="Arial" charset="0"/>
              </a:rPr>
              <a:t>)</a:t>
            </a:r>
          </a:p>
        </p:txBody>
      </p:sp>
      <p:sp>
        <p:nvSpPr>
          <p:cNvPr id="7215" name="Line 101"/>
          <p:cNvSpPr>
            <a:spLocks noChangeShapeType="1"/>
          </p:cNvSpPr>
          <p:nvPr/>
        </p:nvSpPr>
        <p:spPr bwMode="auto">
          <a:xfrm>
            <a:off x="6784975" y="5599113"/>
            <a:ext cx="796925" cy="0"/>
          </a:xfrm>
          <a:prstGeom prst="line">
            <a:avLst/>
          </a:prstGeom>
          <a:noFill/>
          <a:ln w="19050">
            <a:solidFill>
              <a:schemeClr val="tx1"/>
            </a:solidFill>
            <a:round/>
            <a:headEnd/>
            <a:tailEnd/>
          </a:ln>
        </p:spPr>
        <p:txBody>
          <a:bodyPr lIns="82726" tIns="41363" rIns="82726" bIns="41363">
            <a:spAutoFit/>
          </a:bodyPr>
          <a:lstStyle/>
          <a:p>
            <a:endParaRPr lang="fr-FR"/>
          </a:p>
        </p:txBody>
      </p:sp>
      <p:sp>
        <p:nvSpPr>
          <p:cNvPr id="7216" name="WordArt 102"/>
          <p:cNvSpPr>
            <a:spLocks noChangeArrowheads="1" noChangeShapeType="1" noTextEdit="1"/>
          </p:cNvSpPr>
          <p:nvPr/>
        </p:nvSpPr>
        <p:spPr bwMode="auto">
          <a:xfrm>
            <a:off x="5051425" y="5734050"/>
            <a:ext cx="1238250" cy="231775"/>
          </a:xfrm>
          <a:prstGeom prst="rect">
            <a:avLst/>
          </a:prstGeom>
        </p:spPr>
        <p:txBody>
          <a:bodyPr wrap="none" fromWordArt="1">
            <a:prstTxWarp prst="textPlain">
              <a:avLst>
                <a:gd name="adj" fmla="val 50000"/>
              </a:avLst>
            </a:prstTxWarp>
          </a:bodyPr>
          <a:lstStyle/>
          <a:p>
            <a:pPr algn="ctr"/>
            <a:r>
              <a:rPr lang="fr-FR" sz="3600" kern="10">
                <a:ln w="9525">
                  <a:noFill/>
                  <a:round/>
                  <a:headEnd/>
                  <a:tailEnd/>
                </a:ln>
                <a:solidFill>
                  <a:srgbClr val="1C1C1C"/>
                </a:solidFill>
                <a:latin typeface="Impact"/>
              </a:rPr>
              <a:t>SCIENTIFIQUE</a:t>
            </a:r>
          </a:p>
        </p:txBody>
      </p:sp>
      <p:sp>
        <p:nvSpPr>
          <p:cNvPr id="7217" name="WordArt 103"/>
          <p:cNvSpPr>
            <a:spLocks noChangeArrowheads="1" noChangeShapeType="1" noTextEdit="1"/>
          </p:cNvSpPr>
          <p:nvPr/>
        </p:nvSpPr>
        <p:spPr bwMode="auto">
          <a:xfrm>
            <a:off x="5984875" y="5219700"/>
            <a:ext cx="376238" cy="360363"/>
          </a:xfrm>
          <a:prstGeom prst="rect">
            <a:avLst/>
          </a:prstGeom>
        </p:spPr>
        <p:txBody>
          <a:bodyPr wrap="none" fromWordArt="1">
            <a:prstTxWarp prst="textPlain">
              <a:avLst>
                <a:gd name="adj" fmla="val 50000"/>
              </a:avLst>
            </a:prstTxWarp>
          </a:bodyPr>
          <a:lstStyle/>
          <a:p>
            <a:pPr algn="ctr"/>
            <a:r>
              <a:rPr lang="fr-FR" sz="3600" b="1" kern="10">
                <a:ln w="76200">
                  <a:solidFill>
                    <a:srgbClr val="CC0000"/>
                  </a:solidFill>
                  <a:round/>
                  <a:headEnd/>
                  <a:tailEnd/>
                </a:ln>
                <a:solidFill>
                  <a:srgbClr val="CC0000"/>
                </a:solidFill>
                <a:latin typeface="Century Gothic"/>
              </a:rPr>
              <a:t>S</a:t>
            </a:r>
          </a:p>
        </p:txBody>
      </p:sp>
      <p:sp>
        <p:nvSpPr>
          <p:cNvPr id="7218" name="WordArt 104"/>
          <p:cNvSpPr>
            <a:spLocks noChangeArrowheads="1" noChangeShapeType="1" noTextEdit="1"/>
          </p:cNvSpPr>
          <p:nvPr/>
        </p:nvSpPr>
        <p:spPr bwMode="auto">
          <a:xfrm>
            <a:off x="5984875" y="5219700"/>
            <a:ext cx="376238" cy="360363"/>
          </a:xfrm>
          <a:prstGeom prst="rect">
            <a:avLst/>
          </a:prstGeom>
        </p:spPr>
        <p:txBody>
          <a:bodyPr wrap="none" fromWordArt="1">
            <a:prstTxWarp prst="textPlain">
              <a:avLst>
                <a:gd name="adj" fmla="val 50000"/>
              </a:avLst>
            </a:prstTxWarp>
          </a:bodyPr>
          <a:lstStyle/>
          <a:p>
            <a:pPr algn="ctr"/>
            <a:r>
              <a:rPr lang="fr-FR" sz="3600" b="1" kern="10">
                <a:ln w="9525">
                  <a:solidFill>
                    <a:schemeClr val="bg1"/>
                  </a:solidFill>
                  <a:round/>
                  <a:headEnd/>
                  <a:tailEnd/>
                </a:ln>
                <a:solidFill>
                  <a:schemeClr val="bg1"/>
                </a:solidFill>
                <a:latin typeface="Century Gothic"/>
              </a:rPr>
              <a:t>S</a:t>
            </a:r>
          </a:p>
        </p:txBody>
      </p:sp>
      <p:sp>
        <p:nvSpPr>
          <p:cNvPr id="7219" name="WordArt 105"/>
          <p:cNvSpPr>
            <a:spLocks noChangeArrowheads="1" noChangeShapeType="1" noTextEdit="1"/>
          </p:cNvSpPr>
          <p:nvPr/>
        </p:nvSpPr>
        <p:spPr bwMode="auto">
          <a:xfrm>
            <a:off x="5021263" y="5219700"/>
            <a:ext cx="800100" cy="360363"/>
          </a:xfrm>
          <a:prstGeom prst="rect">
            <a:avLst/>
          </a:prstGeom>
        </p:spPr>
        <p:txBody>
          <a:bodyPr wrap="none" fromWordArt="1">
            <a:prstTxWarp prst="textPlain">
              <a:avLst>
                <a:gd name="adj" fmla="val 50000"/>
              </a:avLst>
            </a:prstTxWarp>
          </a:bodyPr>
          <a:lstStyle/>
          <a:p>
            <a:pPr algn="ctr"/>
            <a:r>
              <a:rPr lang="fr-FR" sz="3600" b="1" kern="10">
                <a:ln w="76200">
                  <a:solidFill>
                    <a:srgbClr val="CC0000"/>
                  </a:solidFill>
                  <a:round/>
                  <a:headEnd/>
                  <a:tailEnd/>
                </a:ln>
                <a:solidFill>
                  <a:srgbClr val="CC0000"/>
                </a:solidFill>
                <a:latin typeface="Century Gothic"/>
              </a:rPr>
              <a:t>série</a:t>
            </a:r>
          </a:p>
        </p:txBody>
      </p:sp>
      <p:sp>
        <p:nvSpPr>
          <p:cNvPr id="7220" name="WordArt 106"/>
          <p:cNvSpPr>
            <a:spLocks noChangeArrowheads="1" noChangeShapeType="1" noTextEdit="1"/>
          </p:cNvSpPr>
          <p:nvPr/>
        </p:nvSpPr>
        <p:spPr bwMode="auto">
          <a:xfrm>
            <a:off x="5021263" y="5219700"/>
            <a:ext cx="800100" cy="360363"/>
          </a:xfrm>
          <a:prstGeom prst="rect">
            <a:avLst/>
          </a:prstGeom>
        </p:spPr>
        <p:txBody>
          <a:bodyPr wrap="none" fromWordArt="1">
            <a:prstTxWarp prst="textPlain">
              <a:avLst>
                <a:gd name="adj" fmla="val 50000"/>
              </a:avLst>
            </a:prstTxWarp>
          </a:bodyPr>
          <a:lstStyle/>
          <a:p>
            <a:pPr algn="ctr"/>
            <a:r>
              <a:rPr lang="fr-FR" sz="3600" b="1" kern="10">
                <a:ln w="9525">
                  <a:solidFill>
                    <a:schemeClr val="bg1"/>
                  </a:solidFill>
                  <a:round/>
                  <a:headEnd/>
                  <a:tailEnd/>
                </a:ln>
                <a:solidFill>
                  <a:schemeClr val="bg1"/>
                </a:solidFill>
                <a:latin typeface="Century Gothic"/>
              </a:rPr>
              <a:t>série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9" descr="openfile"/>
          <p:cNvPicPr>
            <a:picLocks noChangeAspect="1" noChangeArrowheads="1"/>
          </p:cNvPicPr>
          <p:nvPr/>
        </p:nvPicPr>
        <p:blipFill>
          <a:blip r:embed="rId4" cstate="print"/>
          <a:srcRect/>
          <a:stretch>
            <a:fillRect/>
          </a:stretch>
        </p:blipFill>
        <p:spPr bwMode="auto">
          <a:xfrm>
            <a:off x="-312738" y="-303213"/>
            <a:ext cx="9837738" cy="7489826"/>
          </a:xfrm>
          <a:prstGeom prst="rect">
            <a:avLst/>
          </a:prstGeom>
          <a:noFill/>
          <a:ln w="9525">
            <a:noFill/>
            <a:miter lim="800000"/>
            <a:headEnd/>
            <a:tailEnd/>
          </a:ln>
        </p:spPr>
      </p:pic>
      <p:sp>
        <p:nvSpPr>
          <p:cNvPr id="8195" name="WordArt 41"/>
          <p:cNvSpPr>
            <a:spLocks noChangeArrowheads="1" noChangeShapeType="1" noTextEdit="1"/>
          </p:cNvSpPr>
          <p:nvPr/>
        </p:nvSpPr>
        <p:spPr bwMode="auto">
          <a:xfrm>
            <a:off x="3641725" y="188913"/>
            <a:ext cx="3632200" cy="287337"/>
          </a:xfrm>
          <a:prstGeom prst="rect">
            <a:avLst/>
          </a:prstGeom>
        </p:spPr>
        <p:txBody>
          <a:bodyPr wrap="none" fromWordArt="1">
            <a:prstTxWarp prst="textPlain">
              <a:avLst>
                <a:gd name="adj" fmla="val 50000"/>
              </a:avLst>
            </a:prstTxWarp>
          </a:bodyPr>
          <a:lstStyle/>
          <a:p>
            <a:pPr algn="ctr"/>
            <a:r>
              <a:rPr lang="fr-FR" sz="3600" b="1" kern="10">
                <a:ln w="9525">
                  <a:noFill/>
                  <a:round/>
                  <a:headEnd/>
                  <a:tailEnd/>
                </a:ln>
                <a:solidFill>
                  <a:schemeClr val="bg1"/>
                </a:solidFill>
                <a:latin typeface="Century Gothic"/>
              </a:rPr>
              <a:t>Choisir un domaine</a:t>
            </a:r>
          </a:p>
        </p:txBody>
      </p:sp>
      <p:sp>
        <p:nvSpPr>
          <p:cNvPr id="8196" name="WordArt 51"/>
          <p:cNvSpPr>
            <a:spLocks noChangeArrowheads="1" noChangeShapeType="1" noTextEdit="1"/>
          </p:cNvSpPr>
          <p:nvPr/>
        </p:nvSpPr>
        <p:spPr bwMode="auto">
          <a:xfrm>
            <a:off x="2246313" y="4522788"/>
            <a:ext cx="5318125" cy="350837"/>
          </a:xfrm>
          <a:prstGeom prst="rect">
            <a:avLst/>
          </a:prstGeom>
        </p:spPr>
        <p:txBody>
          <a:bodyPr wrap="none" fromWordArt="1">
            <a:prstTxWarp prst="textPlain">
              <a:avLst>
                <a:gd name="adj" fmla="val 50000"/>
              </a:avLst>
            </a:prstTxWarp>
          </a:bodyPr>
          <a:lstStyle/>
          <a:p>
            <a:pPr algn="ctr"/>
            <a:r>
              <a:rPr lang="fr-FR" sz="3600" b="1" kern="10">
                <a:ln w="19050">
                  <a:solidFill>
                    <a:srgbClr val="006699"/>
                  </a:solidFill>
                  <a:round/>
                  <a:headEnd/>
                  <a:tailEnd/>
                </a:ln>
                <a:solidFill>
                  <a:srgbClr val="006699"/>
                </a:solidFill>
                <a:latin typeface="Century Gothic"/>
              </a:rPr>
              <a:t>des sciences sociales et politiques</a:t>
            </a:r>
          </a:p>
        </p:txBody>
      </p:sp>
      <p:pic>
        <p:nvPicPr>
          <p:cNvPr id="8197" name="Picture 53"/>
          <p:cNvPicPr>
            <a:picLocks noChangeAspect="1" noChangeArrowheads="1"/>
          </p:cNvPicPr>
          <p:nvPr/>
        </p:nvPicPr>
        <p:blipFill>
          <a:blip r:embed="rId5" cstate="print"/>
          <a:srcRect/>
          <a:stretch>
            <a:fillRect/>
          </a:stretch>
        </p:blipFill>
        <p:spPr bwMode="auto">
          <a:xfrm>
            <a:off x="1914525" y="4535488"/>
            <a:ext cx="200025" cy="312737"/>
          </a:xfrm>
          <a:prstGeom prst="rect">
            <a:avLst/>
          </a:prstGeom>
          <a:noFill/>
          <a:ln w="9525">
            <a:noFill/>
            <a:miter lim="800000"/>
            <a:headEnd/>
            <a:tailEnd/>
          </a:ln>
        </p:spPr>
      </p:pic>
      <p:pic>
        <p:nvPicPr>
          <p:cNvPr id="8198" name="Picture 54"/>
          <p:cNvPicPr>
            <a:picLocks noChangeAspect="1" noChangeArrowheads="1"/>
          </p:cNvPicPr>
          <p:nvPr/>
        </p:nvPicPr>
        <p:blipFill>
          <a:blip r:embed="rId5" cstate="print"/>
          <a:srcRect/>
          <a:stretch>
            <a:fillRect/>
          </a:stretch>
        </p:blipFill>
        <p:spPr bwMode="auto">
          <a:xfrm>
            <a:off x="1914525" y="5187950"/>
            <a:ext cx="200025" cy="312738"/>
          </a:xfrm>
          <a:prstGeom prst="rect">
            <a:avLst/>
          </a:prstGeom>
          <a:noFill/>
          <a:ln w="9525">
            <a:noFill/>
            <a:miter lim="800000"/>
            <a:headEnd/>
            <a:tailEnd/>
          </a:ln>
        </p:spPr>
      </p:pic>
      <p:sp>
        <p:nvSpPr>
          <p:cNvPr id="8199" name="WordArt 56"/>
          <p:cNvSpPr>
            <a:spLocks noChangeArrowheads="1" noChangeShapeType="1" noTextEdit="1"/>
          </p:cNvSpPr>
          <p:nvPr/>
        </p:nvSpPr>
        <p:spPr bwMode="auto">
          <a:xfrm>
            <a:off x="866775" y="3825875"/>
            <a:ext cx="7893050" cy="336550"/>
          </a:xfrm>
          <a:prstGeom prst="rect">
            <a:avLst/>
          </a:prstGeom>
        </p:spPr>
        <p:txBody>
          <a:bodyPr wrap="none" fromWordArt="1">
            <a:prstTxWarp prst="textPlain">
              <a:avLst>
                <a:gd name="adj" fmla="val 50000"/>
              </a:avLst>
            </a:prstTxWarp>
          </a:bodyPr>
          <a:lstStyle/>
          <a:p>
            <a:pPr algn="ctr"/>
            <a:r>
              <a:rPr lang="fr-FR" sz="3600" kern="10">
                <a:ln w="9525">
                  <a:solidFill>
                    <a:srgbClr val="CC0000"/>
                  </a:solidFill>
                  <a:round/>
                  <a:headEnd/>
                  <a:tailEnd/>
                </a:ln>
                <a:solidFill>
                  <a:srgbClr val="CC0000"/>
                </a:solidFill>
                <a:latin typeface="Arial Black"/>
              </a:rPr>
              <a:t>En terminale, les élèves affinent leur choix en choisissant :</a:t>
            </a:r>
          </a:p>
        </p:txBody>
      </p:sp>
      <p:sp>
        <p:nvSpPr>
          <p:cNvPr id="8200" name="WordArt 59"/>
          <p:cNvSpPr>
            <a:spLocks noChangeArrowheads="1" noChangeShapeType="1" noTextEdit="1"/>
          </p:cNvSpPr>
          <p:nvPr/>
        </p:nvSpPr>
        <p:spPr bwMode="auto">
          <a:xfrm>
            <a:off x="2249488" y="5157788"/>
            <a:ext cx="4316412" cy="365125"/>
          </a:xfrm>
          <a:prstGeom prst="rect">
            <a:avLst/>
          </a:prstGeom>
        </p:spPr>
        <p:txBody>
          <a:bodyPr wrap="none" fromWordArt="1">
            <a:prstTxWarp prst="textPlain">
              <a:avLst>
                <a:gd name="adj" fmla="val 50000"/>
              </a:avLst>
            </a:prstTxWarp>
          </a:bodyPr>
          <a:lstStyle/>
          <a:p>
            <a:pPr algn="ctr"/>
            <a:r>
              <a:rPr lang="fr-FR" sz="3600" b="1" kern="10">
                <a:ln w="19050">
                  <a:solidFill>
                    <a:srgbClr val="006699"/>
                  </a:solidFill>
                  <a:round/>
                  <a:headEnd/>
                  <a:tailEnd/>
                </a:ln>
                <a:solidFill>
                  <a:srgbClr val="006699"/>
                </a:solidFill>
                <a:latin typeface="Century Gothic"/>
              </a:rPr>
              <a:t>de l'économie approfondie</a:t>
            </a:r>
          </a:p>
        </p:txBody>
      </p:sp>
      <p:sp>
        <p:nvSpPr>
          <p:cNvPr id="8201" name="WordArt 63"/>
          <p:cNvSpPr>
            <a:spLocks noChangeArrowheads="1" noChangeShapeType="1" noTextEdit="1"/>
          </p:cNvSpPr>
          <p:nvPr/>
        </p:nvSpPr>
        <p:spPr bwMode="auto">
          <a:xfrm>
            <a:off x="2246313" y="5827713"/>
            <a:ext cx="3249612" cy="376237"/>
          </a:xfrm>
          <a:prstGeom prst="rect">
            <a:avLst/>
          </a:prstGeom>
        </p:spPr>
        <p:txBody>
          <a:bodyPr wrap="none" fromWordArt="1">
            <a:prstTxWarp prst="textPlain">
              <a:avLst>
                <a:gd name="adj" fmla="val 50000"/>
              </a:avLst>
            </a:prstTxWarp>
          </a:bodyPr>
          <a:lstStyle/>
          <a:p>
            <a:pPr algn="ctr"/>
            <a:r>
              <a:rPr lang="fr-FR" sz="3600" b="1" kern="10">
                <a:ln w="19050">
                  <a:solidFill>
                    <a:srgbClr val="006699"/>
                  </a:solidFill>
                  <a:round/>
                  <a:headEnd/>
                  <a:tailEnd/>
                </a:ln>
                <a:solidFill>
                  <a:srgbClr val="006699"/>
                </a:solidFill>
                <a:latin typeface="Century Gothic"/>
              </a:rPr>
              <a:t>des mathématiques</a:t>
            </a:r>
          </a:p>
        </p:txBody>
      </p:sp>
      <p:pic>
        <p:nvPicPr>
          <p:cNvPr id="8202" name="Picture 65"/>
          <p:cNvPicPr>
            <a:picLocks noChangeAspect="1" noChangeArrowheads="1"/>
          </p:cNvPicPr>
          <p:nvPr/>
        </p:nvPicPr>
        <p:blipFill>
          <a:blip r:embed="rId5" cstate="print"/>
          <a:srcRect/>
          <a:stretch>
            <a:fillRect/>
          </a:stretch>
        </p:blipFill>
        <p:spPr bwMode="auto">
          <a:xfrm>
            <a:off x="1914525" y="5856288"/>
            <a:ext cx="200025" cy="312737"/>
          </a:xfrm>
          <a:prstGeom prst="rect">
            <a:avLst/>
          </a:prstGeom>
          <a:noFill/>
          <a:ln w="9525">
            <a:noFill/>
            <a:miter lim="800000"/>
            <a:headEnd/>
            <a:tailEnd/>
          </a:ln>
        </p:spPr>
      </p:pic>
      <p:sp>
        <p:nvSpPr>
          <p:cNvPr id="8203" name="WordArt 79"/>
          <p:cNvSpPr>
            <a:spLocks noChangeArrowheads="1" noChangeShapeType="1" noTextEdit="1"/>
          </p:cNvSpPr>
          <p:nvPr/>
        </p:nvSpPr>
        <p:spPr bwMode="auto">
          <a:xfrm>
            <a:off x="1435100" y="1616075"/>
            <a:ext cx="5195888" cy="287338"/>
          </a:xfrm>
          <a:prstGeom prst="rect">
            <a:avLst/>
          </a:prstGeom>
        </p:spPr>
        <p:txBody>
          <a:bodyPr wrap="none" fromWordArt="1">
            <a:prstTxWarp prst="textPlain">
              <a:avLst>
                <a:gd name="adj" fmla="val 50000"/>
              </a:avLst>
            </a:prstTxWarp>
          </a:bodyPr>
          <a:lstStyle/>
          <a:p>
            <a:pPr algn="ctr"/>
            <a:r>
              <a:rPr lang="fr-FR" sz="3600" b="1" kern="10">
                <a:ln w="9525">
                  <a:solidFill>
                    <a:srgbClr val="333333"/>
                  </a:solidFill>
                  <a:round/>
                  <a:headEnd/>
                  <a:tailEnd/>
                </a:ln>
                <a:solidFill>
                  <a:srgbClr val="333333"/>
                </a:solidFill>
                <a:latin typeface="Century Gothic"/>
              </a:rPr>
              <a:t>au sein d'une dominante, existence de</a:t>
            </a:r>
          </a:p>
        </p:txBody>
      </p:sp>
      <p:pic>
        <p:nvPicPr>
          <p:cNvPr id="8204" name="Picture 80" descr="MCj04380020000[1]"/>
          <p:cNvPicPr>
            <a:picLocks noChangeAspect="1" noChangeArrowheads="1"/>
          </p:cNvPicPr>
          <p:nvPr/>
        </p:nvPicPr>
        <p:blipFill>
          <a:blip r:embed="rId6" cstate="print"/>
          <a:srcRect/>
          <a:stretch>
            <a:fillRect/>
          </a:stretch>
        </p:blipFill>
        <p:spPr bwMode="auto">
          <a:xfrm>
            <a:off x="517525" y="1425575"/>
            <a:ext cx="665163" cy="490538"/>
          </a:xfrm>
          <a:prstGeom prst="rect">
            <a:avLst/>
          </a:prstGeom>
          <a:noFill/>
          <a:ln w="9525">
            <a:noFill/>
            <a:miter lim="800000"/>
            <a:headEnd/>
            <a:tailEnd/>
          </a:ln>
        </p:spPr>
      </p:pic>
      <p:sp>
        <p:nvSpPr>
          <p:cNvPr id="8205" name="AutoShape 81"/>
          <p:cNvSpPr>
            <a:spLocks noChangeArrowheads="1"/>
          </p:cNvSpPr>
          <p:nvPr/>
        </p:nvSpPr>
        <p:spPr bwMode="auto">
          <a:xfrm>
            <a:off x="2324100" y="2105025"/>
            <a:ext cx="4464050" cy="1323975"/>
          </a:xfrm>
          <a:prstGeom prst="roundRect">
            <a:avLst>
              <a:gd name="adj" fmla="val 9509"/>
            </a:avLst>
          </a:prstGeom>
          <a:solidFill>
            <a:srgbClr val="FFFF99"/>
          </a:solidFill>
          <a:ln w="19050">
            <a:solidFill>
              <a:srgbClr val="006699"/>
            </a:solidFill>
            <a:round/>
            <a:headEnd/>
            <a:tailEnd/>
          </a:ln>
        </p:spPr>
        <p:txBody>
          <a:bodyPr wrap="none" anchor="ctr"/>
          <a:lstStyle/>
          <a:p>
            <a:endParaRPr lang="fr-FR" altLang="fr-FR"/>
          </a:p>
        </p:txBody>
      </p:sp>
      <p:sp>
        <p:nvSpPr>
          <p:cNvPr id="8206" name="WordArt 82"/>
          <p:cNvSpPr>
            <a:spLocks noChangeArrowheads="1" noChangeShapeType="1" noTextEdit="1"/>
          </p:cNvSpPr>
          <p:nvPr/>
        </p:nvSpPr>
        <p:spPr bwMode="auto">
          <a:xfrm>
            <a:off x="2771775" y="2854325"/>
            <a:ext cx="1354138" cy="503238"/>
          </a:xfrm>
          <a:prstGeom prst="rect">
            <a:avLst/>
          </a:prstGeom>
        </p:spPr>
        <p:txBody>
          <a:bodyPr wrap="none" fromWordArt="1">
            <a:prstTxWarp prst="textPlain">
              <a:avLst>
                <a:gd name="adj" fmla="val 50000"/>
              </a:avLst>
            </a:prstTxWarp>
          </a:bodyPr>
          <a:lstStyle/>
          <a:p>
            <a:pPr algn="ctr"/>
            <a:r>
              <a:rPr lang="fr-FR" sz="3600" kern="10">
                <a:ln w="9525">
                  <a:noFill/>
                  <a:round/>
                  <a:headEnd/>
                  <a:tailEnd/>
                </a:ln>
                <a:solidFill>
                  <a:srgbClr val="1C1C1C"/>
                </a:solidFill>
                <a:latin typeface="Impact"/>
              </a:rPr>
              <a:t>ÉCONOMIQUE</a:t>
            </a:r>
          </a:p>
          <a:p>
            <a:pPr algn="ctr"/>
            <a:r>
              <a:rPr lang="fr-FR" sz="3600" kern="10">
                <a:ln w="9525">
                  <a:noFill/>
                  <a:round/>
                  <a:headEnd/>
                  <a:tailEnd/>
                </a:ln>
                <a:solidFill>
                  <a:srgbClr val="1C1C1C"/>
                </a:solidFill>
                <a:latin typeface="Impact"/>
              </a:rPr>
              <a:t>ET SOCIAL</a:t>
            </a:r>
          </a:p>
        </p:txBody>
      </p:sp>
      <p:graphicFrame>
        <p:nvGraphicFramePr>
          <p:cNvPr id="8207" name="Object 2"/>
          <p:cNvGraphicFramePr>
            <a:graphicFrameLocks noChangeAspect="1"/>
          </p:cNvGraphicFramePr>
          <p:nvPr/>
        </p:nvGraphicFramePr>
        <p:xfrm>
          <a:off x="5889625" y="2487613"/>
          <a:ext cx="676275" cy="654050"/>
        </p:xfrm>
        <a:graphic>
          <a:graphicData uri="http://schemas.openxmlformats.org/presentationml/2006/ole">
            <p:oleObj spid="_x0000_s8213" name="Clip" r:id="rId7" imgW="1664208" imgH="1666951" progId="">
              <p:embed/>
            </p:oleObj>
          </a:graphicData>
        </a:graphic>
      </p:graphicFrame>
      <p:graphicFrame>
        <p:nvGraphicFramePr>
          <p:cNvPr id="8208" name="Object 3"/>
          <p:cNvGraphicFramePr>
            <a:graphicFrameLocks noChangeAspect="1"/>
          </p:cNvGraphicFramePr>
          <p:nvPr/>
        </p:nvGraphicFramePr>
        <p:xfrm>
          <a:off x="4821238" y="2541588"/>
          <a:ext cx="649287" cy="487362"/>
        </p:xfrm>
        <a:graphic>
          <a:graphicData uri="http://schemas.openxmlformats.org/presentationml/2006/ole">
            <p:oleObj spid="_x0000_s8214" name="Clip" r:id="rId8" imgW="6934200" imgH="3862388" progId="">
              <p:embed/>
            </p:oleObj>
          </a:graphicData>
        </a:graphic>
      </p:graphicFrame>
      <p:sp>
        <p:nvSpPr>
          <p:cNvPr id="8209" name="WordArt 85"/>
          <p:cNvSpPr>
            <a:spLocks noChangeArrowheads="1" noChangeShapeType="1" noTextEdit="1"/>
          </p:cNvSpPr>
          <p:nvPr/>
        </p:nvSpPr>
        <p:spPr bwMode="auto">
          <a:xfrm>
            <a:off x="3651250" y="2276475"/>
            <a:ext cx="601663" cy="433388"/>
          </a:xfrm>
          <a:prstGeom prst="rect">
            <a:avLst/>
          </a:prstGeom>
        </p:spPr>
        <p:txBody>
          <a:bodyPr wrap="none" fromWordArt="1">
            <a:prstTxWarp prst="textPlain">
              <a:avLst>
                <a:gd name="adj" fmla="val 50000"/>
              </a:avLst>
            </a:prstTxWarp>
          </a:bodyPr>
          <a:lstStyle/>
          <a:p>
            <a:pPr algn="ctr"/>
            <a:r>
              <a:rPr lang="fr-FR" sz="3600" b="1" kern="10">
                <a:ln w="76200">
                  <a:solidFill>
                    <a:srgbClr val="CC0000"/>
                  </a:solidFill>
                  <a:round/>
                  <a:headEnd/>
                  <a:tailEnd/>
                </a:ln>
                <a:solidFill>
                  <a:srgbClr val="CC0000"/>
                </a:solidFill>
                <a:latin typeface="Century Gothic"/>
              </a:rPr>
              <a:t>ES</a:t>
            </a:r>
          </a:p>
        </p:txBody>
      </p:sp>
      <p:sp>
        <p:nvSpPr>
          <p:cNvPr id="8210" name="WordArt 86"/>
          <p:cNvSpPr>
            <a:spLocks noChangeArrowheads="1" noChangeShapeType="1" noTextEdit="1"/>
          </p:cNvSpPr>
          <p:nvPr/>
        </p:nvSpPr>
        <p:spPr bwMode="auto">
          <a:xfrm>
            <a:off x="3651250" y="2276475"/>
            <a:ext cx="601663" cy="433388"/>
          </a:xfrm>
          <a:prstGeom prst="rect">
            <a:avLst/>
          </a:prstGeom>
        </p:spPr>
        <p:txBody>
          <a:bodyPr wrap="none" fromWordArt="1">
            <a:prstTxWarp prst="textPlain">
              <a:avLst>
                <a:gd name="adj" fmla="val 50000"/>
              </a:avLst>
            </a:prstTxWarp>
          </a:bodyPr>
          <a:lstStyle/>
          <a:p>
            <a:pPr algn="ctr"/>
            <a:r>
              <a:rPr lang="fr-FR" sz="3600" b="1" kern="10">
                <a:ln w="9525">
                  <a:solidFill>
                    <a:schemeClr val="bg1"/>
                  </a:solidFill>
                  <a:round/>
                  <a:headEnd/>
                  <a:tailEnd/>
                </a:ln>
                <a:solidFill>
                  <a:schemeClr val="bg1"/>
                </a:solidFill>
                <a:latin typeface="Century Gothic"/>
              </a:rPr>
              <a:t>ES</a:t>
            </a:r>
          </a:p>
        </p:txBody>
      </p:sp>
      <p:sp>
        <p:nvSpPr>
          <p:cNvPr id="8211" name="WordArt 87"/>
          <p:cNvSpPr>
            <a:spLocks noChangeArrowheads="1" noChangeShapeType="1" noTextEdit="1"/>
          </p:cNvSpPr>
          <p:nvPr/>
        </p:nvSpPr>
        <p:spPr bwMode="auto">
          <a:xfrm>
            <a:off x="2655888" y="2276475"/>
            <a:ext cx="800100" cy="433388"/>
          </a:xfrm>
          <a:prstGeom prst="rect">
            <a:avLst/>
          </a:prstGeom>
        </p:spPr>
        <p:txBody>
          <a:bodyPr wrap="none" fromWordArt="1">
            <a:prstTxWarp prst="textPlain">
              <a:avLst>
                <a:gd name="adj" fmla="val 50000"/>
              </a:avLst>
            </a:prstTxWarp>
          </a:bodyPr>
          <a:lstStyle/>
          <a:p>
            <a:pPr algn="ctr"/>
            <a:r>
              <a:rPr lang="fr-FR" sz="3600" b="1" kern="10">
                <a:ln w="76200">
                  <a:solidFill>
                    <a:srgbClr val="CC0000"/>
                  </a:solidFill>
                  <a:round/>
                  <a:headEnd/>
                  <a:tailEnd/>
                </a:ln>
                <a:solidFill>
                  <a:srgbClr val="CC0000"/>
                </a:solidFill>
                <a:latin typeface="Century Gothic"/>
              </a:rPr>
              <a:t>série</a:t>
            </a:r>
          </a:p>
        </p:txBody>
      </p:sp>
      <p:sp>
        <p:nvSpPr>
          <p:cNvPr id="8212" name="WordArt 88"/>
          <p:cNvSpPr>
            <a:spLocks noChangeArrowheads="1" noChangeShapeType="1" noTextEdit="1"/>
          </p:cNvSpPr>
          <p:nvPr/>
        </p:nvSpPr>
        <p:spPr bwMode="auto">
          <a:xfrm>
            <a:off x="2655888" y="2276475"/>
            <a:ext cx="800100" cy="433388"/>
          </a:xfrm>
          <a:prstGeom prst="rect">
            <a:avLst/>
          </a:prstGeom>
        </p:spPr>
        <p:txBody>
          <a:bodyPr wrap="none" fromWordArt="1">
            <a:prstTxWarp prst="textPlain">
              <a:avLst>
                <a:gd name="adj" fmla="val 50000"/>
              </a:avLst>
            </a:prstTxWarp>
          </a:bodyPr>
          <a:lstStyle/>
          <a:p>
            <a:pPr algn="ctr"/>
            <a:r>
              <a:rPr lang="fr-FR" sz="3600" b="1" kern="10">
                <a:ln w="9525">
                  <a:solidFill>
                    <a:schemeClr val="bg1"/>
                  </a:solidFill>
                  <a:round/>
                  <a:headEnd/>
                  <a:tailEnd/>
                </a:ln>
                <a:solidFill>
                  <a:schemeClr val="bg1"/>
                </a:solidFill>
                <a:latin typeface="Century Gothic"/>
              </a:rPr>
              <a:t>série</a:t>
            </a:r>
          </a:p>
        </p:txBody>
      </p:sp>
      <p:sp>
        <p:nvSpPr>
          <p:cNvPr id="8213" name="WordArt 89"/>
          <p:cNvSpPr>
            <a:spLocks noChangeArrowheads="1" noChangeShapeType="1" noTextEdit="1"/>
          </p:cNvSpPr>
          <p:nvPr/>
        </p:nvSpPr>
        <p:spPr bwMode="auto">
          <a:xfrm>
            <a:off x="6737350" y="1555750"/>
            <a:ext cx="1622425" cy="328613"/>
          </a:xfrm>
          <a:prstGeom prst="rect">
            <a:avLst/>
          </a:prstGeom>
        </p:spPr>
        <p:txBody>
          <a:bodyPr wrap="none" fromWordArt="1">
            <a:prstTxWarp prst="textPlain">
              <a:avLst>
                <a:gd name="adj" fmla="val 50000"/>
              </a:avLst>
            </a:prstTxWarp>
          </a:bodyPr>
          <a:lstStyle/>
          <a:p>
            <a:pPr algn="ctr"/>
            <a:r>
              <a:rPr lang="fr-FR" sz="3600" kern="10">
                <a:ln w="9525">
                  <a:noFill/>
                  <a:round/>
                  <a:headEnd/>
                  <a:tailEnd/>
                </a:ln>
                <a:solidFill>
                  <a:srgbClr val="CC0000"/>
                </a:solidFill>
                <a:latin typeface="Impact"/>
              </a:rPr>
              <a:t>SPÉCIALITÉS</a:t>
            </a:r>
          </a:p>
        </p:txBody>
      </p:sp>
      <p:sp>
        <p:nvSpPr>
          <p:cNvPr id="8214" name="Text Box 90"/>
          <p:cNvSpPr txBox="1">
            <a:spLocks noChangeArrowheads="1"/>
          </p:cNvSpPr>
          <p:nvPr/>
        </p:nvSpPr>
        <p:spPr bwMode="auto">
          <a:xfrm>
            <a:off x="1249363" y="5122863"/>
            <a:ext cx="512762" cy="457200"/>
          </a:xfrm>
          <a:prstGeom prst="rect">
            <a:avLst/>
          </a:prstGeom>
          <a:noFill/>
          <a:ln w="9525">
            <a:noFill/>
            <a:miter lim="800000"/>
            <a:headEnd/>
            <a:tailEnd/>
          </a:ln>
        </p:spPr>
        <p:txBody>
          <a:bodyPr wrap="none">
            <a:spAutoFit/>
          </a:bodyPr>
          <a:lstStyle/>
          <a:p>
            <a:r>
              <a:rPr lang="fr-FR" altLang="fr-FR" b="1">
                <a:solidFill>
                  <a:srgbClr val="333333"/>
                </a:solidFill>
              </a:rPr>
              <a:t>ou</a:t>
            </a:r>
          </a:p>
        </p:txBody>
      </p:sp>
      <p:sp>
        <p:nvSpPr>
          <p:cNvPr id="8215" name="Text Box 91"/>
          <p:cNvSpPr txBox="1">
            <a:spLocks noChangeArrowheads="1"/>
          </p:cNvSpPr>
          <p:nvPr/>
        </p:nvSpPr>
        <p:spPr bwMode="auto">
          <a:xfrm>
            <a:off x="1249363" y="5780088"/>
            <a:ext cx="512762" cy="457200"/>
          </a:xfrm>
          <a:prstGeom prst="rect">
            <a:avLst/>
          </a:prstGeom>
          <a:noFill/>
          <a:ln w="9525">
            <a:noFill/>
            <a:miter lim="800000"/>
            <a:headEnd/>
            <a:tailEnd/>
          </a:ln>
        </p:spPr>
        <p:txBody>
          <a:bodyPr wrap="none">
            <a:spAutoFit/>
          </a:bodyPr>
          <a:lstStyle/>
          <a:p>
            <a:r>
              <a:rPr lang="fr-FR" altLang="fr-FR" b="1">
                <a:solidFill>
                  <a:srgbClr val="333333"/>
                </a:solidFill>
              </a:rPr>
              <a:t>ou</a:t>
            </a:r>
          </a:p>
        </p:txBody>
      </p:sp>
      <p:sp>
        <p:nvSpPr>
          <p:cNvPr id="8216" name="AutoShape 92"/>
          <p:cNvSpPr>
            <a:spLocks noChangeArrowheads="1"/>
          </p:cNvSpPr>
          <p:nvPr/>
        </p:nvSpPr>
        <p:spPr bwMode="auto">
          <a:xfrm>
            <a:off x="450850" y="3730625"/>
            <a:ext cx="266700" cy="431800"/>
          </a:xfrm>
          <a:prstGeom prst="rightArrow">
            <a:avLst>
              <a:gd name="adj1" fmla="val 50000"/>
              <a:gd name="adj2" fmla="val 77472"/>
            </a:avLst>
          </a:prstGeom>
          <a:solidFill>
            <a:schemeClr val="bg2"/>
          </a:solidFill>
          <a:ln w="9525">
            <a:solidFill>
              <a:schemeClr val="bg2"/>
            </a:solidFill>
            <a:miter lim="800000"/>
            <a:headEnd/>
            <a:tailEnd/>
          </a:ln>
        </p:spPr>
        <p:txBody>
          <a:bodyPr wrap="none" anchor="ctr"/>
          <a:lstStyle/>
          <a:p>
            <a:pPr algn="ctr"/>
            <a:endParaRPr lang="fr-FR" altLang="fr-FR">
              <a:solidFill>
                <a:srgbClr val="333333"/>
              </a:solidFill>
            </a:endParaRPr>
          </a:p>
        </p:txBody>
      </p:sp>
      <p:sp>
        <p:nvSpPr>
          <p:cNvPr id="8217" name="AutoShape 93"/>
          <p:cNvSpPr>
            <a:spLocks noChangeArrowheads="1"/>
          </p:cNvSpPr>
          <p:nvPr/>
        </p:nvSpPr>
        <p:spPr bwMode="auto">
          <a:xfrm>
            <a:off x="3171825" y="836613"/>
            <a:ext cx="2773363" cy="576262"/>
          </a:xfrm>
          <a:prstGeom prst="roundRect">
            <a:avLst>
              <a:gd name="adj" fmla="val 16667"/>
            </a:avLst>
          </a:prstGeom>
          <a:solidFill>
            <a:srgbClr val="000048"/>
          </a:solidFill>
          <a:ln w="9525">
            <a:solidFill>
              <a:srgbClr val="000048"/>
            </a:solidFill>
            <a:round/>
            <a:headEnd/>
            <a:tailEnd/>
          </a:ln>
        </p:spPr>
        <p:txBody>
          <a:bodyPr wrap="none" anchor="ctr"/>
          <a:lstStyle/>
          <a:p>
            <a:endParaRPr lang="fr-FR" altLang="fr-FR"/>
          </a:p>
        </p:txBody>
      </p:sp>
      <p:sp>
        <p:nvSpPr>
          <p:cNvPr id="8218" name="WordArt 94"/>
          <p:cNvSpPr>
            <a:spLocks noChangeArrowheads="1" noChangeShapeType="1" noTextEdit="1"/>
          </p:cNvSpPr>
          <p:nvPr/>
        </p:nvSpPr>
        <p:spPr bwMode="auto">
          <a:xfrm>
            <a:off x="3355975" y="930275"/>
            <a:ext cx="2430463" cy="344488"/>
          </a:xfrm>
          <a:prstGeom prst="rect">
            <a:avLst/>
          </a:prstGeom>
        </p:spPr>
        <p:txBody>
          <a:bodyPr wrap="none" fromWordArt="1">
            <a:prstTxWarp prst="textPlain">
              <a:avLst>
                <a:gd name="adj" fmla="val 50000"/>
              </a:avLst>
            </a:prstTxWarp>
          </a:bodyPr>
          <a:lstStyle/>
          <a:p>
            <a:pPr algn="ctr"/>
            <a:r>
              <a:rPr lang="fr-FR" sz="3600" kern="10">
                <a:ln w="76200">
                  <a:solidFill>
                    <a:schemeClr val="bg1"/>
                  </a:solidFill>
                  <a:round/>
                  <a:headEnd/>
                  <a:tailEnd/>
                </a:ln>
                <a:solidFill>
                  <a:schemeClr val="bg1"/>
                </a:solidFill>
                <a:latin typeface="Arial Black"/>
              </a:rPr>
              <a:t>VOIE GÉNÉRALE</a:t>
            </a:r>
          </a:p>
        </p:txBody>
      </p:sp>
      <p:sp>
        <p:nvSpPr>
          <p:cNvPr id="8219" name="WordArt 95"/>
          <p:cNvSpPr>
            <a:spLocks noChangeArrowheads="1" noChangeShapeType="1" noTextEdit="1"/>
          </p:cNvSpPr>
          <p:nvPr/>
        </p:nvSpPr>
        <p:spPr bwMode="auto">
          <a:xfrm>
            <a:off x="3355975" y="925513"/>
            <a:ext cx="2430463" cy="344487"/>
          </a:xfrm>
          <a:prstGeom prst="rect">
            <a:avLst/>
          </a:prstGeom>
        </p:spPr>
        <p:txBody>
          <a:bodyPr wrap="none" fromWordArt="1">
            <a:prstTxWarp prst="textPlain">
              <a:avLst>
                <a:gd name="adj" fmla="val 50000"/>
              </a:avLst>
            </a:prstTxWarp>
          </a:bodyPr>
          <a:lstStyle/>
          <a:p>
            <a:pPr algn="ctr"/>
            <a:r>
              <a:rPr lang="fr-FR" sz="3600" kern="10">
                <a:ln w="19050">
                  <a:solidFill>
                    <a:srgbClr val="000048"/>
                  </a:solidFill>
                  <a:round/>
                  <a:headEnd/>
                  <a:tailEnd/>
                </a:ln>
                <a:solidFill>
                  <a:srgbClr val="000048"/>
                </a:solidFill>
                <a:latin typeface="Arial Black"/>
              </a:rPr>
              <a:t>VOIE GÉNÉRALE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openfile"/>
          <p:cNvPicPr>
            <a:picLocks noChangeAspect="1" noChangeArrowheads="1"/>
          </p:cNvPicPr>
          <p:nvPr/>
        </p:nvPicPr>
        <p:blipFill>
          <a:blip r:embed="rId3" cstate="print"/>
          <a:srcRect/>
          <a:stretch>
            <a:fillRect/>
          </a:stretch>
        </p:blipFill>
        <p:spPr bwMode="auto">
          <a:xfrm>
            <a:off x="-314325" y="-303213"/>
            <a:ext cx="9836150" cy="7489826"/>
          </a:xfrm>
          <a:prstGeom prst="rect">
            <a:avLst/>
          </a:prstGeom>
          <a:noFill/>
          <a:ln w="9525">
            <a:noFill/>
            <a:miter lim="800000"/>
            <a:headEnd/>
            <a:tailEnd/>
          </a:ln>
        </p:spPr>
      </p:pic>
      <p:sp>
        <p:nvSpPr>
          <p:cNvPr id="9219" name="WordArt 6"/>
          <p:cNvSpPr>
            <a:spLocks noChangeArrowheads="1" noChangeShapeType="1" noTextEdit="1"/>
          </p:cNvSpPr>
          <p:nvPr/>
        </p:nvSpPr>
        <p:spPr bwMode="auto">
          <a:xfrm>
            <a:off x="3641725" y="188913"/>
            <a:ext cx="3632200" cy="287337"/>
          </a:xfrm>
          <a:prstGeom prst="rect">
            <a:avLst/>
          </a:prstGeom>
        </p:spPr>
        <p:txBody>
          <a:bodyPr wrap="none" fromWordArt="1">
            <a:prstTxWarp prst="textPlain">
              <a:avLst>
                <a:gd name="adj" fmla="val 50000"/>
              </a:avLst>
            </a:prstTxWarp>
          </a:bodyPr>
          <a:lstStyle/>
          <a:p>
            <a:pPr algn="ctr"/>
            <a:r>
              <a:rPr lang="fr-FR" sz="3600" b="1" kern="10">
                <a:ln w="9525">
                  <a:noFill/>
                  <a:round/>
                  <a:headEnd/>
                  <a:tailEnd/>
                </a:ln>
                <a:solidFill>
                  <a:schemeClr val="bg1"/>
                </a:solidFill>
                <a:latin typeface="Century Gothic"/>
              </a:rPr>
              <a:t>Choisir un domaine</a:t>
            </a:r>
          </a:p>
        </p:txBody>
      </p:sp>
      <p:sp>
        <p:nvSpPr>
          <p:cNvPr id="9220" name="WordArt 16"/>
          <p:cNvSpPr>
            <a:spLocks noChangeArrowheads="1" noChangeShapeType="1" noTextEdit="1"/>
          </p:cNvSpPr>
          <p:nvPr/>
        </p:nvSpPr>
        <p:spPr bwMode="auto">
          <a:xfrm>
            <a:off x="1476375" y="4181475"/>
            <a:ext cx="7283450" cy="300038"/>
          </a:xfrm>
          <a:prstGeom prst="rect">
            <a:avLst/>
          </a:prstGeom>
        </p:spPr>
        <p:txBody>
          <a:bodyPr wrap="none" fromWordArt="1">
            <a:prstTxWarp prst="textPlain">
              <a:avLst>
                <a:gd name="adj" fmla="val 50000"/>
              </a:avLst>
            </a:prstTxWarp>
          </a:bodyPr>
          <a:lstStyle/>
          <a:p>
            <a:pPr algn="ctr"/>
            <a:r>
              <a:rPr lang="fr-FR" sz="3600" b="1" kern="10">
                <a:ln w="19050">
                  <a:solidFill>
                    <a:srgbClr val="006699"/>
                  </a:solidFill>
                  <a:round/>
                  <a:headEnd/>
                  <a:tailEnd/>
                </a:ln>
                <a:solidFill>
                  <a:srgbClr val="006699"/>
                </a:solidFill>
                <a:latin typeface="Century Gothic"/>
              </a:rPr>
              <a:t>une langue vivante (LV1 ou LV2 approfondie, LV3)</a:t>
            </a:r>
          </a:p>
        </p:txBody>
      </p:sp>
      <p:pic>
        <p:nvPicPr>
          <p:cNvPr id="9221" name="Picture 22"/>
          <p:cNvPicPr>
            <a:picLocks noChangeAspect="1" noChangeArrowheads="1"/>
          </p:cNvPicPr>
          <p:nvPr/>
        </p:nvPicPr>
        <p:blipFill>
          <a:blip r:embed="rId4" cstate="print"/>
          <a:srcRect/>
          <a:stretch>
            <a:fillRect/>
          </a:stretch>
        </p:blipFill>
        <p:spPr bwMode="auto">
          <a:xfrm>
            <a:off x="1114425" y="4168775"/>
            <a:ext cx="200025" cy="312738"/>
          </a:xfrm>
          <a:prstGeom prst="rect">
            <a:avLst/>
          </a:prstGeom>
          <a:noFill/>
          <a:ln w="9525">
            <a:noFill/>
            <a:miter lim="800000"/>
            <a:headEnd/>
            <a:tailEnd/>
          </a:ln>
        </p:spPr>
      </p:pic>
      <p:pic>
        <p:nvPicPr>
          <p:cNvPr id="9222" name="Picture 23"/>
          <p:cNvPicPr>
            <a:picLocks noChangeAspect="1" noChangeArrowheads="1"/>
          </p:cNvPicPr>
          <p:nvPr/>
        </p:nvPicPr>
        <p:blipFill>
          <a:blip r:embed="rId4" cstate="print"/>
          <a:srcRect/>
          <a:stretch>
            <a:fillRect/>
          </a:stretch>
        </p:blipFill>
        <p:spPr bwMode="auto">
          <a:xfrm>
            <a:off x="1114425" y="4672013"/>
            <a:ext cx="200025" cy="312737"/>
          </a:xfrm>
          <a:prstGeom prst="rect">
            <a:avLst/>
          </a:prstGeom>
          <a:noFill/>
          <a:ln w="9525">
            <a:noFill/>
            <a:miter lim="800000"/>
            <a:headEnd/>
            <a:tailEnd/>
          </a:ln>
        </p:spPr>
      </p:pic>
      <p:pic>
        <p:nvPicPr>
          <p:cNvPr id="9223" name="Picture 24"/>
          <p:cNvPicPr>
            <a:picLocks noChangeAspect="1" noChangeArrowheads="1"/>
          </p:cNvPicPr>
          <p:nvPr/>
        </p:nvPicPr>
        <p:blipFill>
          <a:blip r:embed="rId4" cstate="print"/>
          <a:srcRect/>
          <a:stretch>
            <a:fillRect/>
          </a:stretch>
        </p:blipFill>
        <p:spPr bwMode="auto">
          <a:xfrm>
            <a:off x="1114425" y="5200650"/>
            <a:ext cx="200025" cy="312738"/>
          </a:xfrm>
          <a:prstGeom prst="rect">
            <a:avLst/>
          </a:prstGeom>
          <a:noFill/>
          <a:ln w="9525">
            <a:noFill/>
            <a:miter lim="800000"/>
            <a:headEnd/>
            <a:tailEnd/>
          </a:ln>
        </p:spPr>
      </p:pic>
      <p:sp>
        <p:nvSpPr>
          <p:cNvPr id="9224" name="WordArt 40"/>
          <p:cNvSpPr>
            <a:spLocks noChangeArrowheads="1" noChangeShapeType="1" noTextEdit="1"/>
          </p:cNvSpPr>
          <p:nvPr/>
        </p:nvSpPr>
        <p:spPr bwMode="auto">
          <a:xfrm>
            <a:off x="1477963" y="4668838"/>
            <a:ext cx="5757862" cy="312737"/>
          </a:xfrm>
          <a:prstGeom prst="rect">
            <a:avLst/>
          </a:prstGeom>
        </p:spPr>
        <p:txBody>
          <a:bodyPr wrap="none" fromWordArt="1">
            <a:prstTxWarp prst="textPlain">
              <a:avLst>
                <a:gd name="adj" fmla="val 50000"/>
              </a:avLst>
            </a:prstTxWarp>
          </a:bodyPr>
          <a:lstStyle/>
          <a:p>
            <a:pPr algn="ctr"/>
            <a:r>
              <a:rPr lang="fr-FR" sz="3600" b="1" kern="10">
                <a:ln w="19050">
                  <a:solidFill>
                    <a:srgbClr val="006699"/>
                  </a:solidFill>
                  <a:round/>
                  <a:headEnd/>
                  <a:tailEnd/>
                </a:ln>
                <a:solidFill>
                  <a:srgbClr val="006699"/>
                </a:solidFill>
                <a:latin typeface="Century Gothic"/>
              </a:rPr>
              <a:t>une langue de l'antiquité (latin ou grec)</a:t>
            </a:r>
          </a:p>
        </p:txBody>
      </p:sp>
      <p:sp>
        <p:nvSpPr>
          <p:cNvPr id="9225" name="WordArt 42"/>
          <p:cNvSpPr>
            <a:spLocks noChangeArrowheads="1" noChangeShapeType="1" noTextEdit="1"/>
          </p:cNvSpPr>
          <p:nvPr/>
        </p:nvSpPr>
        <p:spPr bwMode="auto">
          <a:xfrm>
            <a:off x="1476375" y="5203825"/>
            <a:ext cx="3387725" cy="300038"/>
          </a:xfrm>
          <a:prstGeom prst="rect">
            <a:avLst/>
          </a:prstGeom>
        </p:spPr>
        <p:txBody>
          <a:bodyPr wrap="none" fromWordArt="1">
            <a:prstTxWarp prst="textPlain">
              <a:avLst>
                <a:gd name="adj" fmla="val 50000"/>
              </a:avLst>
            </a:prstTxWarp>
          </a:bodyPr>
          <a:lstStyle/>
          <a:p>
            <a:pPr algn="ctr"/>
            <a:r>
              <a:rPr lang="fr-FR" sz="3600" b="1" kern="10">
                <a:ln w="19050">
                  <a:solidFill>
                    <a:srgbClr val="006699"/>
                  </a:solidFill>
                  <a:round/>
                  <a:headEnd/>
                  <a:tailEnd/>
                </a:ln>
                <a:solidFill>
                  <a:srgbClr val="006699"/>
                </a:solidFill>
                <a:latin typeface="Century Gothic"/>
              </a:rPr>
              <a:t>une discipline artistique</a:t>
            </a:r>
          </a:p>
        </p:txBody>
      </p:sp>
      <p:sp>
        <p:nvSpPr>
          <p:cNvPr id="9226" name="WordArt 44"/>
          <p:cNvSpPr>
            <a:spLocks noChangeArrowheads="1" noChangeShapeType="1" noTextEdit="1"/>
          </p:cNvSpPr>
          <p:nvPr/>
        </p:nvSpPr>
        <p:spPr bwMode="auto">
          <a:xfrm>
            <a:off x="1476375" y="5705475"/>
            <a:ext cx="2762250" cy="322263"/>
          </a:xfrm>
          <a:prstGeom prst="rect">
            <a:avLst/>
          </a:prstGeom>
        </p:spPr>
        <p:txBody>
          <a:bodyPr wrap="none" fromWordArt="1">
            <a:prstTxWarp prst="textPlain">
              <a:avLst>
                <a:gd name="adj" fmla="val 50000"/>
              </a:avLst>
            </a:prstTxWarp>
          </a:bodyPr>
          <a:lstStyle/>
          <a:p>
            <a:pPr algn="ctr"/>
            <a:r>
              <a:rPr lang="fr-FR" sz="3600" b="1" kern="10">
                <a:ln w="19050">
                  <a:solidFill>
                    <a:srgbClr val="006699"/>
                  </a:solidFill>
                  <a:round/>
                  <a:headEnd/>
                  <a:tailEnd/>
                </a:ln>
                <a:solidFill>
                  <a:srgbClr val="006699"/>
                </a:solidFill>
                <a:latin typeface="Century Gothic"/>
              </a:rPr>
              <a:t>des mathématiques</a:t>
            </a:r>
          </a:p>
        </p:txBody>
      </p:sp>
      <p:pic>
        <p:nvPicPr>
          <p:cNvPr id="9227" name="Picture 46"/>
          <p:cNvPicPr>
            <a:picLocks noChangeAspect="1" noChangeArrowheads="1"/>
          </p:cNvPicPr>
          <p:nvPr/>
        </p:nvPicPr>
        <p:blipFill>
          <a:blip r:embed="rId4" cstate="print"/>
          <a:srcRect/>
          <a:stretch>
            <a:fillRect/>
          </a:stretch>
        </p:blipFill>
        <p:spPr bwMode="auto">
          <a:xfrm>
            <a:off x="1114425" y="5705475"/>
            <a:ext cx="200025" cy="312738"/>
          </a:xfrm>
          <a:prstGeom prst="rect">
            <a:avLst/>
          </a:prstGeom>
          <a:noFill/>
          <a:ln w="9525">
            <a:noFill/>
            <a:miter lim="800000"/>
            <a:headEnd/>
            <a:tailEnd/>
          </a:ln>
        </p:spPr>
      </p:pic>
      <p:sp>
        <p:nvSpPr>
          <p:cNvPr id="9228" name="WordArt 47"/>
          <p:cNvSpPr>
            <a:spLocks noChangeArrowheads="1" noChangeShapeType="1" noTextEdit="1"/>
          </p:cNvSpPr>
          <p:nvPr/>
        </p:nvSpPr>
        <p:spPr bwMode="auto">
          <a:xfrm>
            <a:off x="1471613" y="6165850"/>
            <a:ext cx="6700837" cy="315913"/>
          </a:xfrm>
          <a:prstGeom prst="rect">
            <a:avLst/>
          </a:prstGeom>
        </p:spPr>
        <p:txBody>
          <a:bodyPr wrap="none" fromWordArt="1">
            <a:prstTxWarp prst="textPlain">
              <a:avLst>
                <a:gd name="adj" fmla="val 50000"/>
              </a:avLst>
            </a:prstTxWarp>
          </a:bodyPr>
          <a:lstStyle/>
          <a:p>
            <a:pPr algn="ctr"/>
            <a:r>
              <a:rPr lang="fr-FR" sz="3600" b="1" kern="10">
                <a:ln w="19050">
                  <a:solidFill>
                    <a:srgbClr val="006699"/>
                  </a:solidFill>
                  <a:round/>
                  <a:headEnd/>
                  <a:tailEnd/>
                </a:ln>
                <a:solidFill>
                  <a:srgbClr val="006699"/>
                </a:solidFill>
                <a:latin typeface="Century Gothic"/>
              </a:rPr>
              <a:t>Droit et grands enjeux du monde contemporain </a:t>
            </a:r>
          </a:p>
        </p:txBody>
      </p:sp>
      <p:pic>
        <p:nvPicPr>
          <p:cNvPr id="9229" name="Picture 49"/>
          <p:cNvPicPr>
            <a:picLocks noChangeAspect="1" noChangeArrowheads="1"/>
          </p:cNvPicPr>
          <p:nvPr/>
        </p:nvPicPr>
        <p:blipFill>
          <a:blip r:embed="rId4" cstate="print"/>
          <a:srcRect/>
          <a:stretch>
            <a:fillRect/>
          </a:stretch>
        </p:blipFill>
        <p:spPr bwMode="auto">
          <a:xfrm>
            <a:off x="1114425" y="6234113"/>
            <a:ext cx="200025" cy="312737"/>
          </a:xfrm>
          <a:prstGeom prst="rect">
            <a:avLst/>
          </a:prstGeom>
          <a:noFill/>
          <a:ln w="9525">
            <a:noFill/>
            <a:miter lim="800000"/>
            <a:headEnd/>
            <a:tailEnd/>
          </a:ln>
        </p:spPr>
      </p:pic>
      <p:sp>
        <p:nvSpPr>
          <p:cNvPr id="9230" name="WordArt 50"/>
          <p:cNvSpPr>
            <a:spLocks noChangeArrowheads="1" noChangeShapeType="1" noTextEdit="1"/>
          </p:cNvSpPr>
          <p:nvPr/>
        </p:nvSpPr>
        <p:spPr bwMode="auto">
          <a:xfrm>
            <a:off x="1435100" y="1689100"/>
            <a:ext cx="5195888" cy="287338"/>
          </a:xfrm>
          <a:prstGeom prst="rect">
            <a:avLst/>
          </a:prstGeom>
        </p:spPr>
        <p:txBody>
          <a:bodyPr wrap="none" fromWordArt="1">
            <a:prstTxWarp prst="textPlain">
              <a:avLst>
                <a:gd name="adj" fmla="val 50000"/>
              </a:avLst>
            </a:prstTxWarp>
          </a:bodyPr>
          <a:lstStyle/>
          <a:p>
            <a:pPr algn="ctr"/>
            <a:r>
              <a:rPr lang="fr-FR" sz="3600" b="1" kern="10">
                <a:ln w="9525">
                  <a:solidFill>
                    <a:srgbClr val="333333"/>
                  </a:solidFill>
                  <a:round/>
                  <a:headEnd/>
                  <a:tailEnd/>
                </a:ln>
                <a:solidFill>
                  <a:srgbClr val="333333"/>
                </a:solidFill>
                <a:latin typeface="Century Gothic"/>
              </a:rPr>
              <a:t>au sein d'une dominante, existence de</a:t>
            </a:r>
          </a:p>
        </p:txBody>
      </p:sp>
      <p:pic>
        <p:nvPicPr>
          <p:cNvPr id="9231" name="Picture 51" descr="MCj04380020000[1]"/>
          <p:cNvPicPr>
            <a:picLocks noChangeAspect="1" noChangeArrowheads="1"/>
          </p:cNvPicPr>
          <p:nvPr/>
        </p:nvPicPr>
        <p:blipFill>
          <a:blip r:embed="rId5" cstate="print"/>
          <a:srcRect/>
          <a:stretch>
            <a:fillRect/>
          </a:stretch>
        </p:blipFill>
        <p:spPr bwMode="auto">
          <a:xfrm>
            <a:off x="517525" y="1498600"/>
            <a:ext cx="665163" cy="490538"/>
          </a:xfrm>
          <a:prstGeom prst="rect">
            <a:avLst/>
          </a:prstGeom>
          <a:noFill/>
          <a:ln w="9525">
            <a:noFill/>
            <a:miter lim="800000"/>
            <a:headEnd/>
            <a:tailEnd/>
          </a:ln>
        </p:spPr>
      </p:pic>
      <p:sp>
        <p:nvSpPr>
          <p:cNvPr id="9232" name="WordArt 52"/>
          <p:cNvSpPr>
            <a:spLocks noChangeArrowheads="1" noChangeShapeType="1" noTextEdit="1"/>
          </p:cNvSpPr>
          <p:nvPr/>
        </p:nvSpPr>
        <p:spPr bwMode="auto">
          <a:xfrm>
            <a:off x="6737350" y="1628775"/>
            <a:ext cx="1622425" cy="328613"/>
          </a:xfrm>
          <a:prstGeom prst="rect">
            <a:avLst/>
          </a:prstGeom>
        </p:spPr>
        <p:txBody>
          <a:bodyPr wrap="none" fromWordArt="1">
            <a:prstTxWarp prst="textPlain">
              <a:avLst>
                <a:gd name="adj" fmla="val 50000"/>
              </a:avLst>
            </a:prstTxWarp>
          </a:bodyPr>
          <a:lstStyle/>
          <a:p>
            <a:pPr algn="ctr"/>
            <a:r>
              <a:rPr lang="fr-FR" sz="3600" kern="10">
                <a:ln w="9525">
                  <a:noFill/>
                  <a:round/>
                  <a:headEnd/>
                  <a:tailEnd/>
                </a:ln>
                <a:solidFill>
                  <a:srgbClr val="CC0000"/>
                </a:solidFill>
                <a:latin typeface="Impact"/>
              </a:rPr>
              <a:t>SPÉCIALITÉS</a:t>
            </a:r>
          </a:p>
        </p:txBody>
      </p:sp>
      <p:sp>
        <p:nvSpPr>
          <p:cNvPr id="9233" name="AutoShape 53"/>
          <p:cNvSpPr>
            <a:spLocks noChangeArrowheads="1"/>
          </p:cNvSpPr>
          <p:nvPr/>
        </p:nvSpPr>
        <p:spPr bwMode="auto">
          <a:xfrm>
            <a:off x="2433638" y="2143125"/>
            <a:ext cx="4465637" cy="1150938"/>
          </a:xfrm>
          <a:prstGeom prst="roundRect">
            <a:avLst>
              <a:gd name="adj" fmla="val 9509"/>
            </a:avLst>
          </a:prstGeom>
          <a:solidFill>
            <a:srgbClr val="FFFF99"/>
          </a:solidFill>
          <a:ln w="19050">
            <a:solidFill>
              <a:srgbClr val="006699"/>
            </a:solidFill>
            <a:round/>
            <a:headEnd/>
            <a:tailEnd/>
          </a:ln>
        </p:spPr>
        <p:txBody>
          <a:bodyPr wrap="none" anchor="ctr"/>
          <a:lstStyle/>
          <a:p>
            <a:endParaRPr lang="fr-FR" altLang="fr-FR"/>
          </a:p>
        </p:txBody>
      </p:sp>
      <p:sp>
        <p:nvSpPr>
          <p:cNvPr id="9234" name="WordArt 54"/>
          <p:cNvSpPr>
            <a:spLocks noChangeArrowheads="1" noChangeShapeType="1" noTextEdit="1"/>
          </p:cNvSpPr>
          <p:nvPr/>
        </p:nvSpPr>
        <p:spPr bwMode="auto">
          <a:xfrm>
            <a:off x="2805113" y="2919413"/>
            <a:ext cx="1219200" cy="231775"/>
          </a:xfrm>
          <a:prstGeom prst="rect">
            <a:avLst/>
          </a:prstGeom>
        </p:spPr>
        <p:txBody>
          <a:bodyPr wrap="none" fromWordArt="1">
            <a:prstTxWarp prst="textPlain">
              <a:avLst>
                <a:gd name="adj" fmla="val 50000"/>
              </a:avLst>
            </a:prstTxWarp>
          </a:bodyPr>
          <a:lstStyle/>
          <a:p>
            <a:pPr algn="ctr"/>
            <a:r>
              <a:rPr lang="fr-FR" sz="3600" kern="10">
                <a:ln w="9525">
                  <a:noFill/>
                  <a:round/>
                  <a:headEnd/>
                  <a:tailEnd/>
                </a:ln>
                <a:solidFill>
                  <a:srgbClr val="1C1C1C"/>
                </a:solidFill>
                <a:latin typeface="Impact"/>
              </a:rPr>
              <a:t>LITTÉRAIRE</a:t>
            </a:r>
          </a:p>
        </p:txBody>
      </p:sp>
      <p:pic>
        <p:nvPicPr>
          <p:cNvPr id="9235" name="Picture 55" descr="BOOK055"/>
          <p:cNvPicPr>
            <a:picLocks noChangeAspect="1" noChangeArrowheads="1"/>
          </p:cNvPicPr>
          <p:nvPr/>
        </p:nvPicPr>
        <p:blipFill>
          <a:blip r:embed="rId6" cstate="print"/>
          <a:srcRect/>
          <a:stretch>
            <a:fillRect/>
          </a:stretch>
        </p:blipFill>
        <p:spPr bwMode="auto">
          <a:xfrm>
            <a:off x="4757738" y="2384425"/>
            <a:ext cx="739775" cy="666750"/>
          </a:xfrm>
          <a:prstGeom prst="rect">
            <a:avLst/>
          </a:prstGeom>
          <a:noFill/>
          <a:ln w="9525">
            <a:noFill/>
            <a:miter lim="800000"/>
            <a:headEnd/>
            <a:tailEnd/>
          </a:ln>
        </p:spPr>
      </p:pic>
      <p:sp>
        <p:nvSpPr>
          <p:cNvPr id="9236" name="WordArt 56"/>
          <p:cNvSpPr>
            <a:spLocks noChangeArrowheads="1" noChangeShapeType="1" noTextEdit="1"/>
          </p:cNvSpPr>
          <p:nvPr/>
        </p:nvSpPr>
        <p:spPr bwMode="auto">
          <a:xfrm>
            <a:off x="3756025" y="2286000"/>
            <a:ext cx="301625" cy="422275"/>
          </a:xfrm>
          <a:prstGeom prst="rect">
            <a:avLst/>
          </a:prstGeom>
        </p:spPr>
        <p:txBody>
          <a:bodyPr wrap="none" fromWordArt="1">
            <a:prstTxWarp prst="textPlain">
              <a:avLst>
                <a:gd name="adj" fmla="val 50000"/>
              </a:avLst>
            </a:prstTxWarp>
          </a:bodyPr>
          <a:lstStyle/>
          <a:p>
            <a:pPr algn="ctr"/>
            <a:r>
              <a:rPr lang="fr-FR" sz="3600" b="1" kern="10">
                <a:ln w="76200">
                  <a:solidFill>
                    <a:srgbClr val="CC0000"/>
                  </a:solidFill>
                  <a:round/>
                  <a:headEnd/>
                  <a:tailEnd/>
                </a:ln>
                <a:solidFill>
                  <a:srgbClr val="CC0000"/>
                </a:solidFill>
                <a:latin typeface="Century Gothic"/>
              </a:rPr>
              <a:t>L</a:t>
            </a:r>
          </a:p>
        </p:txBody>
      </p:sp>
      <p:sp>
        <p:nvSpPr>
          <p:cNvPr id="9237" name="WordArt 57"/>
          <p:cNvSpPr>
            <a:spLocks noChangeArrowheads="1" noChangeShapeType="1" noTextEdit="1"/>
          </p:cNvSpPr>
          <p:nvPr/>
        </p:nvSpPr>
        <p:spPr bwMode="auto">
          <a:xfrm>
            <a:off x="3756025" y="2286000"/>
            <a:ext cx="301625" cy="422275"/>
          </a:xfrm>
          <a:prstGeom prst="rect">
            <a:avLst/>
          </a:prstGeom>
        </p:spPr>
        <p:txBody>
          <a:bodyPr wrap="none" fromWordArt="1">
            <a:prstTxWarp prst="textPlain">
              <a:avLst>
                <a:gd name="adj" fmla="val 50000"/>
              </a:avLst>
            </a:prstTxWarp>
          </a:bodyPr>
          <a:lstStyle/>
          <a:p>
            <a:pPr algn="ctr"/>
            <a:r>
              <a:rPr lang="fr-FR" sz="3600" b="1" kern="10">
                <a:ln w="9525">
                  <a:solidFill>
                    <a:schemeClr val="bg1"/>
                  </a:solidFill>
                  <a:round/>
                  <a:headEnd/>
                  <a:tailEnd/>
                </a:ln>
                <a:solidFill>
                  <a:schemeClr val="bg1"/>
                </a:solidFill>
                <a:latin typeface="Century Gothic"/>
              </a:rPr>
              <a:t>L</a:t>
            </a:r>
          </a:p>
        </p:txBody>
      </p:sp>
      <p:pic>
        <p:nvPicPr>
          <p:cNvPr id="9238" name="Picture 58" descr="j0297749"/>
          <p:cNvPicPr>
            <a:picLocks noChangeAspect="1" noChangeArrowheads="1"/>
          </p:cNvPicPr>
          <p:nvPr/>
        </p:nvPicPr>
        <p:blipFill>
          <a:blip r:embed="rId7" cstate="print"/>
          <a:srcRect/>
          <a:stretch>
            <a:fillRect/>
          </a:stretch>
        </p:blipFill>
        <p:spPr bwMode="auto">
          <a:xfrm>
            <a:off x="5791200" y="2384425"/>
            <a:ext cx="663575" cy="719138"/>
          </a:xfrm>
          <a:prstGeom prst="rect">
            <a:avLst/>
          </a:prstGeom>
          <a:noFill/>
          <a:ln w="9525">
            <a:noFill/>
            <a:miter lim="800000"/>
            <a:headEnd/>
            <a:tailEnd/>
          </a:ln>
        </p:spPr>
      </p:pic>
      <p:sp>
        <p:nvSpPr>
          <p:cNvPr id="9239" name="WordArt 59"/>
          <p:cNvSpPr>
            <a:spLocks noChangeArrowheads="1" noChangeShapeType="1" noTextEdit="1"/>
          </p:cNvSpPr>
          <p:nvPr/>
        </p:nvSpPr>
        <p:spPr bwMode="auto">
          <a:xfrm>
            <a:off x="2771775" y="2286000"/>
            <a:ext cx="800100" cy="422275"/>
          </a:xfrm>
          <a:prstGeom prst="rect">
            <a:avLst/>
          </a:prstGeom>
        </p:spPr>
        <p:txBody>
          <a:bodyPr wrap="none" fromWordArt="1">
            <a:prstTxWarp prst="textPlain">
              <a:avLst>
                <a:gd name="adj" fmla="val 50000"/>
              </a:avLst>
            </a:prstTxWarp>
          </a:bodyPr>
          <a:lstStyle/>
          <a:p>
            <a:pPr algn="ctr"/>
            <a:r>
              <a:rPr lang="fr-FR" sz="3600" b="1" kern="10">
                <a:ln w="76200">
                  <a:solidFill>
                    <a:srgbClr val="CC0000"/>
                  </a:solidFill>
                  <a:round/>
                  <a:headEnd/>
                  <a:tailEnd/>
                </a:ln>
                <a:solidFill>
                  <a:srgbClr val="CC0000"/>
                </a:solidFill>
                <a:latin typeface="Century Gothic"/>
              </a:rPr>
              <a:t>série</a:t>
            </a:r>
          </a:p>
        </p:txBody>
      </p:sp>
      <p:sp>
        <p:nvSpPr>
          <p:cNvPr id="9240" name="WordArt 60"/>
          <p:cNvSpPr>
            <a:spLocks noChangeArrowheads="1" noChangeShapeType="1" noTextEdit="1"/>
          </p:cNvSpPr>
          <p:nvPr/>
        </p:nvSpPr>
        <p:spPr bwMode="auto">
          <a:xfrm>
            <a:off x="2771775" y="2286000"/>
            <a:ext cx="800100" cy="422275"/>
          </a:xfrm>
          <a:prstGeom prst="rect">
            <a:avLst/>
          </a:prstGeom>
        </p:spPr>
        <p:txBody>
          <a:bodyPr wrap="none" fromWordArt="1">
            <a:prstTxWarp prst="textPlain">
              <a:avLst>
                <a:gd name="adj" fmla="val 50000"/>
              </a:avLst>
            </a:prstTxWarp>
          </a:bodyPr>
          <a:lstStyle/>
          <a:p>
            <a:pPr algn="ctr"/>
            <a:r>
              <a:rPr lang="fr-FR" sz="3600" b="1" kern="10">
                <a:ln w="9525">
                  <a:solidFill>
                    <a:schemeClr val="bg1"/>
                  </a:solidFill>
                  <a:round/>
                  <a:headEnd/>
                  <a:tailEnd/>
                </a:ln>
                <a:solidFill>
                  <a:schemeClr val="bg1"/>
                </a:solidFill>
                <a:latin typeface="Century Gothic"/>
              </a:rPr>
              <a:t>série</a:t>
            </a:r>
          </a:p>
        </p:txBody>
      </p:sp>
      <p:sp>
        <p:nvSpPr>
          <p:cNvPr id="9241" name="WordArt 61"/>
          <p:cNvSpPr>
            <a:spLocks noChangeArrowheads="1" noChangeShapeType="1" noTextEdit="1"/>
          </p:cNvSpPr>
          <p:nvPr/>
        </p:nvSpPr>
        <p:spPr bwMode="auto">
          <a:xfrm>
            <a:off x="866775" y="3544888"/>
            <a:ext cx="7893050" cy="336550"/>
          </a:xfrm>
          <a:prstGeom prst="rect">
            <a:avLst/>
          </a:prstGeom>
        </p:spPr>
        <p:txBody>
          <a:bodyPr wrap="none" fromWordArt="1">
            <a:prstTxWarp prst="textPlain">
              <a:avLst>
                <a:gd name="adj" fmla="val 50000"/>
              </a:avLst>
            </a:prstTxWarp>
          </a:bodyPr>
          <a:lstStyle/>
          <a:p>
            <a:pPr algn="ctr"/>
            <a:r>
              <a:rPr lang="fr-FR" sz="3600" kern="10">
                <a:ln w="12700">
                  <a:solidFill>
                    <a:srgbClr val="CC0000"/>
                  </a:solidFill>
                  <a:round/>
                  <a:headEnd/>
                  <a:tailEnd/>
                </a:ln>
                <a:solidFill>
                  <a:srgbClr val="CC0000"/>
                </a:solidFill>
                <a:latin typeface="Arial Black"/>
              </a:rPr>
              <a:t>En cycle terminal, les élèves affinent leur choix en choisissant :</a:t>
            </a:r>
          </a:p>
        </p:txBody>
      </p:sp>
      <p:sp>
        <p:nvSpPr>
          <p:cNvPr id="9242" name="Text Box 63"/>
          <p:cNvSpPr txBox="1">
            <a:spLocks noChangeArrowheads="1"/>
          </p:cNvSpPr>
          <p:nvPr/>
        </p:nvSpPr>
        <p:spPr bwMode="auto">
          <a:xfrm>
            <a:off x="517525" y="4587875"/>
            <a:ext cx="512763" cy="457200"/>
          </a:xfrm>
          <a:prstGeom prst="rect">
            <a:avLst/>
          </a:prstGeom>
          <a:noFill/>
          <a:ln w="9525">
            <a:noFill/>
            <a:miter lim="800000"/>
            <a:headEnd/>
            <a:tailEnd/>
          </a:ln>
        </p:spPr>
        <p:txBody>
          <a:bodyPr wrap="none">
            <a:spAutoFit/>
          </a:bodyPr>
          <a:lstStyle/>
          <a:p>
            <a:r>
              <a:rPr lang="fr-FR" altLang="fr-FR" b="1">
                <a:solidFill>
                  <a:srgbClr val="333333"/>
                </a:solidFill>
              </a:rPr>
              <a:t>ou</a:t>
            </a:r>
          </a:p>
        </p:txBody>
      </p:sp>
      <p:sp>
        <p:nvSpPr>
          <p:cNvPr id="9243" name="Text Box 64"/>
          <p:cNvSpPr txBox="1">
            <a:spLocks noChangeArrowheads="1"/>
          </p:cNvSpPr>
          <p:nvPr/>
        </p:nvSpPr>
        <p:spPr bwMode="auto">
          <a:xfrm>
            <a:off x="517525" y="5105400"/>
            <a:ext cx="512763" cy="457200"/>
          </a:xfrm>
          <a:prstGeom prst="rect">
            <a:avLst/>
          </a:prstGeom>
          <a:noFill/>
          <a:ln w="9525">
            <a:noFill/>
            <a:miter lim="800000"/>
            <a:headEnd/>
            <a:tailEnd/>
          </a:ln>
        </p:spPr>
        <p:txBody>
          <a:bodyPr wrap="none">
            <a:spAutoFit/>
          </a:bodyPr>
          <a:lstStyle/>
          <a:p>
            <a:r>
              <a:rPr lang="fr-FR" altLang="fr-FR" b="1">
                <a:solidFill>
                  <a:srgbClr val="333333"/>
                </a:solidFill>
              </a:rPr>
              <a:t>ou</a:t>
            </a:r>
          </a:p>
        </p:txBody>
      </p:sp>
      <p:sp>
        <p:nvSpPr>
          <p:cNvPr id="9244" name="Text Box 65"/>
          <p:cNvSpPr txBox="1">
            <a:spLocks noChangeArrowheads="1"/>
          </p:cNvSpPr>
          <p:nvPr/>
        </p:nvSpPr>
        <p:spPr bwMode="auto">
          <a:xfrm>
            <a:off x="517525" y="5621338"/>
            <a:ext cx="512763" cy="457200"/>
          </a:xfrm>
          <a:prstGeom prst="rect">
            <a:avLst/>
          </a:prstGeom>
          <a:noFill/>
          <a:ln w="9525">
            <a:noFill/>
            <a:miter lim="800000"/>
            <a:headEnd/>
            <a:tailEnd/>
          </a:ln>
        </p:spPr>
        <p:txBody>
          <a:bodyPr wrap="none">
            <a:spAutoFit/>
          </a:bodyPr>
          <a:lstStyle/>
          <a:p>
            <a:r>
              <a:rPr lang="fr-FR" altLang="fr-FR" b="1">
                <a:solidFill>
                  <a:srgbClr val="333333"/>
                </a:solidFill>
              </a:rPr>
              <a:t>ou</a:t>
            </a:r>
          </a:p>
        </p:txBody>
      </p:sp>
      <p:sp>
        <p:nvSpPr>
          <p:cNvPr id="9245" name="Text Box 66"/>
          <p:cNvSpPr txBox="1">
            <a:spLocks noChangeArrowheads="1"/>
          </p:cNvSpPr>
          <p:nvPr/>
        </p:nvSpPr>
        <p:spPr bwMode="auto">
          <a:xfrm>
            <a:off x="517525" y="6151563"/>
            <a:ext cx="512763" cy="457200"/>
          </a:xfrm>
          <a:prstGeom prst="rect">
            <a:avLst/>
          </a:prstGeom>
          <a:noFill/>
          <a:ln w="9525">
            <a:noFill/>
            <a:miter lim="800000"/>
            <a:headEnd/>
            <a:tailEnd/>
          </a:ln>
        </p:spPr>
        <p:txBody>
          <a:bodyPr wrap="none">
            <a:spAutoFit/>
          </a:bodyPr>
          <a:lstStyle/>
          <a:p>
            <a:r>
              <a:rPr lang="fr-FR" altLang="fr-FR" b="1">
                <a:solidFill>
                  <a:srgbClr val="333333"/>
                </a:solidFill>
              </a:rPr>
              <a:t>ou</a:t>
            </a:r>
          </a:p>
        </p:txBody>
      </p:sp>
      <p:sp>
        <p:nvSpPr>
          <p:cNvPr id="9246" name="AutoShape 67"/>
          <p:cNvSpPr>
            <a:spLocks noChangeArrowheads="1"/>
          </p:cNvSpPr>
          <p:nvPr/>
        </p:nvSpPr>
        <p:spPr bwMode="auto">
          <a:xfrm>
            <a:off x="450850" y="3454400"/>
            <a:ext cx="266700" cy="431800"/>
          </a:xfrm>
          <a:prstGeom prst="rightArrow">
            <a:avLst>
              <a:gd name="adj1" fmla="val 50000"/>
              <a:gd name="adj2" fmla="val 77472"/>
            </a:avLst>
          </a:prstGeom>
          <a:solidFill>
            <a:schemeClr val="bg2"/>
          </a:solidFill>
          <a:ln w="9525">
            <a:solidFill>
              <a:schemeClr val="bg2"/>
            </a:solidFill>
            <a:miter lim="800000"/>
            <a:headEnd/>
            <a:tailEnd/>
          </a:ln>
        </p:spPr>
        <p:txBody>
          <a:bodyPr wrap="none" anchor="ctr"/>
          <a:lstStyle/>
          <a:p>
            <a:pPr algn="ctr"/>
            <a:endParaRPr lang="fr-FR" altLang="fr-FR">
              <a:solidFill>
                <a:srgbClr val="333333"/>
              </a:solidFill>
            </a:endParaRPr>
          </a:p>
        </p:txBody>
      </p:sp>
      <p:sp>
        <p:nvSpPr>
          <p:cNvPr id="9247" name="AutoShape 68"/>
          <p:cNvSpPr>
            <a:spLocks noChangeArrowheads="1"/>
          </p:cNvSpPr>
          <p:nvPr/>
        </p:nvSpPr>
        <p:spPr bwMode="auto">
          <a:xfrm>
            <a:off x="3171825" y="836613"/>
            <a:ext cx="2773363" cy="576262"/>
          </a:xfrm>
          <a:prstGeom prst="roundRect">
            <a:avLst>
              <a:gd name="adj" fmla="val 16667"/>
            </a:avLst>
          </a:prstGeom>
          <a:solidFill>
            <a:srgbClr val="000048"/>
          </a:solidFill>
          <a:ln w="9525">
            <a:solidFill>
              <a:srgbClr val="000048"/>
            </a:solidFill>
            <a:round/>
            <a:headEnd/>
            <a:tailEnd/>
          </a:ln>
        </p:spPr>
        <p:txBody>
          <a:bodyPr wrap="none" anchor="ctr"/>
          <a:lstStyle/>
          <a:p>
            <a:endParaRPr lang="fr-FR" altLang="fr-FR"/>
          </a:p>
        </p:txBody>
      </p:sp>
      <p:sp>
        <p:nvSpPr>
          <p:cNvPr id="9248" name="WordArt 69"/>
          <p:cNvSpPr>
            <a:spLocks noChangeArrowheads="1" noChangeShapeType="1" noTextEdit="1"/>
          </p:cNvSpPr>
          <p:nvPr/>
        </p:nvSpPr>
        <p:spPr bwMode="auto">
          <a:xfrm>
            <a:off x="3355975" y="930275"/>
            <a:ext cx="2430463" cy="344488"/>
          </a:xfrm>
          <a:prstGeom prst="rect">
            <a:avLst/>
          </a:prstGeom>
        </p:spPr>
        <p:txBody>
          <a:bodyPr wrap="none" fromWordArt="1">
            <a:prstTxWarp prst="textPlain">
              <a:avLst>
                <a:gd name="adj" fmla="val 50000"/>
              </a:avLst>
            </a:prstTxWarp>
          </a:bodyPr>
          <a:lstStyle/>
          <a:p>
            <a:pPr algn="ctr"/>
            <a:r>
              <a:rPr lang="fr-FR" sz="3600" kern="10">
                <a:ln w="76200">
                  <a:solidFill>
                    <a:schemeClr val="bg1"/>
                  </a:solidFill>
                  <a:round/>
                  <a:headEnd/>
                  <a:tailEnd/>
                </a:ln>
                <a:solidFill>
                  <a:schemeClr val="bg1"/>
                </a:solidFill>
                <a:latin typeface="Arial Black"/>
              </a:rPr>
              <a:t>VOIE GÉNÉRALE</a:t>
            </a:r>
          </a:p>
        </p:txBody>
      </p:sp>
      <p:sp>
        <p:nvSpPr>
          <p:cNvPr id="9249" name="WordArt 70"/>
          <p:cNvSpPr>
            <a:spLocks noChangeArrowheads="1" noChangeShapeType="1" noTextEdit="1"/>
          </p:cNvSpPr>
          <p:nvPr/>
        </p:nvSpPr>
        <p:spPr bwMode="auto">
          <a:xfrm>
            <a:off x="3355975" y="925513"/>
            <a:ext cx="2430463" cy="344487"/>
          </a:xfrm>
          <a:prstGeom prst="rect">
            <a:avLst/>
          </a:prstGeom>
        </p:spPr>
        <p:txBody>
          <a:bodyPr wrap="none" fromWordArt="1">
            <a:prstTxWarp prst="textPlain">
              <a:avLst>
                <a:gd name="adj" fmla="val 50000"/>
              </a:avLst>
            </a:prstTxWarp>
          </a:bodyPr>
          <a:lstStyle/>
          <a:p>
            <a:pPr algn="ctr"/>
            <a:r>
              <a:rPr lang="fr-FR" sz="3600" kern="10">
                <a:ln w="19050">
                  <a:solidFill>
                    <a:srgbClr val="000048"/>
                  </a:solidFill>
                  <a:round/>
                  <a:headEnd/>
                  <a:tailEnd/>
                </a:ln>
                <a:solidFill>
                  <a:srgbClr val="000048"/>
                </a:solidFill>
                <a:latin typeface="Arial Black"/>
              </a:rPr>
              <a:t>VOIE GÉNÉRALE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openfile"/>
          <p:cNvPicPr>
            <a:picLocks noChangeAspect="1" noChangeArrowheads="1"/>
          </p:cNvPicPr>
          <p:nvPr/>
        </p:nvPicPr>
        <p:blipFill>
          <a:blip r:embed="rId4" cstate="print"/>
          <a:srcRect/>
          <a:stretch>
            <a:fillRect/>
          </a:stretch>
        </p:blipFill>
        <p:spPr bwMode="auto">
          <a:xfrm>
            <a:off x="-314325" y="-306388"/>
            <a:ext cx="9836150" cy="7489826"/>
          </a:xfrm>
          <a:prstGeom prst="rect">
            <a:avLst/>
          </a:prstGeom>
          <a:noFill/>
          <a:ln w="9525">
            <a:noFill/>
            <a:miter lim="800000"/>
            <a:headEnd/>
            <a:tailEnd/>
          </a:ln>
        </p:spPr>
      </p:pic>
      <p:sp>
        <p:nvSpPr>
          <p:cNvPr id="10243" name="WordArt 11"/>
          <p:cNvSpPr>
            <a:spLocks noChangeArrowheads="1" noChangeShapeType="1" noTextEdit="1"/>
          </p:cNvSpPr>
          <p:nvPr/>
        </p:nvSpPr>
        <p:spPr bwMode="auto">
          <a:xfrm>
            <a:off x="3641725" y="188913"/>
            <a:ext cx="3632200" cy="287337"/>
          </a:xfrm>
          <a:prstGeom prst="rect">
            <a:avLst/>
          </a:prstGeom>
        </p:spPr>
        <p:txBody>
          <a:bodyPr wrap="none" fromWordArt="1">
            <a:prstTxWarp prst="textPlain">
              <a:avLst>
                <a:gd name="adj" fmla="val 50000"/>
              </a:avLst>
            </a:prstTxWarp>
          </a:bodyPr>
          <a:lstStyle/>
          <a:p>
            <a:pPr algn="ctr"/>
            <a:r>
              <a:rPr lang="fr-FR" sz="3600" b="1" kern="10">
                <a:ln w="9525">
                  <a:noFill/>
                  <a:round/>
                  <a:headEnd/>
                  <a:tailEnd/>
                </a:ln>
                <a:solidFill>
                  <a:schemeClr val="bg1"/>
                </a:solidFill>
                <a:latin typeface="Century Gothic"/>
              </a:rPr>
              <a:t>Choisir un domaine</a:t>
            </a:r>
          </a:p>
        </p:txBody>
      </p:sp>
      <p:sp>
        <p:nvSpPr>
          <p:cNvPr id="10244" name="WordArt 59"/>
          <p:cNvSpPr>
            <a:spLocks noChangeArrowheads="1" noChangeShapeType="1" noTextEdit="1"/>
          </p:cNvSpPr>
          <p:nvPr/>
        </p:nvSpPr>
        <p:spPr bwMode="auto">
          <a:xfrm>
            <a:off x="1338263" y="3871913"/>
            <a:ext cx="3946525" cy="215900"/>
          </a:xfrm>
          <a:prstGeom prst="rect">
            <a:avLst/>
          </a:prstGeom>
        </p:spPr>
        <p:txBody>
          <a:bodyPr wrap="none" fromWordArt="1">
            <a:prstTxWarp prst="textPlain">
              <a:avLst>
                <a:gd name="adj" fmla="val 50000"/>
              </a:avLst>
            </a:prstTxWarp>
          </a:bodyPr>
          <a:lstStyle/>
          <a:p>
            <a:pPr algn="ctr"/>
            <a:r>
              <a:rPr lang="fr-FR" sz="3600" b="1" kern="10">
                <a:ln w="19050">
                  <a:solidFill>
                    <a:srgbClr val="006699"/>
                  </a:solidFill>
                  <a:round/>
                  <a:headEnd/>
                  <a:tailEnd/>
                </a:ln>
                <a:solidFill>
                  <a:srgbClr val="006699"/>
                </a:solidFill>
                <a:latin typeface="Century Gothic"/>
              </a:rPr>
              <a:t>Sciences de la vie et de la terre</a:t>
            </a:r>
          </a:p>
        </p:txBody>
      </p:sp>
      <p:sp>
        <p:nvSpPr>
          <p:cNvPr id="10245" name="WordArt 61"/>
          <p:cNvSpPr>
            <a:spLocks noChangeArrowheads="1" noChangeShapeType="1" noTextEdit="1"/>
          </p:cNvSpPr>
          <p:nvPr/>
        </p:nvSpPr>
        <p:spPr bwMode="auto">
          <a:xfrm>
            <a:off x="1325563" y="4310063"/>
            <a:ext cx="2925762" cy="298450"/>
          </a:xfrm>
          <a:prstGeom prst="rect">
            <a:avLst/>
          </a:prstGeom>
        </p:spPr>
        <p:txBody>
          <a:bodyPr wrap="none" fromWordArt="1">
            <a:prstTxWarp prst="textPlain">
              <a:avLst>
                <a:gd name="adj" fmla="val 50000"/>
              </a:avLst>
            </a:prstTxWarp>
          </a:bodyPr>
          <a:lstStyle/>
          <a:p>
            <a:pPr algn="ctr"/>
            <a:r>
              <a:rPr lang="fr-FR" sz="3600" b="1" kern="10">
                <a:ln w="19050">
                  <a:solidFill>
                    <a:srgbClr val="006699"/>
                  </a:solidFill>
                  <a:round/>
                  <a:headEnd/>
                  <a:tailEnd/>
                </a:ln>
                <a:solidFill>
                  <a:srgbClr val="006699"/>
                </a:solidFill>
                <a:latin typeface="Century Gothic"/>
              </a:rPr>
              <a:t>Sciences de l'ingénieur</a:t>
            </a:r>
          </a:p>
        </p:txBody>
      </p:sp>
      <p:sp>
        <p:nvSpPr>
          <p:cNvPr id="10246" name="WordArt 63"/>
          <p:cNvSpPr>
            <a:spLocks noChangeArrowheads="1" noChangeShapeType="1" noTextEdit="1"/>
          </p:cNvSpPr>
          <p:nvPr/>
        </p:nvSpPr>
        <p:spPr bwMode="auto">
          <a:xfrm>
            <a:off x="1325563" y="4754563"/>
            <a:ext cx="4183062" cy="306387"/>
          </a:xfrm>
          <a:prstGeom prst="rect">
            <a:avLst/>
          </a:prstGeom>
        </p:spPr>
        <p:txBody>
          <a:bodyPr wrap="none" fromWordArt="1">
            <a:prstTxWarp prst="textPlain">
              <a:avLst>
                <a:gd name="adj" fmla="val 50000"/>
              </a:avLst>
            </a:prstTxWarp>
          </a:bodyPr>
          <a:lstStyle/>
          <a:p>
            <a:pPr algn="ctr"/>
            <a:r>
              <a:rPr lang="fr-FR" sz="3600" b="1" kern="10">
                <a:ln w="19050">
                  <a:solidFill>
                    <a:srgbClr val="008000"/>
                  </a:solidFill>
                  <a:round/>
                  <a:headEnd/>
                  <a:tailEnd/>
                </a:ln>
                <a:solidFill>
                  <a:srgbClr val="008000"/>
                </a:solidFill>
                <a:latin typeface="Century Gothic"/>
              </a:rPr>
              <a:t>Ecologie, agronomie et territoire</a:t>
            </a:r>
          </a:p>
        </p:txBody>
      </p:sp>
      <p:pic>
        <p:nvPicPr>
          <p:cNvPr id="10247" name="Picture 65"/>
          <p:cNvPicPr>
            <a:picLocks noChangeAspect="1" noChangeArrowheads="1"/>
          </p:cNvPicPr>
          <p:nvPr/>
        </p:nvPicPr>
        <p:blipFill>
          <a:blip r:embed="rId5" cstate="print"/>
          <a:srcRect/>
          <a:stretch>
            <a:fillRect/>
          </a:stretch>
        </p:blipFill>
        <p:spPr bwMode="auto">
          <a:xfrm>
            <a:off x="1060450" y="3821113"/>
            <a:ext cx="184150" cy="315912"/>
          </a:xfrm>
          <a:prstGeom prst="rect">
            <a:avLst/>
          </a:prstGeom>
          <a:noFill/>
          <a:ln w="9525">
            <a:noFill/>
            <a:miter lim="800000"/>
            <a:headEnd/>
            <a:tailEnd/>
          </a:ln>
        </p:spPr>
      </p:pic>
      <p:pic>
        <p:nvPicPr>
          <p:cNvPr id="10248" name="Picture 66"/>
          <p:cNvPicPr>
            <a:picLocks noChangeAspect="1" noChangeArrowheads="1"/>
          </p:cNvPicPr>
          <p:nvPr/>
        </p:nvPicPr>
        <p:blipFill>
          <a:blip r:embed="rId5" cstate="print"/>
          <a:srcRect/>
          <a:stretch>
            <a:fillRect/>
          </a:stretch>
        </p:blipFill>
        <p:spPr bwMode="auto">
          <a:xfrm>
            <a:off x="1060450" y="4283075"/>
            <a:ext cx="184150" cy="315913"/>
          </a:xfrm>
          <a:prstGeom prst="rect">
            <a:avLst/>
          </a:prstGeom>
          <a:noFill/>
          <a:ln w="9525">
            <a:noFill/>
            <a:miter lim="800000"/>
            <a:headEnd/>
            <a:tailEnd/>
          </a:ln>
        </p:spPr>
      </p:pic>
      <p:pic>
        <p:nvPicPr>
          <p:cNvPr id="10249" name="Picture 67"/>
          <p:cNvPicPr>
            <a:picLocks noChangeAspect="1" noChangeArrowheads="1"/>
          </p:cNvPicPr>
          <p:nvPr/>
        </p:nvPicPr>
        <p:blipFill>
          <a:blip r:embed="rId5" cstate="print"/>
          <a:srcRect/>
          <a:stretch>
            <a:fillRect/>
          </a:stretch>
        </p:blipFill>
        <p:spPr bwMode="auto">
          <a:xfrm>
            <a:off x="1060450" y="4754563"/>
            <a:ext cx="184150" cy="315912"/>
          </a:xfrm>
          <a:prstGeom prst="rect">
            <a:avLst/>
          </a:prstGeom>
          <a:noFill/>
          <a:ln w="9525">
            <a:noFill/>
            <a:miter lim="800000"/>
            <a:headEnd/>
            <a:tailEnd/>
          </a:ln>
        </p:spPr>
      </p:pic>
      <p:sp>
        <p:nvSpPr>
          <p:cNvPr id="10250" name="WordArt 70"/>
          <p:cNvSpPr>
            <a:spLocks noChangeArrowheads="1" noChangeShapeType="1" noTextEdit="1"/>
          </p:cNvSpPr>
          <p:nvPr/>
        </p:nvSpPr>
        <p:spPr bwMode="auto">
          <a:xfrm>
            <a:off x="866775" y="3392488"/>
            <a:ext cx="4902200" cy="315912"/>
          </a:xfrm>
          <a:prstGeom prst="rect">
            <a:avLst/>
          </a:prstGeom>
        </p:spPr>
        <p:txBody>
          <a:bodyPr wrap="none" fromWordArt="1">
            <a:prstTxWarp prst="textPlain">
              <a:avLst>
                <a:gd name="adj" fmla="val 50000"/>
              </a:avLst>
            </a:prstTxWarp>
          </a:bodyPr>
          <a:lstStyle/>
          <a:p>
            <a:pPr algn="ctr"/>
            <a:r>
              <a:rPr lang="fr-FR" sz="3600" kern="10">
                <a:ln w="3175">
                  <a:solidFill>
                    <a:srgbClr val="CC0000"/>
                  </a:solidFill>
                  <a:round/>
                  <a:headEnd/>
                  <a:tailEnd/>
                </a:ln>
                <a:solidFill>
                  <a:srgbClr val="CC0000"/>
                </a:solidFill>
                <a:latin typeface="Arial Black"/>
              </a:rPr>
              <a:t>3 spécialités en classe de Première S</a:t>
            </a:r>
          </a:p>
        </p:txBody>
      </p:sp>
      <p:sp>
        <p:nvSpPr>
          <p:cNvPr id="10251" name="WordArt 71"/>
          <p:cNvSpPr>
            <a:spLocks noChangeArrowheads="1" noChangeShapeType="1" noTextEdit="1"/>
          </p:cNvSpPr>
          <p:nvPr/>
        </p:nvSpPr>
        <p:spPr bwMode="auto">
          <a:xfrm>
            <a:off x="866775" y="5373688"/>
            <a:ext cx="7096125" cy="322262"/>
          </a:xfrm>
          <a:prstGeom prst="rect">
            <a:avLst/>
          </a:prstGeom>
        </p:spPr>
        <p:txBody>
          <a:bodyPr wrap="none" fromWordArt="1">
            <a:prstTxWarp prst="textPlain">
              <a:avLst>
                <a:gd name="adj" fmla="val 50000"/>
              </a:avLst>
            </a:prstTxWarp>
          </a:bodyPr>
          <a:lstStyle/>
          <a:p>
            <a:pPr algn="ctr"/>
            <a:r>
              <a:rPr lang="fr-FR" sz="3600" kern="10">
                <a:ln w="3175">
                  <a:solidFill>
                    <a:srgbClr val="CC0000"/>
                  </a:solidFill>
                  <a:round/>
                  <a:headEnd/>
                  <a:tailEnd/>
                </a:ln>
                <a:solidFill>
                  <a:srgbClr val="CC0000"/>
                </a:solidFill>
                <a:latin typeface="Arial Black"/>
              </a:rPr>
              <a:t>En terminale, les élèves affinent leur spécialisation</a:t>
            </a:r>
          </a:p>
        </p:txBody>
      </p:sp>
      <p:sp>
        <p:nvSpPr>
          <p:cNvPr id="10252" name="WordArt 83"/>
          <p:cNvSpPr>
            <a:spLocks noChangeArrowheads="1" noChangeShapeType="1" noTextEdit="1"/>
          </p:cNvSpPr>
          <p:nvPr/>
        </p:nvSpPr>
        <p:spPr bwMode="auto">
          <a:xfrm>
            <a:off x="1235075" y="1604963"/>
            <a:ext cx="5195888" cy="287337"/>
          </a:xfrm>
          <a:prstGeom prst="rect">
            <a:avLst/>
          </a:prstGeom>
        </p:spPr>
        <p:txBody>
          <a:bodyPr wrap="none" fromWordArt="1">
            <a:prstTxWarp prst="textPlain">
              <a:avLst>
                <a:gd name="adj" fmla="val 50000"/>
              </a:avLst>
            </a:prstTxWarp>
          </a:bodyPr>
          <a:lstStyle/>
          <a:p>
            <a:pPr algn="ctr"/>
            <a:r>
              <a:rPr lang="fr-FR" sz="3600" b="1" kern="10">
                <a:ln w="9525">
                  <a:solidFill>
                    <a:srgbClr val="333333"/>
                  </a:solidFill>
                  <a:round/>
                  <a:headEnd/>
                  <a:tailEnd/>
                </a:ln>
                <a:solidFill>
                  <a:srgbClr val="333333"/>
                </a:solidFill>
                <a:latin typeface="Century Gothic"/>
              </a:rPr>
              <a:t>au sein d'une dominante, existence de</a:t>
            </a:r>
          </a:p>
        </p:txBody>
      </p:sp>
      <p:pic>
        <p:nvPicPr>
          <p:cNvPr id="10253" name="Picture 84" descr="MCj04380020000[1]"/>
          <p:cNvPicPr>
            <a:picLocks noChangeAspect="1" noChangeArrowheads="1"/>
          </p:cNvPicPr>
          <p:nvPr/>
        </p:nvPicPr>
        <p:blipFill>
          <a:blip r:embed="rId6" cstate="print"/>
          <a:srcRect/>
          <a:stretch>
            <a:fillRect/>
          </a:stretch>
        </p:blipFill>
        <p:spPr bwMode="auto">
          <a:xfrm>
            <a:off x="317500" y="1414463"/>
            <a:ext cx="665163" cy="490537"/>
          </a:xfrm>
          <a:prstGeom prst="rect">
            <a:avLst/>
          </a:prstGeom>
          <a:noFill/>
          <a:ln w="9525">
            <a:noFill/>
            <a:miter lim="800000"/>
            <a:headEnd/>
            <a:tailEnd/>
          </a:ln>
        </p:spPr>
      </p:pic>
      <p:sp>
        <p:nvSpPr>
          <p:cNvPr id="10254" name="WordArt 85"/>
          <p:cNvSpPr>
            <a:spLocks noChangeArrowheads="1" noChangeShapeType="1" noTextEdit="1"/>
          </p:cNvSpPr>
          <p:nvPr/>
        </p:nvSpPr>
        <p:spPr bwMode="auto">
          <a:xfrm>
            <a:off x="6538913" y="1544638"/>
            <a:ext cx="1622425" cy="328612"/>
          </a:xfrm>
          <a:prstGeom prst="rect">
            <a:avLst/>
          </a:prstGeom>
        </p:spPr>
        <p:txBody>
          <a:bodyPr wrap="none" fromWordArt="1">
            <a:prstTxWarp prst="textPlain">
              <a:avLst>
                <a:gd name="adj" fmla="val 50000"/>
              </a:avLst>
            </a:prstTxWarp>
          </a:bodyPr>
          <a:lstStyle/>
          <a:p>
            <a:pPr algn="ctr"/>
            <a:r>
              <a:rPr lang="fr-FR" sz="3600" kern="10">
                <a:ln w="9525">
                  <a:noFill/>
                  <a:round/>
                  <a:headEnd/>
                  <a:tailEnd/>
                </a:ln>
                <a:solidFill>
                  <a:srgbClr val="CC0000"/>
                </a:solidFill>
                <a:latin typeface="Impact"/>
              </a:rPr>
              <a:t>SPÉCIALITÉS</a:t>
            </a:r>
          </a:p>
        </p:txBody>
      </p:sp>
      <p:sp>
        <p:nvSpPr>
          <p:cNvPr id="10255" name="AutoShape 86"/>
          <p:cNvSpPr>
            <a:spLocks noChangeArrowheads="1"/>
          </p:cNvSpPr>
          <p:nvPr/>
        </p:nvSpPr>
        <p:spPr bwMode="auto">
          <a:xfrm>
            <a:off x="2378075" y="2062163"/>
            <a:ext cx="4452938" cy="1150937"/>
          </a:xfrm>
          <a:prstGeom prst="roundRect">
            <a:avLst>
              <a:gd name="adj" fmla="val 9509"/>
            </a:avLst>
          </a:prstGeom>
          <a:solidFill>
            <a:srgbClr val="FFFF99"/>
          </a:solidFill>
          <a:ln w="19050">
            <a:solidFill>
              <a:srgbClr val="006699"/>
            </a:solidFill>
            <a:round/>
            <a:headEnd/>
            <a:tailEnd/>
          </a:ln>
        </p:spPr>
        <p:txBody>
          <a:bodyPr wrap="none" anchor="ctr"/>
          <a:lstStyle/>
          <a:p>
            <a:endParaRPr lang="fr-FR" altLang="fr-FR"/>
          </a:p>
        </p:txBody>
      </p:sp>
      <p:graphicFrame>
        <p:nvGraphicFramePr>
          <p:cNvPr id="10256" name="Object 2"/>
          <p:cNvGraphicFramePr>
            <a:graphicFrameLocks noChangeAspect="1"/>
          </p:cNvGraphicFramePr>
          <p:nvPr/>
        </p:nvGraphicFramePr>
        <p:xfrm>
          <a:off x="5635625" y="2239963"/>
          <a:ext cx="796925" cy="792162"/>
        </p:xfrm>
        <a:graphic>
          <a:graphicData uri="http://schemas.openxmlformats.org/presentationml/2006/ole">
            <p:oleObj spid="_x0000_s10259" name="Clip" r:id="rId7" imgW="5860440" imgH="5698440" progId="">
              <p:embed/>
            </p:oleObj>
          </a:graphicData>
        </a:graphic>
      </p:graphicFrame>
      <p:sp>
        <p:nvSpPr>
          <p:cNvPr id="10257" name="Text Box 88"/>
          <p:cNvSpPr txBox="1">
            <a:spLocks noChangeArrowheads="1"/>
          </p:cNvSpPr>
          <p:nvPr/>
        </p:nvSpPr>
        <p:spPr bwMode="auto">
          <a:xfrm>
            <a:off x="4618038" y="2312988"/>
            <a:ext cx="890587" cy="307975"/>
          </a:xfrm>
          <a:prstGeom prst="rect">
            <a:avLst/>
          </a:prstGeom>
          <a:noFill/>
          <a:ln w="9525">
            <a:noFill/>
            <a:miter lim="800000"/>
            <a:headEnd/>
            <a:tailEnd/>
          </a:ln>
        </p:spPr>
        <p:txBody>
          <a:bodyPr wrap="none">
            <a:spAutoFit/>
          </a:bodyPr>
          <a:lstStyle/>
          <a:p>
            <a:pPr eaLnBrk="0" hangingPunct="0"/>
            <a:r>
              <a:rPr lang="fr-FR" altLang="fr-FR" sz="1400">
                <a:solidFill>
                  <a:srgbClr val="1C1C1C"/>
                </a:solidFill>
                <a:cs typeface="Arial" charset="0"/>
              </a:rPr>
              <a:t>F(x</a:t>
            </a:r>
            <a:r>
              <a:rPr lang="fr-FR" altLang="fr-FR" sz="1400" baseline="30000">
                <a:solidFill>
                  <a:srgbClr val="1C1C1C"/>
                </a:solidFill>
                <a:cs typeface="Arial" charset="0"/>
              </a:rPr>
              <a:t>2</a:t>
            </a:r>
            <a:r>
              <a:rPr lang="fr-FR" altLang="fr-FR" sz="1400">
                <a:solidFill>
                  <a:srgbClr val="1C1C1C"/>
                </a:solidFill>
                <a:cs typeface="Arial" charset="0"/>
              </a:rPr>
              <a:t>)+xy</a:t>
            </a:r>
            <a:r>
              <a:rPr lang="fr-FR" altLang="fr-FR" sz="1400" baseline="30000">
                <a:solidFill>
                  <a:srgbClr val="1C1C1C"/>
                </a:solidFill>
                <a:cs typeface="Arial" charset="0"/>
              </a:rPr>
              <a:t>2</a:t>
            </a:r>
            <a:endParaRPr lang="fr-FR" altLang="fr-FR" sz="1400">
              <a:solidFill>
                <a:srgbClr val="1C1C1C"/>
              </a:solidFill>
              <a:cs typeface="Arial" charset="0"/>
            </a:endParaRPr>
          </a:p>
        </p:txBody>
      </p:sp>
      <p:sp>
        <p:nvSpPr>
          <p:cNvPr id="10258" name="Text Box 89"/>
          <p:cNvSpPr txBox="1">
            <a:spLocks noChangeArrowheads="1"/>
          </p:cNvSpPr>
          <p:nvPr/>
        </p:nvSpPr>
        <p:spPr bwMode="auto">
          <a:xfrm>
            <a:off x="4654550" y="2697163"/>
            <a:ext cx="831850" cy="307975"/>
          </a:xfrm>
          <a:prstGeom prst="rect">
            <a:avLst/>
          </a:prstGeom>
          <a:noFill/>
          <a:ln w="9525">
            <a:noFill/>
            <a:miter lim="800000"/>
            <a:headEnd/>
            <a:tailEnd/>
          </a:ln>
        </p:spPr>
        <p:txBody>
          <a:bodyPr wrap="none">
            <a:spAutoFit/>
          </a:bodyPr>
          <a:lstStyle/>
          <a:p>
            <a:pPr eaLnBrk="0" hangingPunct="0"/>
            <a:r>
              <a:rPr lang="fr-FR" altLang="fr-FR" sz="1400">
                <a:solidFill>
                  <a:srgbClr val="1C1C1C"/>
                </a:solidFill>
                <a:cs typeface="Arial" charset="0"/>
              </a:rPr>
              <a:t>xy+F(y</a:t>
            </a:r>
            <a:r>
              <a:rPr lang="fr-FR" altLang="fr-FR" sz="1400" baseline="30000">
                <a:solidFill>
                  <a:srgbClr val="1C1C1C"/>
                </a:solidFill>
                <a:cs typeface="Arial" charset="0"/>
              </a:rPr>
              <a:t>2</a:t>
            </a:r>
            <a:r>
              <a:rPr lang="fr-FR" altLang="fr-FR" sz="1400">
                <a:solidFill>
                  <a:srgbClr val="1C1C1C"/>
                </a:solidFill>
                <a:cs typeface="Arial" charset="0"/>
              </a:rPr>
              <a:t>)</a:t>
            </a:r>
          </a:p>
        </p:txBody>
      </p:sp>
      <p:sp>
        <p:nvSpPr>
          <p:cNvPr id="10259" name="Line 90"/>
          <p:cNvSpPr>
            <a:spLocks noChangeShapeType="1"/>
          </p:cNvSpPr>
          <p:nvPr/>
        </p:nvSpPr>
        <p:spPr bwMode="auto">
          <a:xfrm>
            <a:off x="4648200" y="2647950"/>
            <a:ext cx="796925" cy="0"/>
          </a:xfrm>
          <a:prstGeom prst="line">
            <a:avLst/>
          </a:prstGeom>
          <a:noFill/>
          <a:ln w="19050">
            <a:solidFill>
              <a:schemeClr val="tx1"/>
            </a:solidFill>
            <a:round/>
            <a:headEnd/>
            <a:tailEnd/>
          </a:ln>
        </p:spPr>
        <p:txBody>
          <a:bodyPr lIns="82726" tIns="41363" rIns="82726" bIns="41363">
            <a:spAutoFit/>
          </a:bodyPr>
          <a:lstStyle/>
          <a:p>
            <a:endParaRPr lang="fr-FR"/>
          </a:p>
        </p:txBody>
      </p:sp>
      <p:sp>
        <p:nvSpPr>
          <p:cNvPr id="10260" name="WordArt 91"/>
          <p:cNvSpPr>
            <a:spLocks noChangeArrowheads="1" noChangeShapeType="1" noTextEdit="1"/>
          </p:cNvSpPr>
          <p:nvPr/>
        </p:nvSpPr>
        <p:spPr bwMode="auto">
          <a:xfrm>
            <a:off x="2714625" y="2852738"/>
            <a:ext cx="1238250" cy="231775"/>
          </a:xfrm>
          <a:prstGeom prst="rect">
            <a:avLst/>
          </a:prstGeom>
        </p:spPr>
        <p:txBody>
          <a:bodyPr wrap="none" fromWordArt="1">
            <a:prstTxWarp prst="textPlain">
              <a:avLst>
                <a:gd name="adj" fmla="val 50000"/>
              </a:avLst>
            </a:prstTxWarp>
          </a:bodyPr>
          <a:lstStyle/>
          <a:p>
            <a:pPr algn="ctr"/>
            <a:r>
              <a:rPr lang="fr-FR" sz="3600" kern="10">
                <a:ln w="9525">
                  <a:noFill/>
                  <a:round/>
                  <a:headEnd/>
                  <a:tailEnd/>
                </a:ln>
                <a:solidFill>
                  <a:srgbClr val="1C1C1C"/>
                </a:solidFill>
                <a:latin typeface="Impact"/>
              </a:rPr>
              <a:t>SCIENTIFIQUE</a:t>
            </a:r>
          </a:p>
        </p:txBody>
      </p:sp>
      <p:sp>
        <p:nvSpPr>
          <p:cNvPr id="10261" name="WordArt 92"/>
          <p:cNvSpPr>
            <a:spLocks noChangeArrowheads="1" noChangeShapeType="1" noTextEdit="1"/>
          </p:cNvSpPr>
          <p:nvPr/>
        </p:nvSpPr>
        <p:spPr bwMode="auto">
          <a:xfrm>
            <a:off x="3648075" y="2205038"/>
            <a:ext cx="377825" cy="441325"/>
          </a:xfrm>
          <a:prstGeom prst="rect">
            <a:avLst/>
          </a:prstGeom>
        </p:spPr>
        <p:txBody>
          <a:bodyPr wrap="none" fromWordArt="1">
            <a:prstTxWarp prst="textPlain">
              <a:avLst>
                <a:gd name="adj" fmla="val 50000"/>
              </a:avLst>
            </a:prstTxWarp>
          </a:bodyPr>
          <a:lstStyle/>
          <a:p>
            <a:pPr algn="ctr"/>
            <a:r>
              <a:rPr lang="fr-FR" sz="3600" b="1" kern="10">
                <a:ln w="76200">
                  <a:solidFill>
                    <a:srgbClr val="CC0000"/>
                  </a:solidFill>
                  <a:round/>
                  <a:headEnd/>
                  <a:tailEnd/>
                </a:ln>
                <a:solidFill>
                  <a:srgbClr val="CC0000"/>
                </a:solidFill>
                <a:latin typeface="Century Gothic"/>
              </a:rPr>
              <a:t>S</a:t>
            </a:r>
          </a:p>
        </p:txBody>
      </p:sp>
      <p:sp>
        <p:nvSpPr>
          <p:cNvPr id="10262" name="WordArt 93"/>
          <p:cNvSpPr>
            <a:spLocks noChangeArrowheads="1" noChangeShapeType="1" noTextEdit="1"/>
          </p:cNvSpPr>
          <p:nvPr/>
        </p:nvSpPr>
        <p:spPr bwMode="auto">
          <a:xfrm>
            <a:off x="3648075" y="2205038"/>
            <a:ext cx="377825" cy="441325"/>
          </a:xfrm>
          <a:prstGeom prst="rect">
            <a:avLst/>
          </a:prstGeom>
        </p:spPr>
        <p:txBody>
          <a:bodyPr wrap="none" fromWordArt="1">
            <a:prstTxWarp prst="textPlain">
              <a:avLst>
                <a:gd name="adj" fmla="val 50000"/>
              </a:avLst>
            </a:prstTxWarp>
          </a:bodyPr>
          <a:lstStyle/>
          <a:p>
            <a:pPr algn="ctr"/>
            <a:r>
              <a:rPr lang="fr-FR" sz="3600" b="1" kern="10">
                <a:ln w="9525">
                  <a:solidFill>
                    <a:schemeClr val="bg1"/>
                  </a:solidFill>
                  <a:round/>
                  <a:headEnd/>
                  <a:tailEnd/>
                </a:ln>
                <a:solidFill>
                  <a:schemeClr val="bg1"/>
                </a:solidFill>
                <a:latin typeface="Century Gothic"/>
              </a:rPr>
              <a:t>S</a:t>
            </a:r>
          </a:p>
        </p:txBody>
      </p:sp>
      <p:sp>
        <p:nvSpPr>
          <p:cNvPr id="10263" name="WordArt 94"/>
          <p:cNvSpPr>
            <a:spLocks noChangeArrowheads="1" noChangeShapeType="1" noTextEdit="1"/>
          </p:cNvSpPr>
          <p:nvPr/>
        </p:nvSpPr>
        <p:spPr bwMode="auto">
          <a:xfrm>
            <a:off x="2686050" y="2205038"/>
            <a:ext cx="800100" cy="441325"/>
          </a:xfrm>
          <a:prstGeom prst="rect">
            <a:avLst/>
          </a:prstGeom>
        </p:spPr>
        <p:txBody>
          <a:bodyPr wrap="none" fromWordArt="1">
            <a:prstTxWarp prst="textPlain">
              <a:avLst>
                <a:gd name="adj" fmla="val 50000"/>
              </a:avLst>
            </a:prstTxWarp>
          </a:bodyPr>
          <a:lstStyle/>
          <a:p>
            <a:pPr algn="ctr"/>
            <a:r>
              <a:rPr lang="fr-FR" sz="3600" b="1" kern="10">
                <a:ln w="76200">
                  <a:solidFill>
                    <a:srgbClr val="CC0000"/>
                  </a:solidFill>
                  <a:round/>
                  <a:headEnd/>
                  <a:tailEnd/>
                </a:ln>
                <a:solidFill>
                  <a:srgbClr val="CC0000"/>
                </a:solidFill>
                <a:latin typeface="Century Gothic"/>
              </a:rPr>
              <a:t>série</a:t>
            </a:r>
          </a:p>
        </p:txBody>
      </p:sp>
      <p:sp>
        <p:nvSpPr>
          <p:cNvPr id="10264" name="WordArt 95"/>
          <p:cNvSpPr>
            <a:spLocks noChangeArrowheads="1" noChangeShapeType="1" noTextEdit="1"/>
          </p:cNvSpPr>
          <p:nvPr/>
        </p:nvSpPr>
        <p:spPr bwMode="auto">
          <a:xfrm>
            <a:off x="2686050" y="2205038"/>
            <a:ext cx="800100" cy="441325"/>
          </a:xfrm>
          <a:prstGeom prst="rect">
            <a:avLst/>
          </a:prstGeom>
        </p:spPr>
        <p:txBody>
          <a:bodyPr wrap="none" fromWordArt="1">
            <a:prstTxWarp prst="textPlain">
              <a:avLst>
                <a:gd name="adj" fmla="val 50000"/>
              </a:avLst>
            </a:prstTxWarp>
          </a:bodyPr>
          <a:lstStyle/>
          <a:p>
            <a:pPr algn="ctr"/>
            <a:r>
              <a:rPr lang="fr-FR" sz="3600" b="1" kern="10">
                <a:ln w="9525">
                  <a:solidFill>
                    <a:schemeClr val="bg1"/>
                  </a:solidFill>
                  <a:round/>
                  <a:headEnd/>
                  <a:tailEnd/>
                </a:ln>
                <a:solidFill>
                  <a:schemeClr val="bg1"/>
                </a:solidFill>
                <a:latin typeface="Century Gothic"/>
              </a:rPr>
              <a:t>série</a:t>
            </a:r>
          </a:p>
        </p:txBody>
      </p:sp>
      <p:sp>
        <p:nvSpPr>
          <p:cNvPr id="10265" name="AutoShape 97"/>
          <p:cNvSpPr>
            <a:spLocks noChangeArrowheads="1"/>
          </p:cNvSpPr>
          <p:nvPr/>
        </p:nvSpPr>
        <p:spPr bwMode="auto">
          <a:xfrm>
            <a:off x="8201025" y="5876925"/>
            <a:ext cx="996950" cy="979488"/>
          </a:xfrm>
          <a:prstGeom prst="roundRect">
            <a:avLst>
              <a:gd name="adj" fmla="val 16667"/>
            </a:avLst>
          </a:prstGeom>
          <a:solidFill>
            <a:schemeClr val="bg1"/>
          </a:solidFill>
          <a:ln w="9525">
            <a:noFill/>
            <a:round/>
            <a:headEnd/>
            <a:tailEnd/>
          </a:ln>
        </p:spPr>
        <p:txBody>
          <a:bodyPr wrap="none" anchor="ctr"/>
          <a:lstStyle/>
          <a:p>
            <a:endParaRPr lang="fr-FR" altLang="fr-FR"/>
          </a:p>
        </p:txBody>
      </p:sp>
      <p:sp>
        <p:nvSpPr>
          <p:cNvPr id="10266" name="WordArt 74"/>
          <p:cNvSpPr>
            <a:spLocks noChangeArrowheads="1" noChangeShapeType="1" noTextEdit="1"/>
          </p:cNvSpPr>
          <p:nvPr/>
        </p:nvSpPr>
        <p:spPr bwMode="auto">
          <a:xfrm>
            <a:off x="1247775" y="5868988"/>
            <a:ext cx="7512050" cy="215900"/>
          </a:xfrm>
          <a:prstGeom prst="rect">
            <a:avLst/>
          </a:prstGeom>
        </p:spPr>
        <p:txBody>
          <a:bodyPr wrap="none" fromWordArt="1">
            <a:prstTxWarp prst="textPlain">
              <a:avLst>
                <a:gd name="adj" fmla="val 50000"/>
              </a:avLst>
            </a:prstTxWarp>
          </a:bodyPr>
          <a:lstStyle/>
          <a:p>
            <a:pPr algn="ctr"/>
            <a:r>
              <a:rPr lang="fr-FR" sz="3600" kern="10">
                <a:ln w="3175">
                  <a:solidFill>
                    <a:srgbClr val="006699"/>
                  </a:solidFill>
                  <a:round/>
                  <a:headEnd/>
                  <a:tailEnd/>
                </a:ln>
                <a:solidFill>
                  <a:srgbClr val="006699"/>
                </a:solidFill>
                <a:latin typeface="Arial Black"/>
              </a:rPr>
              <a:t>Mathématiques     Physique-chimie     Sciences de la vie et de la terre</a:t>
            </a:r>
          </a:p>
        </p:txBody>
      </p:sp>
      <p:pic>
        <p:nvPicPr>
          <p:cNvPr id="10267" name="Picture 75"/>
          <p:cNvPicPr>
            <a:picLocks noChangeAspect="1" noChangeArrowheads="1"/>
          </p:cNvPicPr>
          <p:nvPr/>
        </p:nvPicPr>
        <p:blipFill>
          <a:blip r:embed="rId5" cstate="print"/>
          <a:srcRect/>
          <a:stretch>
            <a:fillRect/>
          </a:stretch>
        </p:blipFill>
        <p:spPr bwMode="auto">
          <a:xfrm>
            <a:off x="3036888" y="5830888"/>
            <a:ext cx="131762" cy="217487"/>
          </a:xfrm>
          <a:prstGeom prst="rect">
            <a:avLst/>
          </a:prstGeom>
          <a:noFill/>
          <a:ln w="9525">
            <a:noFill/>
            <a:miter lim="800000"/>
            <a:headEnd/>
            <a:tailEnd/>
          </a:ln>
        </p:spPr>
      </p:pic>
      <p:pic>
        <p:nvPicPr>
          <p:cNvPr id="10268" name="Picture 76"/>
          <p:cNvPicPr>
            <a:picLocks noChangeAspect="1" noChangeArrowheads="1"/>
          </p:cNvPicPr>
          <p:nvPr/>
        </p:nvPicPr>
        <p:blipFill>
          <a:blip r:embed="rId5" cstate="print"/>
          <a:srcRect/>
          <a:stretch>
            <a:fillRect/>
          </a:stretch>
        </p:blipFill>
        <p:spPr bwMode="auto">
          <a:xfrm>
            <a:off x="5138738" y="5843588"/>
            <a:ext cx="131762" cy="217487"/>
          </a:xfrm>
          <a:prstGeom prst="rect">
            <a:avLst/>
          </a:prstGeom>
          <a:noFill/>
          <a:ln w="9525">
            <a:noFill/>
            <a:miter lim="800000"/>
            <a:headEnd/>
            <a:tailEnd/>
          </a:ln>
        </p:spPr>
      </p:pic>
      <p:sp>
        <p:nvSpPr>
          <p:cNvPr id="10269" name="WordArt 77"/>
          <p:cNvSpPr>
            <a:spLocks noChangeArrowheads="1" noChangeShapeType="1" noTextEdit="1"/>
          </p:cNvSpPr>
          <p:nvPr/>
        </p:nvSpPr>
        <p:spPr bwMode="auto">
          <a:xfrm>
            <a:off x="1247775" y="6308725"/>
            <a:ext cx="4106863" cy="215900"/>
          </a:xfrm>
          <a:prstGeom prst="rect">
            <a:avLst/>
          </a:prstGeom>
        </p:spPr>
        <p:txBody>
          <a:bodyPr wrap="none" fromWordArt="1">
            <a:prstTxWarp prst="textPlain">
              <a:avLst>
                <a:gd name="adj" fmla="val 50000"/>
              </a:avLst>
            </a:prstTxWarp>
          </a:bodyPr>
          <a:lstStyle/>
          <a:p>
            <a:pPr algn="ctr"/>
            <a:r>
              <a:rPr lang="fr-FR" sz="3600" kern="10">
                <a:ln w="3175">
                  <a:solidFill>
                    <a:srgbClr val="006699"/>
                  </a:solidFill>
                  <a:round/>
                  <a:headEnd/>
                  <a:tailEnd/>
                </a:ln>
                <a:solidFill>
                  <a:srgbClr val="006699"/>
                </a:solidFill>
                <a:latin typeface="Arial Black"/>
              </a:rPr>
              <a:t>Informatique et sciences du numérique</a:t>
            </a:r>
          </a:p>
        </p:txBody>
      </p:sp>
      <p:sp>
        <p:nvSpPr>
          <p:cNvPr id="10270" name="WordArt 78"/>
          <p:cNvSpPr>
            <a:spLocks noChangeArrowheads="1" noChangeShapeType="1" noTextEdit="1"/>
          </p:cNvSpPr>
          <p:nvPr/>
        </p:nvSpPr>
        <p:spPr bwMode="auto">
          <a:xfrm>
            <a:off x="5702300" y="6307138"/>
            <a:ext cx="2509838" cy="215900"/>
          </a:xfrm>
          <a:prstGeom prst="rect">
            <a:avLst/>
          </a:prstGeom>
        </p:spPr>
        <p:txBody>
          <a:bodyPr wrap="none" fromWordArt="1">
            <a:prstTxWarp prst="textPlain">
              <a:avLst>
                <a:gd name="adj" fmla="val 50000"/>
              </a:avLst>
            </a:prstTxWarp>
          </a:bodyPr>
          <a:lstStyle/>
          <a:p>
            <a:pPr algn="ctr"/>
            <a:r>
              <a:rPr lang="fr-FR" sz="3600" kern="10">
                <a:ln w="3175">
                  <a:solidFill>
                    <a:srgbClr val="008000"/>
                  </a:solidFill>
                  <a:round/>
                  <a:headEnd/>
                  <a:tailEnd/>
                </a:ln>
                <a:solidFill>
                  <a:srgbClr val="008000"/>
                </a:solidFill>
                <a:latin typeface="Arial Black"/>
              </a:rPr>
              <a:t>Ecologie, agronomie et territoires</a:t>
            </a:r>
          </a:p>
        </p:txBody>
      </p:sp>
      <p:pic>
        <p:nvPicPr>
          <p:cNvPr id="10271" name="Picture 79"/>
          <p:cNvPicPr>
            <a:picLocks noChangeAspect="1" noChangeArrowheads="1"/>
          </p:cNvPicPr>
          <p:nvPr/>
        </p:nvPicPr>
        <p:blipFill>
          <a:blip r:embed="rId5" cstate="print"/>
          <a:srcRect/>
          <a:stretch>
            <a:fillRect/>
          </a:stretch>
        </p:blipFill>
        <p:spPr bwMode="auto">
          <a:xfrm>
            <a:off x="5534025" y="6294438"/>
            <a:ext cx="133350" cy="217487"/>
          </a:xfrm>
          <a:prstGeom prst="rect">
            <a:avLst/>
          </a:prstGeom>
          <a:noFill/>
          <a:ln w="9525">
            <a:noFill/>
            <a:miter lim="800000"/>
            <a:headEnd/>
            <a:tailEnd/>
          </a:ln>
        </p:spPr>
      </p:pic>
      <p:pic>
        <p:nvPicPr>
          <p:cNvPr id="10272" name="Picture 80"/>
          <p:cNvPicPr>
            <a:picLocks noChangeAspect="1" noChangeArrowheads="1"/>
          </p:cNvPicPr>
          <p:nvPr/>
        </p:nvPicPr>
        <p:blipFill>
          <a:blip r:embed="rId5" cstate="print"/>
          <a:srcRect/>
          <a:stretch>
            <a:fillRect/>
          </a:stretch>
        </p:blipFill>
        <p:spPr bwMode="auto">
          <a:xfrm>
            <a:off x="1066800" y="6294438"/>
            <a:ext cx="131763" cy="217487"/>
          </a:xfrm>
          <a:prstGeom prst="rect">
            <a:avLst/>
          </a:prstGeom>
          <a:noFill/>
          <a:ln w="9525">
            <a:noFill/>
            <a:miter lim="800000"/>
            <a:headEnd/>
            <a:tailEnd/>
          </a:ln>
        </p:spPr>
      </p:pic>
      <p:sp>
        <p:nvSpPr>
          <p:cNvPr id="10273" name="AutoShape 99"/>
          <p:cNvSpPr>
            <a:spLocks noChangeArrowheads="1"/>
          </p:cNvSpPr>
          <p:nvPr/>
        </p:nvSpPr>
        <p:spPr bwMode="auto">
          <a:xfrm>
            <a:off x="450850" y="3295650"/>
            <a:ext cx="266700" cy="431800"/>
          </a:xfrm>
          <a:prstGeom prst="rightArrow">
            <a:avLst>
              <a:gd name="adj1" fmla="val 50000"/>
              <a:gd name="adj2" fmla="val 77472"/>
            </a:avLst>
          </a:prstGeom>
          <a:solidFill>
            <a:schemeClr val="bg2"/>
          </a:solidFill>
          <a:ln w="9525">
            <a:solidFill>
              <a:schemeClr val="bg2"/>
            </a:solidFill>
            <a:miter lim="800000"/>
            <a:headEnd/>
            <a:tailEnd/>
          </a:ln>
        </p:spPr>
        <p:txBody>
          <a:bodyPr wrap="none" anchor="ctr"/>
          <a:lstStyle/>
          <a:p>
            <a:pPr algn="ctr"/>
            <a:endParaRPr lang="fr-FR" altLang="fr-FR">
              <a:solidFill>
                <a:srgbClr val="333333"/>
              </a:solidFill>
            </a:endParaRPr>
          </a:p>
        </p:txBody>
      </p:sp>
      <p:sp>
        <p:nvSpPr>
          <p:cNvPr id="10274" name="AutoShape 101"/>
          <p:cNvSpPr>
            <a:spLocks noChangeArrowheads="1"/>
          </p:cNvSpPr>
          <p:nvPr/>
        </p:nvSpPr>
        <p:spPr bwMode="auto">
          <a:xfrm>
            <a:off x="450850" y="5275263"/>
            <a:ext cx="266700" cy="431800"/>
          </a:xfrm>
          <a:prstGeom prst="rightArrow">
            <a:avLst>
              <a:gd name="adj1" fmla="val 50000"/>
              <a:gd name="adj2" fmla="val 77472"/>
            </a:avLst>
          </a:prstGeom>
          <a:solidFill>
            <a:schemeClr val="bg2"/>
          </a:solidFill>
          <a:ln w="9525">
            <a:solidFill>
              <a:schemeClr val="bg2"/>
            </a:solidFill>
            <a:miter lim="800000"/>
            <a:headEnd/>
            <a:tailEnd/>
          </a:ln>
        </p:spPr>
        <p:txBody>
          <a:bodyPr wrap="none" anchor="ctr"/>
          <a:lstStyle/>
          <a:p>
            <a:pPr algn="ctr"/>
            <a:endParaRPr lang="fr-FR" altLang="fr-FR">
              <a:solidFill>
                <a:srgbClr val="333333"/>
              </a:solidFill>
            </a:endParaRPr>
          </a:p>
        </p:txBody>
      </p:sp>
      <p:pic>
        <p:nvPicPr>
          <p:cNvPr id="10275" name="Picture 102"/>
          <p:cNvPicPr>
            <a:picLocks noChangeAspect="1" noChangeArrowheads="1"/>
          </p:cNvPicPr>
          <p:nvPr/>
        </p:nvPicPr>
        <p:blipFill>
          <a:blip r:embed="rId5" cstate="print"/>
          <a:srcRect/>
          <a:stretch>
            <a:fillRect/>
          </a:stretch>
        </p:blipFill>
        <p:spPr bwMode="auto">
          <a:xfrm>
            <a:off x="1066800" y="5843588"/>
            <a:ext cx="131763" cy="217487"/>
          </a:xfrm>
          <a:prstGeom prst="rect">
            <a:avLst/>
          </a:prstGeom>
          <a:noFill/>
          <a:ln w="9525">
            <a:noFill/>
            <a:miter lim="800000"/>
            <a:headEnd/>
            <a:tailEnd/>
          </a:ln>
        </p:spPr>
      </p:pic>
      <p:sp>
        <p:nvSpPr>
          <p:cNvPr id="10276" name="AutoShape 103"/>
          <p:cNvSpPr>
            <a:spLocks noChangeArrowheads="1"/>
          </p:cNvSpPr>
          <p:nvPr/>
        </p:nvSpPr>
        <p:spPr bwMode="auto">
          <a:xfrm>
            <a:off x="3171825" y="836613"/>
            <a:ext cx="2773363" cy="576262"/>
          </a:xfrm>
          <a:prstGeom prst="roundRect">
            <a:avLst>
              <a:gd name="adj" fmla="val 16667"/>
            </a:avLst>
          </a:prstGeom>
          <a:solidFill>
            <a:srgbClr val="000048"/>
          </a:solidFill>
          <a:ln w="9525">
            <a:solidFill>
              <a:srgbClr val="000048"/>
            </a:solidFill>
            <a:round/>
            <a:headEnd/>
            <a:tailEnd/>
          </a:ln>
        </p:spPr>
        <p:txBody>
          <a:bodyPr wrap="none" anchor="ctr"/>
          <a:lstStyle/>
          <a:p>
            <a:endParaRPr lang="fr-FR" altLang="fr-FR"/>
          </a:p>
        </p:txBody>
      </p:sp>
      <p:sp>
        <p:nvSpPr>
          <p:cNvPr id="10277" name="WordArt 104"/>
          <p:cNvSpPr>
            <a:spLocks noChangeArrowheads="1" noChangeShapeType="1" noTextEdit="1"/>
          </p:cNvSpPr>
          <p:nvPr/>
        </p:nvSpPr>
        <p:spPr bwMode="auto">
          <a:xfrm>
            <a:off x="3355975" y="930275"/>
            <a:ext cx="2430463" cy="344488"/>
          </a:xfrm>
          <a:prstGeom prst="rect">
            <a:avLst/>
          </a:prstGeom>
        </p:spPr>
        <p:txBody>
          <a:bodyPr wrap="none" fromWordArt="1">
            <a:prstTxWarp prst="textPlain">
              <a:avLst>
                <a:gd name="adj" fmla="val 50000"/>
              </a:avLst>
            </a:prstTxWarp>
          </a:bodyPr>
          <a:lstStyle/>
          <a:p>
            <a:pPr algn="ctr"/>
            <a:r>
              <a:rPr lang="fr-FR" sz="3600" kern="10">
                <a:ln w="76200">
                  <a:solidFill>
                    <a:schemeClr val="bg1"/>
                  </a:solidFill>
                  <a:round/>
                  <a:headEnd/>
                  <a:tailEnd/>
                </a:ln>
                <a:solidFill>
                  <a:schemeClr val="bg1"/>
                </a:solidFill>
                <a:latin typeface="Arial Black"/>
              </a:rPr>
              <a:t>VOIE GÉNÉRALE</a:t>
            </a:r>
          </a:p>
        </p:txBody>
      </p:sp>
      <p:sp>
        <p:nvSpPr>
          <p:cNvPr id="10278" name="WordArt 105"/>
          <p:cNvSpPr>
            <a:spLocks noChangeArrowheads="1" noChangeShapeType="1" noTextEdit="1"/>
          </p:cNvSpPr>
          <p:nvPr/>
        </p:nvSpPr>
        <p:spPr bwMode="auto">
          <a:xfrm>
            <a:off x="3355975" y="925513"/>
            <a:ext cx="2430463" cy="344487"/>
          </a:xfrm>
          <a:prstGeom prst="rect">
            <a:avLst/>
          </a:prstGeom>
        </p:spPr>
        <p:txBody>
          <a:bodyPr wrap="none" fromWordArt="1">
            <a:prstTxWarp prst="textPlain">
              <a:avLst>
                <a:gd name="adj" fmla="val 50000"/>
              </a:avLst>
            </a:prstTxWarp>
          </a:bodyPr>
          <a:lstStyle/>
          <a:p>
            <a:pPr algn="ctr"/>
            <a:r>
              <a:rPr lang="fr-FR" sz="3600" kern="10">
                <a:ln w="19050">
                  <a:solidFill>
                    <a:srgbClr val="000048"/>
                  </a:solidFill>
                  <a:round/>
                  <a:headEnd/>
                  <a:tailEnd/>
                </a:ln>
                <a:solidFill>
                  <a:srgbClr val="000048"/>
                </a:solidFill>
                <a:latin typeface="Arial Black"/>
              </a:rPr>
              <a:t>VOIE GÉNÉRALE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107950" y="44450"/>
            <a:ext cx="9001125" cy="6729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3060</TotalTime>
  <Words>1545</Words>
  <Application>Microsoft Office PowerPoint</Application>
  <PresentationFormat>Affichage à l'écran (4:3)</PresentationFormat>
  <Paragraphs>566</Paragraphs>
  <Slides>37</Slides>
  <Notes>28</Notes>
  <HiddenSlides>0</HiddenSlides>
  <MMClips>0</MMClips>
  <ScaleCrop>false</ScaleCrop>
  <HeadingPairs>
    <vt:vector size="6" baseType="variant">
      <vt:variant>
        <vt:lpstr>Thème</vt:lpstr>
      </vt:variant>
      <vt:variant>
        <vt:i4>1</vt:i4>
      </vt:variant>
      <vt:variant>
        <vt:lpstr>Serveurs OLE incorporés</vt:lpstr>
      </vt:variant>
      <vt:variant>
        <vt:i4>3</vt:i4>
      </vt:variant>
      <vt:variant>
        <vt:lpstr>Titres des diapositives</vt:lpstr>
      </vt:variant>
      <vt:variant>
        <vt:i4>37</vt:i4>
      </vt:variant>
    </vt:vector>
  </HeadingPairs>
  <TitlesOfParts>
    <vt:vector size="41" baseType="lpstr">
      <vt:lpstr>Thème Office</vt:lpstr>
      <vt:lpstr>Clip</vt:lpstr>
      <vt:lpstr>Diapositive</vt:lpstr>
      <vt:lpstr>Document</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Dans le cadre de la réforme du lycée, à la rentrée 2012, se mettent en place :</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vector>
  </TitlesOfParts>
  <Company>ND Grandchamp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Leport</dc:creator>
  <cp:lastModifiedBy> </cp:lastModifiedBy>
  <cp:revision>158</cp:revision>
  <cp:lastPrinted>2012-11-15T14:48:03Z</cp:lastPrinted>
  <dcterms:created xsi:type="dcterms:W3CDTF">2003-01-16T14:06:32Z</dcterms:created>
  <dcterms:modified xsi:type="dcterms:W3CDTF">2013-11-14T16:44:41Z</dcterms:modified>
</cp:coreProperties>
</file>