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0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517440"/>
        <c:axId val="109535616"/>
        <c:axId val="0"/>
      </c:bar3DChart>
      <c:catAx>
        <c:axId val="109517440"/>
        <c:scaling>
          <c:orientation val="minMax"/>
        </c:scaling>
        <c:delete val="0"/>
        <c:axPos val="b"/>
        <c:majorTickMark val="out"/>
        <c:minorTickMark val="none"/>
        <c:tickLblPos val="nextTo"/>
        <c:crossAx val="109535616"/>
        <c:crosses val="autoZero"/>
        <c:auto val="1"/>
        <c:lblAlgn val="ctr"/>
        <c:lblOffset val="100"/>
        <c:noMultiLvlLbl val="0"/>
      </c:catAx>
      <c:valAx>
        <c:axId val="109535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95174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E90E-BECF-431C-8EA0-F3015066CA74}" type="datetimeFigureOut">
              <a:rPr lang="fr-FR" smtClean="0"/>
              <a:t>13/11/2013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1195A-4E70-4B0E-A3A5-CB834E071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84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E90E-BECF-431C-8EA0-F3015066CA74}" type="datetimeFigureOut">
              <a:rPr lang="fr-FR" smtClean="0"/>
              <a:t>13/11/2013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1195A-4E70-4B0E-A3A5-CB834E071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002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E90E-BECF-431C-8EA0-F3015066CA74}" type="datetimeFigureOut">
              <a:rPr lang="fr-FR" smtClean="0"/>
              <a:t>13/11/2013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1195A-4E70-4B0E-A3A5-CB834E071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378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E90E-BECF-431C-8EA0-F3015066CA74}" type="datetimeFigureOut">
              <a:rPr lang="fr-FR" smtClean="0"/>
              <a:t>13/11/2013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1195A-4E70-4B0E-A3A5-CB834E071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332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E90E-BECF-431C-8EA0-F3015066CA74}" type="datetimeFigureOut">
              <a:rPr lang="fr-FR" smtClean="0"/>
              <a:t>13/11/2013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1195A-4E70-4B0E-A3A5-CB834E071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149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E90E-BECF-431C-8EA0-F3015066CA74}" type="datetimeFigureOut">
              <a:rPr lang="fr-FR" smtClean="0"/>
              <a:t>13/11/2013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1195A-4E70-4B0E-A3A5-CB834E071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431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E90E-BECF-431C-8EA0-F3015066CA74}" type="datetimeFigureOut">
              <a:rPr lang="fr-FR" smtClean="0"/>
              <a:t>13/11/2013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1195A-4E70-4B0E-A3A5-CB834E071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970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E90E-BECF-431C-8EA0-F3015066CA74}" type="datetimeFigureOut">
              <a:rPr lang="fr-FR" smtClean="0"/>
              <a:t>13/11/2013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1195A-4E70-4B0E-A3A5-CB834E071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71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E90E-BECF-431C-8EA0-F3015066CA74}" type="datetimeFigureOut">
              <a:rPr lang="fr-FR" smtClean="0"/>
              <a:t>13/11/2013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1195A-4E70-4B0E-A3A5-CB834E071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220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E90E-BECF-431C-8EA0-F3015066CA74}" type="datetimeFigureOut">
              <a:rPr lang="fr-FR" smtClean="0"/>
              <a:t>13/11/2013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1195A-4E70-4B0E-A3A5-CB834E071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64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E90E-BECF-431C-8EA0-F3015066CA74}" type="datetimeFigureOut">
              <a:rPr lang="fr-FR" smtClean="0"/>
              <a:t>13/11/2013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1195A-4E70-4B0E-A3A5-CB834E071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509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9E90E-BECF-431C-8EA0-F3015066CA74}" type="datetimeFigureOut">
              <a:rPr lang="fr-FR" smtClean="0"/>
              <a:t>13/11/2013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1195A-4E70-4B0E-A3A5-CB834E071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58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Texte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2181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Retexte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204864"/>
            <a:ext cx="3737702" cy="3122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396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ReRetitre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55764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8435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Affichage à l'écran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Titre</vt:lpstr>
      <vt:lpstr>Retitre</vt:lpstr>
      <vt:lpstr>ReRetitre</vt:lpstr>
    </vt:vector>
  </TitlesOfParts>
  <Company>Natwork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Nathalie Lefebvre</dc:creator>
  <cp:lastModifiedBy>Nathalie Lefebvre</cp:lastModifiedBy>
  <cp:revision>1</cp:revision>
  <dcterms:created xsi:type="dcterms:W3CDTF">2013-11-13T11:30:14Z</dcterms:created>
  <dcterms:modified xsi:type="dcterms:W3CDTF">2013-11-13T11:31:46Z</dcterms:modified>
</cp:coreProperties>
</file>