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aifc" ContentType="audio/unknown"/>
  <Default Extension="MOV" ContentType="video/unknown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0" d="100"/>
          <a:sy n="80" d="100"/>
        </p:scale>
        <p:origin x="-192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viewProps" Target="viewProps.xml"/><Relationship Id="rId12" Type="http://schemas.openxmlformats.org/officeDocument/2006/relationships/theme" Target="theme/theme1.xml"/><Relationship Id="rId1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printerSettings" Target="printerSettings/printerSettings1.bin"/><Relationship Id="rId1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Relationship Id="rId3" Type="http://schemas.openxmlformats.org/officeDocument/2006/relationships/image" Target="../media/image5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4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png"/><Relationship Id="rId3" Type="http://schemas.openxmlformats.org/officeDocument/2006/relationships/image" Target="../media/image8.pn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Relationship Id="rId3" Type="http://schemas.openxmlformats.org/officeDocument/2006/relationships/image" Target="../media/image7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4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4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pn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9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itlePageOverlay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1500" y="1676401"/>
            <a:ext cx="8001000" cy="2424766"/>
          </a:xfrm>
        </p:spPr>
        <p:txBody>
          <a:bodyPr anchor="b" anchorCtr="0">
            <a:noAutofit/>
          </a:bodyPr>
          <a:lstStyle>
            <a:lvl1pPr>
              <a:defRPr sz="5600">
                <a:solidFill>
                  <a:schemeClr val="tx1"/>
                </a:solidFill>
              </a:defRPr>
            </a:lvl1pPr>
          </a:lstStyle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500" y="4419600"/>
            <a:ext cx="8001000" cy="1219200"/>
          </a:xfrm>
        </p:spPr>
        <p:txBody>
          <a:bodyPr/>
          <a:lstStyle>
            <a:lvl1pPr marL="0" indent="0" algn="ctr">
              <a:spcAft>
                <a:spcPts val="0"/>
              </a:spcAft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r-FR" smtClean="0"/>
              <a:t>Cliquez pour modifier le style des sous-titres du masque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6734C-E115-4BC5-9FB0-F9BF6FABFDA0}" type="datetimeFigureOut">
              <a:rPr lang="en-US" smtClean="0"/>
              <a:t>11/11/2013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9C4FB-7D33-419B-8833-D1372BFD11C8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Picture 8" descr="standardRul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5100" y="4191000"/>
            <a:ext cx="3733800" cy="152400"/>
          </a:xfrm>
          <a:prstGeom prst="rect">
            <a:avLst/>
          </a:prstGeom>
          <a:effectLst>
            <a:outerShdw blurRad="25400" sx="101000" sy="101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6734C-E115-4BC5-9FB0-F9BF6FABFDA0}" type="datetimeFigureOut">
              <a:rPr lang="en-US" smtClean="0"/>
              <a:t>11/11/2013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9C4FB-7D33-419B-8833-D1372BFD11C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standardRul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5100" y="1524000"/>
            <a:ext cx="3733800" cy="152400"/>
          </a:xfrm>
          <a:prstGeom prst="rect">
            <a:avLst/>
          </a:prstGeom>
          <a:effectLst>
            <a:outerShdw blurRad="25400" sx="101000" sy="101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Diapositive de titre avec 3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itlePageOverlay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1500" y="2057401"/>
            <a:ext cx="8001000" cy="2424766"/>
          </a:xfrm>
        </p:spPr>
        <p:txBody>
          <a:bodyPr anchor="b" anchorCtr="0">
            <a:noAutofit/>
          </a:bodyPr>
          <a:lstStyle>
            <a:lvl1pPr>
              <a:defRPr sz="5600">
                <a:solidFill>
                  <a:schemeClr val="tx1"/>
                </a:solidFill>
              </a:defRPr>
            </a:lvl1pPr>
          </a:lstStyle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500" y="4800600"/>
            <a:ext cx="8001000" cy="1219200"/>
          </a:xfrm>
        </p:spPr>
        <p:txBody>
          <a:bodyPr/>
          <a:lstStyle>
            <a:lvl1pPr marL="0" indent="0" algn="ctr">
              <a:spcAft>
                <a:spcPts val="0"/>
              </a:spcAft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r-FR" smtClean="0"/>
              <a:t>Cliquez pour modifier le style des sous-titres du masque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6734C-E115-4BC5-9FB0-F9BF6FABFDA0}" type="datetimeFigureOut">
              <a:rPr lang="en-US" smtClean="0"/>
              <a:t>11/11/2013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9C4FB-7D33-419B-8833-D1372BFD11C8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Picture 8" descr="standardRul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5100" y="4572000"/>
            <a:ext cx="3733800" cy="152400"/>
          </a:xfrm>
          <a:prstGeom prst="rect">
            <a:avLst/>
          </a:prstGeom>
          <a:effectLst>
            <a:outerShdw blurRad="25400" sx="101000" sy="101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9" descr="pictureStamp-Fram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366660">
            <a:off x="5138374" y="599839"/>
            <a:ext cx="1610332" cy="2025115"/>
          </a:xfrm>
          <a:prstGeom prst="rect">
            <a:avLst/>
          </a:prstGeom>
        </p:spPr>
      </p:pic>
      <p:pic>
        <p:nvPicPr>
          <p:cNvPr id="11" name="Picture 10" descr="pictureStamp-Fram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329776">
            <a:off x="2072772" y="555386"/>
            <a:ext cx="1610332" cy="2025115"/>
          </a:xfrm>
          <a:prstGeom prst="rect">
            <a:avLst/>
          </a:prstGeom>
        </p:spPr>
      </p:pic>
      <p:sp>
        <p:nvSpPr>
          <p:cNvPr id="12" name="Picture Placeholder 2"/>
          <p:cNvSpPr>
            <a:spLocks noGrp="1"/>
          </p:cNvSpPr>
          <p:nvPr>
            <p:ph type="pic" idx="14"/>
          </p:nvPr>
        </p:nvSpPr>
        <p:spPr>
          <a:xfrm rot="21254634">
            <a:off x="2256146" y="735839"/>
            <a:ext cx="1243584" cy="1664208"/>
          </a:xfrm>
          <a:solidFill>
            <a:srgbClr val="FFFFFF">
              <a:shade val="85000"/>
            </a:srgbClr>
          </a:solidFill>
          <a:ln w="114300" cap="sq">
            <a:noFill/>
            <a:miter lim="800000"/>
          </a:ln>
          <a:effectLst/>
          <a:scene3d>
            <a:camera prst="perspectiveRelaxed">
              <a:rot lat="0" lon="0" rev="0"/>
            </a:camera>
            <a:lightRig rig="twoPt" dir="t">
              <a:rot lat="0" lon="0" rev="7200000"/>
            </a:lightRig>
          </a:scene3d>
          <a:sp3d prstMaterial="matte">
            <a:contourClr>
              <a:srgbClr val="FFFFFF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 smtClean="0"/>
              <a:t>Faire glisser l'image vers l'espace réservé ou cliquer sur l'icône pour l'ajouter</a:t>
            </a:r>
            <a:endParaRPr/>
          </a:p>
        </p:txBody>
      </p:sp>
      <p:sp>
        <p:nvSpPr>
          <p:cNvPr id="13" name="Picture Placeholder 2"/>
          <p:cNvSpPr>
            <a:spLocks noGrp="1"/>
          </p:cNvSpPr>
          <p:nvPr>
            <p:ph type="pic" idx="15"/>
          </p:nvPr>
        </p:nvSpPr>
        <p:spPr>
          <a:xfrm rot="21315648">
            <a:off x="5321748" y="780292"/>
            <a:ext cx="1243584" cy="1664208"/>
          </a:xfrm>
          <a:solidFill>
            <a:srgbClr val="FFFFFF">
              <a:shade val="85000"/>
            </a:srgbClr>
          </a:solidFill>
          <a:ln w="114300" cap="sq">
            <a:noFill/>
            <a:miter lim="800000"/>
          </a:ln>
          <a:effectLst/>
          <a:scene3d>
            <a:camera prst="perspectiveRelaxed">
              <a:rot lat="0" lon="0" rev="0"/>
            </a:camera>
            <a:lightRig rig="twoPt" dir="t">
              <a:rot lat="0" lon="0" rev="7200000"/>
            </a:lightRig>
          </a:scene3d>
          <a:sp3d prstMaterial="matte">
            <a:contourClr>
              <a:srgbClr val="FFFFFF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 smtClean="0"/>
              <a:t>Faire glisser l'image vers l'espace réservé ou cliquer sur l'icône pour l'ajouter</a:t>
            </a:r>
            <a:endParaRPr/>
          </a:p>
        </p:txBody>
      </p:sp>
      <p:pic>
        <p:nvPicPr>
          <p:cNvPr id="14" name="Picture 13" descr="pictureStamp-Fram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51790">
            <a:off x="3591963" y="936015"/>
            <a:ext cx="1610332" cy="2025115"/>
          </a:xfrm>
          <a:prstGeom prst="rect">
            <a:avLst/>
          </a:prstGeom>
        </p:spPr>
      </p:pic>
      <p:sp>
        <p:nvSpPr>
          <p:cNvPr id="17" name="Picture Placeholder 2"/>
          <p:cNvSpPr>
            <a:spLocks noGrp="1"/>
          </p:cNvSpPr>
          <p:nvPr>
            <p:ph type="pic" idx="17"/>
          </p:nvPr>
        </p:nvSpPr>
        <p:spPr>
          <a:xfrm rot="100778">
            <a:off x="3775337" y="1116468"/>
            <a:ext cx="1243584" cy="1664208"/>
          </a:xfrm>
          <a:solidFill>
            <a:srgbClr val="FFFFFF">
              <a:shade val="85000"/>
            </a:srgbClr>
          </a:solidFill>
          <a:ln w="114300" cap="sq">
            <a:noFill/>
            <a:miter lim="800000"/>
          </a:ln>
          <a:effectLst/>
          <a:scene3d>
            <a:camera prst="perspectiveRelaxed">
              <a:rot lat="0" lon="0" rev="0"/>
            </a:camera>
            <a:lightRig rig="twoPt" dir="t">
              <a:rot lat="0" lon="0" rev="7200000"/>
            </a:lightRig>
          </a:scene3d>
          <a:sp3d prstMaterial="matte">
            <a:contourClr>
              <a:srgbClr val="FFFFFF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 smtClean="0"/>
              <a:t>Faire glisser l'image vers l'espace réservé ou cliquer sur l'icône pour l'ajouter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-têt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1282700"/>
            <a:ext cx="8001000" cy="1917700"/>
          </a:xfrm>
        </p:spPr>
        <p:txBody>
          <a:bodyPr anchor="b" anchorCtr="0">
            <a:noAutofit/>
          </a:bodyPr>
          <a:lstStyle>
            <a:lvl1pPr algn="ctr">
              <a:defRPr sz="5600" b="0" cap="none" baseline="0">
                <a:solidFill>
                  <a:schemeClr val="tx1"/>
                </a:solidFill>
              </a:defRPr>
            </a:lvl1pPr>
          </a:lstStyle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1500" y="3644153"/>
            <a:ext cx="8001000" cy="833718"/>
          </a:xfrm>
        </p:spPr>
        <p:txBody>
          <a:bodyPr anchor="t" anchorCtr="0"/>
          <a:lstStyle>
            <a:lvl1pPr marL="0" indent="0" algn="ctr">
              <a:spcAft>
                <a:spcPts val="0"/>
              </a:spcAft>
              <a:buNone/>
              <a:defRPr sz="2000" cap="none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6734C-E115-4BC5-9FB0-F9BF6FABFDA0}" type="datetimeFigureOut">
              <a:rPr lang="en-US" smtClean="0"/>
              <a:t>11/11/2013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9C4FB-7D33-419B-8833-D1372BFD11C8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Picture 8" descr="standardRul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5100" y="3352800"/>
            <a:ext cx="3733800" cy="152400"/>
          </a:xfrm>
          <a:prstGeom prst="rect">
            <a:avLst/>
          </a:prstGeom>
          <a:effectLst>
            <a:outerShdw blurRad="25400" sx="101000" sy="101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274638"/>
            <a:ext cx="8001000" cy="1143000"/>
          </a:xfrm>
        </p:spPr>
        <p:txBody>
          <a:bodyPr/>
          <a:lstStyle/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1500" y="1936751"/>
            <a:ext cx="3749040" cy="4102100"/>
          </a:xfrm>
        </p:spPr>
        <p:txBody>
          <a:bodyPr>
            <a:normAutofit/>
          </a:bodyPr>
          <a:lstStyle>
            <a:lvl1pPr>
              <a:spcAft>
                <a:spcPts val="1600"/>
              </a:spcAft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23460" y="1936751"/>
            <a:ext cx="3749040" cy="4102100"/>
          </a:xfrm>
        </p:spPr>
        <p:txBody>
          <a:bodyPr>
            <a:normAutofit/>
          </a:bodyPr>
          <a:lstStyle>
            <a:lvl1pPr>
              <a:spcAft>
                <a:spcPts val="1600"/>
              </a:spcAft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6734C-E115-4BC5-9FB0-F9BF6FABFDA0}" type="datetimeFigureOut">
              <a:rPr lang="en-US" smtClean="0"/>
              <a:t>11/11/2013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9C4FB-7D33-419B-8833-D1372BFD11C8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Picture 8" descr="standardRul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5100" y="1524000"/>
            <a:ext cx="3733800" cy="152400"/>
          </a:xfrm>
          <a:prstGeom prst="rect">
            <a:avLst/>
          </a:prstGeom>
          <a:effectLst>
            <a:outerShdw blurRad="25400" sx="101000" sy="101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274638"/>
            <a:ext cx="80010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1500" y="1874838"/>
            <a:ext cx="3749040" cy="639762"/>
          </a:xfrm>
        </p:spPr>
        <p:txBody>
          <a:bodyPr anchor="ctr" anchorCtr="0">
            <a:noAutofit/>
          </a:bodyPr>
          <a:lstStyle>
            <a:lvl1pPr marL="0" indent="0" algn="ctr">
              <a:spcAft>
                <a:spcPts val="0"/>
              </a:spcAft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71500" y="2590800"/>
            <a:ext cx="3749040" cy="3448050"/>
          </a:xfrm>
        </p:spPr>
        <p:txBody>
          <a:bodyPr>
            <a:normAutofit/>
          </a:bodyPr>
          <a:lstStyle>
            <a:lvl1pPr>
              <a:spcAft>
                <a:spcPts val="1400"/>
              </a:spcAft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23460" y="1874838"/>
            <a:ext cx="3749040" cy="639762"/>
          </a:xfrm>
        </p:spPr>
        <p:txBody>
          <a:bodyPr anchor="ctr" anchorCtr="0">
            <a:noAutofit/>
          </a:bodyPr>
          <a:lstStyle>
            <a:lvl1pPr marL="0" indent="0" algn="ctr">
              <a:spcAft>
                <a:spcPts val="0"/>
              </a:spcAft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23460" y="2590800"/>
            <a:ext cx="3749040" cy="3448050"/>
          </a:xfrm>
        </p:spPr>
        <p:txBody>
          <a:bodyPr>
            <a:normAutofit/>
          </a:bodyPr>
          <a:lstStyle>
            <a:lvl1pPr>
              <a:spcAft>
                <a:spcPts val="1400"/>
              </a:spcAft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6734C-E115-4BC5-9FB0-F9BF6FABFDA0}" type="datetimeFigureOut">
              <a:rPr lang="en-US" smtClean="0"/>
              <a:t>11/11/2013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9C4FB-7D33-419B-8833-D1372BFD11C8}" type="slidenum">
              <a:rPr lang="en-US" smtClean="0"/>
              <a:t>‹#›</a:t>
            </a:fld>
            <a:endParaRPr lang="en-US"/>
          </a:p>
        </p:txBody>
      </p:sp>
      <p:pic>
        <p:nvPicPr>
          <p:cNvPr id="11" name="Picture 10" descr="standardRul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5100" y="1524000"/>
            <a:ext cx="3733800" cy="152400"/>
          </a:xfrm>
          <a:prstGeom prst="rect">
            <a:avLst/>
          </a:prstGeom>
          <a:effectLst>
            <a:outerShdw blurRad="25400" sx="101000" sy="101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6734C-E115-4BC5-9FB0-F9BF6FABFDA0}" type="datetimeFigureOut">
              <a:rPr lang="en-US" smtClean="0"/>
              <a:t>11/11/2013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9C4FB-7D33-419B-8833-D1372BFD11C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6734C-E115-4BC5-9FB0-F9BF6FABFDA0}" type="datetimeFigureOut">
              <a:rPr lang="en-US" smtClean="0"/>
              <a:t>11/11/2013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9C4FB-7D33-419B-8833-D1372BFD11C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6153" y="443752"/>
            <a:ext cx="3749040" cy="1707777"/>
          </a:xfrm>
        </p:spPr>
        <p:txBody>
          <a:bodyPr anchor="b">
            <a:noAutofit/>
          </a:bodyPr>
          <a:lstStyle>
            <a:lvl1pPr algn="ctr">
              <a:defRPr sz="3600" b="0"/>
            </a:lvl1pPr>
          </a:lstStyle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7494" y="430306"/>
            <a:ext cx="3749040" cy="5608544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2000"/>
            </a:lvl6pPr>
            <a:lvl7pPr marL="2290763" indent="-461963">
              <a:defRPr sz="2000"/>
            </a:lvl7pPr>
            <a:lvl8pPr marL="2290763" indent="-461963">
              <a:defRPr sz="2000"/>
            </a:lvl8pPr>
            <a:lvl9pPr marL="2290763" indent="-461963">
              <a:defRPr sz="20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6153" y="2554940"/>
            <a:ext cx="3749040" cy="3146613"/>
          </a:xfrm>
        </p:spPr>
        <p:txBody>
          <a:bodyPr>
            <a:normAutofit/>
          </a:bodyPr>
          <a:lstStyle>
            <a:lvl1pPr marL="0" indent="0" algn="ctr">
              <a:spcAft>
                <a:spcPts val="1000"/>
              </a:spcAft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6734C-E115-4BC5-9FB0-F9BF6FABFDA0}" type="datetimeFigureOut">
              <a:rPr lang="en-US" smtClean="0"/>
              <a:t>11/11/2013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9C4FB-7D33-419B-8833-D1372BFD11C8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Picture 8" descr="shortRul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2898" y="2305609"/>
            <a:ext cx="2495550" cy="95250"/>
          </a:xfrm>
          <a:prstGeom prst="rect">
            <a:avLst/>
          </a:prstGeom>
          <a:effectLst>
            <a:outerShdw blurRad="25400" sx="101000" sy="101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434609"/>
            <a:ext cx="3749040" cy="1709928"/>
          </a:xfr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600" b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2551176"/>
            <a:ext cx="3749040" cy="31455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spcAft>
                <a:spcPts val="1000"/>
              </a:spcAft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0"/>
              </a:spcBef>
              <a:spcAft>
                <a:spcPts val="1800"/>
              </a:spcAft>
              <a:buFont typeface="Wingdings 2" pitchFamily="18" charset="2"/>
              <a:buNone/>
            </a:pPr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6734C-E115-4BC5-9FB0-F9BF6FABFDA0}" type="datetimeFigureOut">
              <a:rPr lang="en-US" smtClean="0"/>
              <a:t>11/11/2013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9C4FB-7D33-419B-8833-D1372BFD11C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shortRul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2898" y="2305609"/>
            <a:ext cx="2495550" cy="95250"/>
          </a:xfrm>
          <a:prstGeom prst="rect">
            <a:avLst/>
          </a:prstGeom>
          <a:effectLst>
            <a:outerShdw blurRad="25400" sx="101000" sy="101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Picture 10" descr="parAvio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08222">
            <a:off x="6798020" y="538594"/>
            <a:ext cx="1808485" cy="516710"/>
          </a:xfrm>
          <a:prstGeom prst="rect">
            <a:avLst/>
          </a:prstGeom>
        </p:spPr>
      </p:pic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150174">
            <a:off x="4827538" y="836203"/>
            <a:ext cx="3657600" cy="4937760"/>
          </a:xfrm>
          <a:solidFill>
            <a:srgbClr val="FFFFFF">
              <a:shade val="85000"/>
            </a:srgbClr>
          </a:solidFill>
          <a:ln w="31750" cap="sq">
            <a:solidFill>
              <a:srgbClr val="FDFDFD"/>
            </a:solidFill>
            <a:miter lim="800000"/>
          </a:ln>
          <a:effectLst>
            <a:outerShdw blurRad="88900" dist="4445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 smtClean="0"/>
              <a:t>Faire glisser l'image vers l'espace réservé ou cliquer sur l'icône pour l'ajouter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Image au-dessus de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TitlePageOverlay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2924825"/>
            <a:ext cx="8001000" cy="1709928"/>
          </a:xfr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000" b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" y="4800600"/>
            <a:ext cx="8001000" cy="121920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spcAft>
                <a:spcPts val="300"/>
              </a:spcAft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0"/>
              </a:spcBef>
              <a:spcAft>
                <a:spcPts val="1800"/>
              </a:spcAft>
              <a:buFont typeface="Wingdings 2" pitchFamily="18" charset="2"/>
              <a:buNone/>
            </a:pPr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6734C-E115-4BC5-9FB0-F9BF6FABFDA0}" type="datetimeFigureOut">
              <a:rPr lang="en-US" smtClean="0"/>
              <a:t>11/11/2013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9C4FB-7D33-419B-8833-D1372BFD11C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shortRul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4225" y="4666129"/>
            <a:ext cx="2495550" cy="95250"/>
          </a:xfrm>
          <a:prstGeom prst="rect">
            <a:avLst/>
          </a:prstGeom>
          <a:effectLst>
            <a:outerShdw blurRad="25400" sx="101000" sy="101000" algn="ctr" rotWithShape="0">
              <a:prstClr val="black">
                <a:alpha val="40000"/>
              </a:prstClr>
            </a:outerShdw>
          </a:effectLst>
        </p:spPr>
      </p:pic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1355093">
            <a:off x="2359666" y="458370"/>
            <a:ext cx="4424669" cy="3079124"/>
          </a:xfrm>
          <a:solidFill>
            <a:srgbClr val="FFFFFF">
              <a:shade val="85000"/>
            </a:srgbClr>
          </a:solidFill>
          <a:ln w="31750" cap="sq">
            <a:solidFill>
              <a:srgbClr val="FDFDFD"/>
            </a:solidFill>
            <a:miter lim="800000"/>
          </a:ln>
          <a:effectLst>
            <a:outerShdw blurRad="88900" dist="44450" dir="90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 smtClean="0"/>
              <a:t>Faire glisser l'image vers l'espace réservé ou cliquer sur l'icône pour l'ajouter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2 images au-dessus de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TitlePageOverlay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1" name="Picture 10" descr="parAvio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08222">
            <a:off x="6835967" y="278688"/>
            <a:ext cx="1695954" cy="48455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2924825"/>
            <a:ext cx="8001000" cy="1709928"/>
          </a:xfr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000" b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" y="4800600"/>
            <a:ext cx="8001000" cy="121920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spcAft>
                <a:spcPts val="300"/>
              </a:spcAft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0"/>
              </a:spcBef>
              <a:spcAft>
                <a:spcPts val="1800"/>
              </a:spcAft>
              <a:buFont typeface="Wingdings 2" pitchFamily="18" charset="2"/>
              <a:buNone/>
            </a:pPr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6734C-E115-4BC5-9FB0-F9BF6FABFDA0}" type="datetimeFigureOut">
              <a:rPr lang="en-US" smtClean="0"/>
              <a:t>11/11/2013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9C4FB-7D33-419B-8833-D1372BFD11C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shortRul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24225" y="4666129"/>
            <a:ext cx="2495550" cy="95250"/>
          </a:xfrm>
          <a:prstGeom prst="rect">
            <a:avLst/>
          </a:prstGeom>
          <a:effectLst>
            <a:outerShdw blurRad="25400" sx="101000" sy="101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3" name="Picture 12" descr="parAvio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785255">
            <a:off x="2866028" y="3182426"/>
            <a:ext cx="1695954" cy="484558"/>
          </a:xfrm>
          <a:prstGeom prst="rect">
            <a:avLst/>
          </a:prstGeom>
        </p:spPr>
      </p:pic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 rot="150321">
            <a:off x="4329929" y="546774"/>
            <a:ext cx="4163077" cy="2961146"/>
          </a:xfrm>
          <a:solidFill>
            <a:srgbClr val="FFFFFF">
              <a:shade val="85000"/>
            </a:srgbClr>
          </a:solidFill>
          <a:ln w="31750" cap="sq">
            <a:solidFill>
              <a:srgbClr val="FDFDFD"/>
            </a:solidFill>
            <a:miter lim="800000"/>
          </a:ln>
          <a:effectLst>
            <a:outerShdw blurRad="88900" dist="31750" dir="90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 smtClean="0"/>
              <a:t>Faire glisser l'image vers l'espace réservé ou cliquer sur l'icône pour l'ajouter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1380673">
            <a:off x="699762" y="451178"/>
            <a:ext cx="4163077" cy="2961146"/>
          </a:xfrm>
          <a:solidFill>
            <a:srgbClr val="FFFFFF">
              <a:shade val="85000"/>
            </a:srgbClr>
          </a:solidFill>
          <a:ln w="31750" cap="sq">
            <a:solidFill>
              <a:srgbClr val="FDFDFD"/>
            </a:solidFill>
            <a:miter lim="800000"/>
          </a:ln>
          <a:effectLst>
            <a:outerShdw blurRad="88900" dist="44450" dir="900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 smtClean="0"/>
              <a:t>Faire glisser l'image vers l'espace réservé ou cliquer sur l'icône pour l'ajouter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images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TitlePageOverlay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3480" y="4800600"/>
            <a:ext cx="3246120" cy="1188720"/>
          </a:xfrm>
        </p:spPr>
        <p:txBody>
          <a:bodyPr vert="horz" lIns="91440" tIns="45720" rIns="91440" bIns="45720" rtlCol="0" anchor="t" anchorCtr="0">
            <a:normAutofit/>
          </a:bodyPr>
          <a:lstStyle>
            <a:lvl1pPr marL="0" indent="0" algn="ctr">
              <a:spcAft>
                <a:spcPts val="300"/>
              </a:spcAft>
              <a:buNone/>
              <a:defRPr sz="2000">
                <a:solidFill>
                  <a:schemeClr val="tx1"/>
                </a:solidFill>
                <a:latin typeface="Mistral" pitchFamily="66" charset="0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0"/>
              </a:spcBef>
              <a:spcAft>
                <a:spcPts val="1800"/>
              </a:spcAft>
              <a:buFont typeface="Wingdings 2" pitchFamily="18" charset="2"/>
              <a:buNone/>
            </a:pPr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6734C-E115-4BC5-9FB0-F9BF6FABFDA0}" type="datetimeFigureOut">
              <a:rPr lang="en-US" smtClean="0"/>
              <a:t>11/11/2013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9C4FB-7D33-419B-8833-D1372BFD11C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 rot="253865">
            <a:off x="4415567" y="369110"/>
            <a:ext cx="3794703" cy="2729767"/>
          </a:xfrm>
          <a:solidFill>
            <a:srgbClr val="FFFFFF">
              <a:shade val="85000"/>
            </a:srgbClr>
          </a:solidFill>
          <a:ln w="31750" cap="sq">
            <a:solidFill>
              <a:srgbClr val="FDFDFD"/>
            </a:solidFill>
            <a:miter lim="800000"/>
          </a:ln>
          <a:effectLst>
            <a:outerShdw blurRad="88900" dist="44450" dir="600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 smtClean="0"/>
              <a:t>Faire glisser l'image vers l'espace réservé ou cliquer sur l'icône pour l'ajouter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0973137">
            <a:off x="530124" y="631160"/>
            <a:ext cx="3837559" cy="2604282"/>
          </a:xfrm>
          <a:solidFill>
            <a:srgbClr val="FFFFFF">
              <a:shade val="85000"/>
            </a:srgbClr>
          </a:solidFill>
          <a:ln w="31750" cap="sq">
            <a:solidFill>
              <a:srgbClr val="FDFDFD"/>
            </a:solidFill>
            <a:miter lim="800000"/>
          </a:ln>
          <a:effectLst>
            <a:outerShdw blurRad="88900" dist="44450" dir="90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 smtClean="0"/>
              <a:t>Faire glisser l'image vers l'espace réservé ou cliquer sur l'icône pour l'ajouter</a:t>
            </a:r>
            <a:endParaRPr/>
          </a:p>
        </p:txBody>
      </p:sp>
      <p:sp>
        <p:nvSpPr>
          <p:cNvPr id="14" name="Picture Placeholder 2"/>
          <p:cNvSpPr>
            <a:spLocks noGrp="1"/>
          </p:cNvSpPr>
          <p:nvPr>
            <p:ph type="pic" idx="14"/>
          </p:nvPr>
        </p:nvSpPr>
        <p:spPr>
          <a:xfrm rot="470783">
            <a:off x="708565" y="3070624"/>
            <a:ext cx="3918749" cy="2827517"/>
          </a:xfrm>
          <a:solidFill>
            <a:srgbClr val="FFFFFF">
              <a:shade val="85000"/>
            </a:srgbClr>
          </a:solidFill>
          <a:ln w="31750" cap="sq">
            <a:solidFill>
              <a:srgbClr val="FDFDFD"/>
            </a:solidFill>
            <a:miter lim="800000"/>
          </a:ln>
          <a:effectLst>
            <a:outerShdw blurRad="88900" dist="44450" dir="1140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 smtClean="0"/>
              <a:t>Faire glisser l'image vers l'espace réservé ou cliquer sur l'icône pour l'ajouter</a:t>
            </a:r>
            <a:endParaRPr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 rot="21240000">
            <a:off x="4717562" y="3396154"/>
            <a:ext cx="3474720" cy="1097280"/>
          </a:xfrm>
        </p:spPr>
        <p:txBody>
          <a:bodyPr vert="horz" lIns="91440" tIns="45720" rIns="91440" bIns="45720" rtlCol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spcAft>
                <a:spcPts val="300"/>
              </a:spcAft>
              <a:buNone/>
              <a:defRPr sz="2800" kern="1200">
                <a:solidFill>
                  <a:schemeClr val="tx1"/>
                </a:solidFill>
                <a:latin typeface="Mistral" pitchFamily="66" charset="0"/>
                <a:ea typeface="+mn-ea"/>
                <a:cs typeface="+mn-cs"/>
              </a:defRPr>
            </a:lvl1pPr>
          </a:lstStyle>
          <a:p>
            <a:pPr marL="0" lvl="0" indent="0" algn="ctr" defTabSz="914400" rtl="0" eaLnBrk="1" latinLnBrk="0" hangingPunct="1">
              <a:spcBef>
                <a:spcPts val="0"/>
              </a:spcBef>
              <a:spcAft>
                <a:spcPts val="1800"/>
              </a:spcAft>
              <a:buFont typeface="Wingdings 2" pitchFamily="18" charset="2"/>
              <a:buNone/>
            </a:pPr>
            <a:r>
              <a:rPr lang="fr-FR" smtClean="0"/>
              <a:t>Cliquez et modifiez le titre</a:t>
            </a:r>
            <a:endParaRPr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 images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TitlePageOverlay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0" y="4876800"/>
            <a:ext cx="3048000" cy="118872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spcAft>
                <a:spcPts val="300"/>
              </a:spcAft>
              <a:buNone/>
              <a:defRPr sz="2000" kern="1200">
                <a:solidFill>
                  <a:schemeClr val="tx1"/>
                </a:solidFill>
                <a:latin typeface="Mistral" pitchFamily="66" charset="0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0"/>
              </a:spcBef>
              <a:spcAft>
                <a:spcPts val="1800"/>
              </a:spcAft>
              <a:buFont typeface="Wingdings 2" pitchFamily="18" charset="2"/>
              <a:buNone/>
            </a:pPr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6734C-E115-4BC5-9FB0-F9BF6FABFDA0}" type="datetimeFigureOut">
              <a:rPr lang="en-US" smtClean="0"/>
              <a:t>11/11/2013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9C4FB-7D33-419B-8833-D1372BFD11C8}" type="slidenum">
              <a:rPr lang="en-US" smtClean="0"/>
              <a:t>‹#›</a:t>
            </a:fld>
            <a:endParaRPr lang="en-US"/>
          </a:p>
        </p:txBody>
      </p:sp>
      <p:pic>
        <p:nvPicPr>
          <p:cNvPr id="15" name="Picture 14" descr="parAvio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08222">
            <a:off x="7428515" y="2619243"/>
            <a:ext cx="1580737" cy="451639"/>
          </a:xfrm>
          <a:prstGeom prst="rect">
            <a:avLst/>
          </a:prstGeom>
        </p:spPr>
      </p:pic>
      <p:pic>
        <p:nvPicPr>
          <p:cNvPr id="11" name="Picture 10" descr="pictureStamp-Fram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22260">
            <a:off x="6339646" y="604321"/>
            <a:ext cx="1610332" cy="2025115"/>
          </a:xfrm>
          <a:prstGeom prst="rect">
            <a:avLst/>
          </a:prstGeom>
        </p:spPr>
      </p:pic>
      <p:pic>
        <p:nvPicPr>
          <p:cNvPr id="13" name="Picture 12" descr="pictureStamp-Fram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22260">
            <a:off x="4891846" y="985321"/>
            <a:ext cx="1610332" cy="2025115"/>
          </a:xfrm>
          <a:prstGeom prst="rect">
            <a:avLst/>
          </a:prstGeom>
        </p:spPr>
      </p:pic>
      <p:sp>
        <p:nvSpPr>
          <p:cNvPr id="16" name="Picture Placeholder 2"/>
          <p:cNvSpPr>
            <a:spLocks noGrp="1"/>
          </p:cNvSpPr>
          <p:nvPr>
            <p:ph type="pic" idx="14"/>
          </p:nvPr>
        </p:nvSpPr>
        <p:spPr>
          <a:xfrm rot="247118">
            <a:off x="5075220" y="1165774"/>
            <a:ext cx="1243584" cy="1664208"/>
          </a:xfrm>
          <a:solidFill>
            <a:srgbClr val="FFFFFF">
              <a:shade val="85000"/>
            </a:srgbClr>
          </a:solidFill>
          <a:ln w="114300" cap="sq">
            <a:noFill/>
            <a:miter lim="800000"/>
          </a:ln>
          <a:effectLst/>
          <a:scene3d>
            <a:camera prst="perspectiveRelaxed">
              <a:rot lat="0" lon="0" rev="0"/>
            </a:camera>
            <a:lightRig rig="twoPt" dir="t">
              <a:rot lat="0" lon="0" rev="7200000"/>
            </a:lightRig>
          </a:scene3d>
          <a:sp3d prstMaterial="matte">
            <a:contourClr>
              <a:srgbClr val="FFFFFF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 smtClean="0"/>
              <a:t>Faire glisser l'image vers l'espace réservé ou cliquer sur l'icône pour l'ajouter</a:t>
            </a:r>
            <a:endParaRPr/>
          </a:p>
        </p:txBody>
      </p:sp>
      <p:sp>
        <p:nvSpPr>
          <p:cNvPr id="17" name="Picture Placeholder 2"/>
          <p:cNvSpPr>
            <a:spLocks noGrp="1"/>
          </p:cNvSpPr>
          <p:nvPr>
            <p:ph type="pic" idx="15"/>
          </p:nvPr>
        </p:nvSpPr>
        <p:spPr>
          <a:xfrm rot="271248">
            <a:off x="6523020" y="784774"/>
            <a:ext cx="1243584" cy="1664208"/>
          </a:xfrm>
          <a:solidFill>
            <a:srgbClr val="FFFFFF">
              <a:shade val="85000"/>
            </a:srgbClr>
          </a:solidFill>
          <a:ln w="114300" cap="sq">
            <a:noFill/>
            <a:miter lim="800000"/>
          </a:ln>
          <a:effectLst/>
          <a:scene3d>
            <a:camera prst="perspectiveRelaxed">
              <a:rot lat="0" lon="0" rev="0"/>
            </a:camera>
            <a:lightRig rig="twoPt" dir="t">
              <a:rot lat="0" lon="0" rev="7200000"/>
            </a:lightRig>
          </a:scene3d>
          <a:sp3d prstMaterial="matte">
            <a:contourClr>
              <a:srgbClr val="FFFFFF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 smtClean="0"/>
              <a:t>Faire glisser l'image vers l'espace réservé ou cliquer sur l'icône pour l'ajouter</a:t>
            </a:r>
            <a:endParaRPr/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 rot="253865">
            <a:off x="4519045" y="2873698"/>
            <a:ext cx="3931920" cy="2834640"/>
          </a:xfrm>
          <a:solidFill>
            <a:srgbClr val="FFFFFF">
              <a:shade val="85000"/>
            </a:srgbClr>
          </a:solidFill>
          <a:ln w="31750" cap="sq">
            <a:solidFill>
              <a:srgbClr val="FDFDFD"/>
            </a:solidFill>
            <a:miter lim="800000"/>
          </a:ln>
          <a:effectLst>
            <a:outerShdw blurRad="88900" dist="44450" dir="690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 smtClean="0"/>
              <a:t>Faire glisser l'image vers l'espace réservé ou cliquer sur l'icône pour l'ajouter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1193488">
            <a:off x="610678" y="450635"/>
            <a:ext cx="3931920" cy="2834640"/>
          </a:xfrm>
          <a:solidFill>
            <a:srgbClr val="FFFFFF">
              <a:shade val="85000"/>
            </a:srgbClr>
          </a:solidFill>
          <a:ln w="31750" cap="sq">
            <a:solidFill>
              <a:srgbClr val="FDFDFD"/>
            </a:solidFill>
            <a:miter lim="800000"/>
          </a:ln>
          <a:effectLst>
            <a:outerShdw blurRad="88900" dist="44450" dir="90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 smtClean="0"/>
              <a:t>Faire glisser l'image vers l'espace réservé ou cliquer sur l'icône pour l'ajouter</a:t>
            </a:r>
            <a:endParaRPr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 rot="21240000">
            <a:off x="455724" y="3551615"/>
            <a:ext cx="3474720" cy="1097280"/>
          </a:xfrm>
        </p:spPr>
        <p:txBody>
          <a:bodyPr vert="horz" lIns="91440" tIns="45720" rIns="91440" bIns="45720" rtlCol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spcAft>
                <a:spcPts val="300"/>
              </a:spcAft>
              <a:buNone/>
              <a:defRPr sz="2800" kern="1200">
                <a:solidFill>
                  <a:schemeClr val="tx1"/>
                </a:solidFill>
                <a:latin typeface="Mistral" pitchFamily="66" charset="0"/>
                <a:ea typeface="+mn-ea"/>
                <a:cs typeface="+mn-cs"/>
              </a:defRPr>
            </a:lvl1pPr>
          </a:lstStyle>
          <a:p>
            <a:pPr marL="0" lvl="0" indent="0" algn="ctr" defTabSz="914400" rtl="0" eaLnBrk="1" latinLnBrk="0" hangingPunct="1">
              <a:spcBef>
                <a:spcPts val="0"/>
              </a:spcBef>
              <a:spcAft>
                <a:spcPts val="1800"/>
              </a:spcAft>
              <a:buFont typeface="Wingdings 2" pitchFamily="18" charset="2"/>
              <a:buNone/>
            </a:pPr>
            <a:r>
              <a:rPr lang="fr-FR" smtClean="0"/>
              <a:t>Cliquez et modifiez le titre</a:t>
            </a:r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2286000" indent="-457200">
              <a:defRPr/>
            </a:lvl6pPr>
            <a:lvl7pPr marL="2286000" indent="-457200">
              <a:defRPr/>
            </a:lvl7pPr>
            <a:lvl8pPr marL="2286000" indent="-457200">
              <a:defRPr/>
            </a:lvl8pPr>
            <a:lvl9pPr marL="2286000" indent="-457200">
              <a:defRPr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6734C-E115-4BC5-9FB0-F9BF6FABFDA0}" type="datetimeFigureOut">
              <a:rPr lang="en-US" smtClean="0"/>
              <a:t>11/11/2013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9C4FB-7D33-419B-8833-D1372BFD11C8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 descr="standardRul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5100" y="1524000"/>
            <a:ext cx="3733800" cy="152400"/>
          </a:xfrm>
          <a:prstGeom prst="rect">
            <a:avLst/>
          </a:prstGeom>
          <a:effectLst>
            <a:outerShdw blurRad="25400" sx="101000" sy="101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96634" y="577849"/>
            <a:ext cx="1882589" cy="5461001"/>
          </a:xfrm>
        </p:spPr>
        <p:txBody>
          <a:bodyPr vert="eaVert"/>
          <a:lstStyle>
            <a:lvl1pPr>
              <a:defRPr sz="4400"/>
            </a:lvl1pPr>
          </a:lstStyle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8224" y="577849"/>
            <a:ext cx="5768788" cy="5461001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6734C-E115-4BC5-9FB0-F9BF6FABFDA0}" type="datetimeFigureOut">
              <a:rPr lang="en-US" smtClean="0"/>
              <a:t>11/11/2013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9C4FB-7D33-419B-8833-D1372BFD11C8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 descr="verticalRul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2859" y="1562100"/>
            <a:ext cx="152400" cy="3733800"/>
          </a:xfrm>
          <a:prstGeom prst="rect">
            <a:avLst/>
          </a:prstGeom>
          <a:effectLst>
            <a:outerShdw blurRad="25400" sx="101000" sy="101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8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extPageOverlay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71500" y="6158753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71500" y="274638"/>
            <a:ext cx="8001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1500" y="1905000"/>
            <a:ext cx="80010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72100" y="6158753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fld id="{A4A6734C-E115-4BC5-9FB0-F9BF6FABFDA0}" type="datetimeFigureOut">
              <a:rPr lang="en-US" smtClean="0"/>
              <a:t>11/11/2013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46220" y="6158753"/>
            <a:ext cx="10515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2"/>
                </a:solidFill>
              </a:defRPr>
            </a:lvl1pPr>
          </a:lstStyle>
          <a:p>
            <a:fld id="{D739C4FB-7D33-419B-8833-D1372BFD11C8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spcBef>
          <a:spcPts val="0"/>
        </a:spcBef>
        <a:spcAft>
          <a:spcPts val="2000"/>
        </a:spcAft>
        <a:buFont typeface="Wingdings 2" pitchFamily="18" charset="2"/>
        <a:buChar char="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0"/>
        </a:spcBef>
        <a:spcAft>
          <a:spcPts val="1000"/>
        </a:spcAft>
        <a:buClr>
          <a:schemeClr val="bg2"/>
        </a:buClr>
        <a:buFont typeface="Wingdings 2" pitchFamily="18" charset="2"/>
        <a:buChar char="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indent="-457200" algn="l" defTabSz="914400" rtl="0" eaLnBrk="1" latinLnBrk="0" hangingPunct="1">
        <a:spcBef>
          <a:spcPts val="0"/>
        </a:spcBef>
        <a:spcAft>
          <a:spcPts val="1000"/>
        </a:spcAft>
        <a:buFont typeface="Wingdings 2" pitchFamily="18" charset="2"/>
        <a:buChar char="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indent="-457200" algn="l" defTabSz="914400" rtl="0" eaLnBrk="1" latinLnBrk="0" hangingPunct="1">
        <a:spcBef>
          <a:spcPts val="0"/>
        </a:spcBef>
        <a:spcAft>
          <a:spcPts val="1000"/>
        </a:spcAft>
        <a:buClr>
          <a:schemeClr val="bg2"/>
        </a:buClr>
        <a:buFont typeface="Wingdings 2" pitchFamily="18" charset="2"/>
        <a:buChar char="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286000" indent="-457200" algn="l" defTabSz="914400" rtl="0" eaLnBrk="1" latinLnBrk="0" hangingPunct="1">
        <a:spcBef>
          <a:spcPts val="0"/>
        </a:spcBef>
        <a:spcAft>
          <a:spcPts val="1000"/>
        </a:spcAft>
        <a:buFont typeface="Wingdings 2" pitchFamily="18" charset="2"/>
        <a:buChar char="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743200" indent="-461963" algn="l" defTabSz="914400" rtl="0" eaLnBrk="1" latinLnBrk="0" hangingPunct="1">
        <a:spcBef>
          <a:spcPts val="0"/>
        </a:spcBef>
        <a:spcAft>
          <a:spcPts val="600"/>
        </a:spcAft>
        <a:buClr>
          <a:schemeClr val="bg2"/>
        </a:buClr>
        <a:buFont typeface="Wingdings 2" pitchFamily="18" charset="2"/>
        <a:buChar char="ò"/>
        <a:defRPr lang="en-US" sz="1800" kern="1200" dirty="0" smtClean="0">
          <a:solidFill>
            <a:schemeClr val="tx1"/>
          </a:solidFill>
          <a:latin typeface="+mn-lt"/>
          <a:ea typeface="+mn-ea"/>
          <a:cs typeface="+mn-cs"/>
        </a:defRPr>
      </a:lvl6pPr>
      <a:lvl7pPr marL="3205163" indent="-461963" algn="l" defTabSz="914400" rtl="0" eaLnBrk="1" latinLnBrk="0" hangingPunct="1">
        <a:spcBef>
          <a:spcPts val="0"/>
        </a:spcBef>
        <a:spcAft>
          <a:spcPts val="600"/>
        </a:spcAft>
        <a:buFont typeface="Wingdings 2" pitchFamily="18" charset="2"/>
        <a:buChar char="ò"/>
        <a:defRPr lang="en-US" sz="1800" kern="1200" dirty="0" smtClean="0">
          <a:solidFill>
            <a:schemeClr val="tx1"/>
          </a:solidFill>
          <a:latin typeface="+mn-lt"/>
          <a:ea typeface="+mn-ea"/>
          <a:cs typeface="+mn-cs"/>
        </a:defRPr>
      </a:lvl7pPr>
      <a:lvl8pPr marL="3657600" indent="-461963" algn="l" defTabSz="914400" rtl="0" eaLnBrk="1" latinLnBrk="0" hangingPunct="1">
        <a:spcBef>
          <a:spcPts val="0"/>
        </a:spcBef>
        <a:spcAft>
          <a:spcPts val="600"/>
        </a:spcAft>
        <a:buClr>
          <a:schemeClr val="bg2"/>
        </a:buClr>
        <a:buFont typeface="Wingdings 2" pitchFamily="18" charset="2"/>
        <a:buChar char="ò"/>
        <a:defRPr lang="en-US" sz="1800" kern="1200" dirty="0" smtClean="0">
          <a:solidFill>
            <a:schemeClr val="tx1"/>
          </a:solidFill>
          <a:latin typeface="+mn-lt"/>
          <a:ea typeface="+mn-ea"/>
          <a:cs typeface="+mn-cs"/>
        </a:defRPr>
      </a:lvl8pPr>
      <a:lvl9pPr marL="4119563" indent="-461963" algn="l" defTabSz="914400" rtl="0" eaLnBrk="1" latinLnBrk="0" hangingPunct="1">
        <a:spcBef>
          <a:spcPts val="0"/>
        </a:spcBef>
        <a:spcAft>
          <a:spcPts val="600"/>
        </a:spcAft>
        <a:buFont typeface="Wingdings 2" pitchFamily="18" charset="2"/>
        <a:buChar char="ò"/>
        <a:defRPr lang="en-US" sz="1800" kern="1200" dirty="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4" Type="http://schemas.openxmlformats.org/officeDocument/2006/relationships/image" Target="../media/image10.png"/><Relationship Id="rId1" Type="http://schemas.microsoft.com/office/2007/relationships/media" Target="../media/media1.MOV"/><Relationship Id="rId2" Type="http://schemas.openxmlformats.org/officeDocument/2006/relationships/video" Target="../media/media1.MO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1.png"/><Relationship Id="rId5" Type="http://schemas.openxmlformats.org/officeDocument/2006/relationships/image" Target="../media/image12.png"/><Relationship Id="rId1" Type="http://schemas.microsoft.com/office/2007/relationships/media" Target="../media/media2.aifc"/><Relationship Id="rId2" Type="http://schemas.openxmlformats.org/officeDocument/2006/relationships/audio" Target="../media/media2.aifc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2.png"/><Relationship Id="rId1" Type="http://schemas.microsoft.com/office/2007/relationships/media" Target="../media/media3.aifc"/><Relationship Id="rId2" Type="http://schemas.openxmlformats.org/officeDocument/2006/relationships/audio" Target="../media/media3.aifc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jpeg"/><Relationship Id="rId5" Type="http://schemas.openxmlformats.org/officeDocument/2006/relationships/image" Target="../media/image12.png"/><Relationship Id="rId1" Type="http://schemas.microsoft.com/office/2007/relationships/media" Target="../media/media4.aifc"/><Relationship Id="rId2" Type="http://schemas.openxmlformats.org/officeDocument/2006/relationships/audio" Target="../media/media4.aifc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2.png"/><Relationship Id="rId5" Type="http://schemas.openxmlformats.org/officeDocument/2006/relationships/image" Target="../media/image13.png"/><Relationship Id="rId1" Type="http://schemas.microsoft.com/office/2007/relationships/media" Target="../media/media5.aifc"/><Relationship Id="rId2" Type="http://schemas.openxmlformats.org/officeDocument/2006/relationships/audio" Target="../media/media5.aifc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2.png"/><Relationship Id="rId1" Type="http://schemas.microsoft.com/office/2007/relationships/media" Target="../media/media6.aifc"/><Relationship Id="rId2" Type="http://schemas.openxmlformats.org/officeDocument/2006/relationships/audio" Target="../media/media6.aifc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2.png"/><Relationship Id="rId1" Type="http://schemas.microsoft.com/office/2007/relationships/media" Target="../media/media7.aifc"/><Relationship Id="rId2" Type="http://schemas.openxmlformats.org/officeDocument/2006/relationships/audio" Target="../media/media7.aifc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G_2022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000125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280021"/>
      </p:ext>
    </p:extLst>
  </p:cSld>
  <p:clrMapOvr>
    <a:masterClrMapping/>
  </p:clrMapOvr>
  <p:transition xmlns:p14="http://schemas.microsoft.com/office/powerpoint/2010/main" spd="slow" advClick="0" advTm="90000">
    <p:push dir="u"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67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571500" y="274638"/>
            <a:ext cx="8001000" cy="884237"/>
          </a:xfrm>
        </p:spPr>
        <p:txBody>
          <a:bodyPr/>
          <a:lstStyle/>
          <a:p>
            <a:r>
              <a:rPr lang="fr-FR" sz="4400" dirty="0" smtClean="0"/>
              <a:t>La partie immergé de l’iceberg</a:t>
            </a:r>
            <a:endParaRPr lang="fr-FR" sz="4400" dirty="0"/>
          </a:p>
        </p:txBody>
      </p:sp>
      <p:pic>
        <p:nvPicPr>
          <p:cNvPr id="6" name="Imag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4350" y="1454150"/>
            <a:ext cx="4629150" cy="47625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28600" y="1454150"/>
            <a:ext cx="4102100" cy="1016000"/>
          </a:xfrm>
          <a:prstGeom prst="rect">
            <a:avLst/>
          </a:prstGeom>
          <a:ln/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8" name="Rectangle 7"/>
          <p:cNvSpPr/>
          <p:nvPr/>
        </p:nvSpPr>
        <p:spPr>
          <a:xfrm>
            <a:off x="222250" y="2470150"/>
            <a:ext cx="4102100" cy="3746500"/>
          </a:xfrm>
          <a:prstGeom prst="rect">
            <a:avLst/>
          </a:prstGeom>
          <a:ln/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222250" y="1454150"/>
            <a:ext cx="3952875" cy="476250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fr-FR" sz="2000" b="1" dirty="0" smtClean="0">
                <a:solidFill>
                  <a:srgbClr val="FFFFFF"/>
                </a:solidFill>
              </a:rPr>
              <a:t>10% de conscient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fr-FR" sz="2000" b="1" dirty="0" smtClean="0">
                <a:solidFill>
                  <a:srgbClr val="FFFFFF"/>
                </a:solidFill>
              </a:rPr>
              <a:t>= ce que le consommateur dit</a:t>
            </a:r>
            <a:endParaRPr lang="fr-FR" sz="2000" b="1" dirty="0">
              <a:solidFill>
                <a:srgbClr val="FFFFFF"/>
              </a:solidFill>
            </a:endParaRPr>
          </a:p>
          <a:p>
            <a:pPr marL="0" indent="0">
              <a:lnSpc>
                <a:spcPct val="130000"/>
              </a:lnSpc>
              <a:buNone/>
            </a:pPr>
            <a:endParaRPr lang="fr-FR" sz="700" b="1" dirty="0" smtClean="0">
              <a:solidFill>
                <a:srgbClr val="FFFFFF"/>
              </a:solidFill>
            </a:endParaRPr>
          </a:p>
          <a:p>
            <a:pPr>
              <a:lnSpc>
                <a:spcPct val="130000"/>
              </a:lnSpc>
            </a:pPr>
            <a:r>
              <a:rPr lang="fr-FR" sz="2000" b="1" dirty="0" smtClean="0">
                <a:solidFill>
                  <a:srgbClr val="FFFFFF"/>
                </a:solidFill>
              </a:rPr>
              <a:t>90% d’inconscient </a:t>
            </a:r>
            <a:endParaRPr lang="fr-FR" sz="2000" b="1" dirty="0">
              <a:solidFill>
                <a:srgbClr val="FFFFFF"/>
              </a:solidFill>
            </a:endParaRPr>
          </a:p>
          <a:p>
            <a:r>
              <a:rPr lang="fr-FR" sz="2000" b="1" dirty="0" smtClean="0">
                <a:solidFill>
                  <a:srgbClr val="FFFFFF"/>
                </a:solidFill>
              </a:rPr>
              <a:t>C’est ce qui compte vraiment ...</a:t>
            </a:r>
          </a:p>
          <a:p>
            <a:r>
              <a:rPr lang="fr-FR" sz="2000" b="1" dirty="0" smtClean="0">
                <a:solidFill>
                  <a:srgbClr val="FFFFFF"/>
                </a:solidFill>
              </a:rPr>
              <a:t>Dans le choix et le comportement de l’individu …</a:t>
            </a:r>
            <a:endParaRPr lang="fr-FR" sz="2000" b="1" dirty="0">
              <a:solidFill>
                <a:srgbClr val="FFFFFF"/>
              </a:solidFill>
            </a:endParaRPr>
          </a:p>
        </p:txBody>
      </p:sp>
      <p:pic>
        <p:nvPicPr>
          <p:cNvPr id="9" name="D1.aifc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759700" y="581025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4654334"/>
      </p:ext>
    </p:extLst>
  </p:cSld>
  <p:clrMapOvr>
    <a:masterClrMapping/>
  </p:clrMapOvr>
  <p:transition xmlns:p14="http://schemas.microsoft.com/office/powerpoint/2010/main" spd="slow" advClick="0" advTm="17000">
    <p:push dir="u"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" presetClass="entr" presetSubtype="1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" presetClass="entr" presetSubtype="1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nodeType="withEffect">
                                  <p:stCondLst>
                                    <p:cond delay="14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fill="hold" nodeType="with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571500" y="274638"/>
            <a:ext cx="8001000" cy="884237"/>
          </a:xfrm>
        </p:spPr>
        <p:txBody>
          <a:bodyPr/>
          <a:lstStyle/>
          <a:p>
            <a:r>
              <a:rPr lang="fr-FR" sz="4400" dirty="0" smtClean="0"/>
              <a:t>L’expérience du marteau-rouge</a:t>
            </a:r>
            <a:endParaRPr lang="fr-FR" sz="4400" dirty="0"/>
          </a:p>
        </p:txBody>
      </p:sp>
      <p:sp>
        <p:nvSpPr>
          <p:cNvPr id="4" name="ZoneTexte 3"/>
          <p:cNvSpPr txBox="1"/>
          <p:nvPr/>
        </p:nvSpPr>
        <p:spPr>
          <a:xfrm>
            <a:off x="571500" y="1381780"/>
            <a:ext cx="8001000" cy="523220"/>
          </a:xfrm>
          <a:prstGeom prst="rect">
            <a:avLst/>
          </a:prstGeom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fr-FR" sz="2800" b="1" dirty="0" smtClean="0">
                <a:solidFill>
                  <a:srgbClr val="FFFFFF"/>
                </a:solidFill>
              </a:rPr>
              <a:t>L’irrationalité prévisible</a:t>
            </a:r>
            <a:endParaRPr lang="fr-FR" sz="2800" b="1" dirty="0">
              <a:solidFill>
                <a:srgbClr val="FFFFFF"/>
              </a:solidFill>
            </a:endParaRPr>
          </a:p>
        </p:txBody>
      </p:sp>
      <p:sp>
        <p:nvSpPr>
          <p:cNvPr id="10" name="ZoneTexte 9"/>
          <p:cNvSpPr txBox="1"/>
          <p:nvPr/>
        </p:nvSpPr>
        <p:spPr>
          <a:xfrm>
            <a:off x="571500" y="2182286"/>
            <a:ext cx="8001000" cy="954107"/>
          </a:xfrm>
          <a:prstGeom prst="rect">
            <a:avLst/>
          </a:prstGeom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fr-FR" sz="2800" b="1" dirty="0" smtClean="0">
                <a:solidFill>
                  <a:srgbClr val="FFFFFF"/>
                </a:solidFill>
              </a:rPr>
              <a:t>= Influencer de manière inconsciente tout en ayant l’illusion de choisir</a:t>
            </a:r>
            <a:endParaRPr lang="fr-FR" sz="2800" b="1" dirty="0">
              <a:solidFill>
                <a:srgbClr val="FFFFFF"/>
              </a:solidFill>
            </a:endParaRPr>
          </a:p>
        </p:txBody>
      </p:sp>
      <p:sp>
        <p:nvSpPr>
          <p:cNvPr id="11" name="Ellipse 10"/>
          <p:cNvSpPr/>
          <p:nvPr/>
        </p:nvSpPr>
        <p:spPr>
          <a:xfrm>
            <a:off x="349250" y="3444875"/>
            <a:ext cx="2587625" cy="2095500"/>
          </a:xfrm>
          <a:prstGeom prst="ellipse">
            <a:avLst/>
          </a:prstGeom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3200" dirty="0" smtClean="0"/>
              <a:t>Calcul mental</a:t>
            </a:r>
            <a:endParaRPr lang="fr-FR" sz="3200" dirty="0"/>
          </a:p>
        </p:txBody>
      </p:sp>
      <p:sp>
        <p:nvSpPr>
          <p:cNvPr id="12" name="Ellipse 11"/>
          <p:cNvSpPr/>
          <p:nvPr/>
        </p:nvSpPr>
        <p:spPr>
          <a:xfrm>
            <a:off x="3159125" y="3508375"/>
            <a:ext cx="2587625" cy="2032000"/>
          </a:xfrm>
          <a:prstGeom prst="ellipse">
            <a:avLst/>
          </a:prstGeom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400" dirty="0" smtClean="0"/>
              <a:t>Activation inconsciente</a:t>
            </a:r>
            <a:endParaRPr lang="fr-FR" sz="2400" dirty="0"/>
          </a:p>
        </p:txBody>
      </p:sp>
      <p:sp>
        <p:nvSpPr>
          <p:cNvPr id="13" name="Ellipse 12"/>
          <p:cNvSpPr/>
          <p:nvPr/>
        </p:nvSpPr>
        <p:spPr>
          <a:xfrm>
            <a:off x="5984875" y="3508375"/>
            <a:ext cx="2587625" cy="2032000"/>
          </a:xfrm>
          <a:prstGeom prst="ellipse">
            <a:avLst/>
          </a:prstGeom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600" dirty="0" smtClean="0"/>
              <a:t>Conditionnement du choix</a:t>
            </a:r>
            <a:endParaRPr lang="fr-FR" sz="1600" dirty="0"/>
          </a:p>
        </p:txBody>
      </p:sp>
      <p:sp>
        <p:nvSpPr>
          <p:cNvPr id="14" name="Rectangle 13"/>
          <p:cNvSpPr/>
          <p:nvPr/>
        </p:nvSpPr>
        <p:spPr>
          <a:xfrm>
            <a:off x="571500" y="5754687"/>
            <a:ext cx="8001001" cy="587375"/>
          </a:xfrm>
          <a:prstGeom prst="rect">
            <a:avLst/>
          </a:prstGeom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3600" dirty="0" smtClean="0"/>
              <a:t>Mémoire</a:t>
            </a:r>
            <a:endParaRPr lang="fr-FR" sz="3600" dirty="0"/>
          </a:p>
        </p:txBody>
      </p:sp>
      <p:pic>
        <p:nvPicPr>
          <p:cNvPr id="15" name="D2.aifc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848475" y="38354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3669268"/>
      </p:ext>
    </p:extLst>
  </p:cSld>
  <p:clrMapOvr>
    <a:masterClrMapping/>
  </p:clrMapOvr>
  <p:transition xmlns:p14="http://schemas.microsoft.com/office/powerpoint/2010/main" spd="slow" advClick="0" advTm="38000">
    <p:push dir="u"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928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" presetClass="entr" presetSubtype="1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" presetClass="entr" presetSubtype="10" fill="hold" grpId="0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grpId="0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grpId="0" nodeType="withEffect">
                                  <p:stCondLst>
                                    <p:cond delay="16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grpId="0" nodeType="withEffect">
                                  <p:stCondLst>
                                    <p:cond delay="23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grpId="0" nodeType="with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fill="hold" grpId="0" nodeType="withEffect">
                                  <p:stCondLst>
                                    <p:cond delay="35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  <p:bldLst>
      <p:bldP spid="2" grpId="0"/>
      <p:bldP spid="4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571500" y="274638"/>
            <a:ext cx="8001000" cy="884237"/>
          </a:xfrm>
        </p:spPr>
        <p:txBody>
          <a:bodyPr/>
          <a:lstStyle/>
          <a:p>
            <a:r>
              <a:rPr lang="fr-FR" sz="3600" dirty="0" smtClean="0"/>
              <a:t>Une remise en cause du marketing contemporain</a:t>
            </a:r>
            <a:endParaRPr lang="fr-FR" sz="3600" dirty="0"/>
          </a:p>
        </p:txBody>
      </p:sp>
      <p:sp>
        <p:nvSpPr>
          <p:cNvPr id="3" name="Losange 2"/>
          <p:cNvSpPr/>
          <p:nvPr/>
        </p:nvSpPr>
        <p:spPr>
          <a:xfrm>
            <a:off x="1619250" y="1889125"/>
            <a:ext cx="5937250" cy="4762500"/>
          </a:xfrm>
          <a:prstGeom prst="diamond">
            <a:avLst/>
          </a:prstGeom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300" b="1" dirty="0" smtClean="0">
                <a:solidFill>
                  <a:srgbClr val="FFFFFF"/>
                </a:solidFill>
              </a:rPr>
              <a:t>RATIONNALITÉ DU CONSOMMATEUR</a:t>
            </a:r>
            <a:endParaRPr lang="fr-FR" sz="2300" b="1" dirty="0">
              <a:solidFill>
                <a:srgbClr val="FFFFFF"/>
              </a:solidFill>
            </a:endParaRPr>
          </a:p>
        </p:txBody>
      </p:sp>
      <p:sp>
        <p:nvSpPr>
          <p:cNvPr id="5" name="Éclair 4"/>
          <p:cNvSpPr/>
          <p:nvPr/>
        </p:nvSpPr>
        <p:spPr>
          <a:xfrm>
            <a:off x="1365250" y="1889125"/>
            <a:ext cx="5762625" cy="4254500"/>
          </a:xfrm>
          <a:prstGeom prst="lightningBolt">
            <a:avLst/>
          </a:prstGeom>
          <a:blipFill dpi="0" rotWithShape="1">
            <a:blip r:embed="rId4">
              <a:alphaModFix amt="65000"/>
              <a:duotone>
                <a:schemeClr val="accent1">
                  <a:shade val="20000"/>
                  <a:satMod val="130000"/>
                </a:schemeClr>
                <a:schemeClr val="accent1">
                  <a:tint val="80000"/>
                  <a:satMod val="150000"/>
                </a:schemeClr>
              </a:duotone>
            </a:blip>
            <a:srcRect/>
            <a:tile tx="0" ty="0" sx="50000" sy="50000" flip="none" algn="tl"/>
          </a:blipFill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pic>
        <p:nvPicPr>
          <p:cNvPr id="6" name="D3.aifc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56500" y="11588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81543"/>
      </p:ext>
    </p:extLst>
  </p:cSld>
  <p:clrMapOvr>
    <a:masterClrMapping/>
  </p:clrMapOvr>
  <p:transition xmlns:p14="http://schemas.microsoft.com/office/powerpoint/2010/main" spd="slow" advClick="0" advTm="12000">
    <p:push dir="u"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" presetClass="entr" presetSubtype="1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" presetClass="entr" presetSubtype="10" fill="hold" grpId="0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grpId="0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571500" y="179388"/>
            <a:ext cx="8001000" cy="1143000"/>
          </a:xfrm>
        </p:spPr>
        <p:txBody>
          <a:bodyPr/>
          <a:lstStyle/>
          <a:p>
            <a:r>
              <a:rPr lang="fr-FR" sz="4400" dirty="0" smtClean="0"/>
              <a:t>L’approche du NeuroMarketing </a:t>
            </a:r>
            <a:endParaRPr lang="fr-FR" sz="4400" dirty="0"/>
          </a:p>
        </p:txBody>
      </p:sp>
      <p:pic>
        <p:nvPicPr>
          <p:cNvPr id="4" name="D4.aifc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1500" y="2286000"/>
            <a:ext cx="812800" cy="812800"/>
          </a:xfrm>
        </p:spPr>
      </p:pic>
      <p:pic>
        <p:nvPicPr>
          <p:cNvPr id="5" name="Imag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0000" y="1854200"/>
            <a:ext cx="4064000" cy="1879600"/>
          </a:xfrm>
          <a:prstGeom prst="rect">
            <a:avLst/>
          </a:prstGeom>
        </p:spPr>
      </p:pic>
      <p:sp>
        <p:nvSpPr>
          <p:cNvPr id="6" name="ZoneTexte 5"/>
          <p:cNvSpPr txBox="1"/>
          <p:nvPr/>
        </p:nvSpPr>
        <p:spPr>
          <a:xfrm>
            <a:off x="571500" y="3960286"/>
            <a:ext cx="8001000" cy="1384995"/>
          </a:xfrm>
          <a:prstGeom prst="rect">
            <a:avLst/>
          </a:prstGeom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fr-FR" sz="2800" b="1" u="sng" dirty="0" smtClean="0">
                <a:solidFill>
                  <a:srgbClr val="FFFFFF"/>
                </a:solidFill>
              </a:rPr>
              <a:t>Objectif</a:t>
            </a:r>
            <a:r>
              <a:rPr lang="fr-FR" sz="2800" b="1" dirty="0" smtClean="0">
                <a:solidFill>
                  <a:srgbClr val="FFFFFF"/>
                </a:solidFill>
              </a:rPr>
              <a:t> : Comprendre et intégrer l’activité cérébrale des consommateurs jusqu’à l’acte de consommation.</a:t>
            </a:r>
            <a:endParaRPr lang="fr-FR" sz="2800" b="1" dirty="0">
              <a:solidFill>
                <a:srgbClr val="FFFFFF"/>
              </a:solidFill>
            </a:endParaRPr>
          </a:p>
        </p:txBody>
      </p:sp>
      <p:sp>
        <p:nvSpPr>
          <p:cNvPr id="7" name="ZoneTexte 6"/>
          <p:cNvSpPr txBox="1"/>
          <p:nvPr/>
        </p:nvSpPr>
        <p:spPr>
          <a:xfrm>
            <a:off x="571500" y="5345281"/>
            <a:ext cx="8001000" cy="954107"/>
          </a:xfrm>
          <a:prstGeom prst="rect">
            <a:avLst/>
          </a:prstGeom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fr-FR" sz="2800" b="1" dirty="0" smtClean="0">
                <a:solidFill>
                  <a:srgbClr val="FFFFFF"/>
                </a:solidFill>
              </a:rPr>
              <a:t>= Comprendre les influences inconscientes agissant sur l’individu.</a:t>
            </a:r>
            <a:endParaRPr lang="fr-FR" sz="28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7085599"/>
      </p:ext>
    </p:extLst>
  </p:cSld>
  <p:clrMapOvr>
    <a:masterClrMapping/>
  </p:clrMapOvr>
  <p:transition xmlns:p14="http://schemas.microsoft.com/office/powerpoint/2010/main" spd="slow" advClick="0" advTm="19000">
    <p:push dir="u"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9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" presetClass="entr" presetSubtype="1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" presetClass="entr" presetSubtype="1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grpId="0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571500" y="258763"/>
            <a:ext cx="8001000" cy="1143000"/>
          </a:xfrm>
        </p:spPr>
        <p:txBody>
          <a:bodyPr/>
          <a:lstStyle/>
          <a:p>
            <a:r>
              <a:rPr lang="fr-FR" sz="4000" dirty="0" smtClean="0"/>
              <a:t>Notre vision du marketing stratégique et opérationnelle</a:t>
            </a:r>
            <a:endParaRPr lang="fr-FR" sz="4000" dirty="0"/>
          </a:p>
        </p:txBody>
      </p:sp>
      <p:pic>
        <p:nvPicPr>
          <p:cNvPr id="4" name="D5.aifc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07975" y="5762625"/>
            <a:ext cx="812800" cy="812800"/>
          </a:xfrm>
        </p:spPr>
      </p:pic>
      <p:sp>
        <p:nvSpPr>
          <p:cNvPr id="7" name="Trapèze 6"/>
          <p:cNvSpPr/>
          <p:nvPr/>
        </p:nvSpPr>
        <p:spPr>
          <a:xfrm>
            <a:off x="571500" y="2079625"/>
            <a:ext cx="2841625" cy="1301750"/>
          </a:xfrm>
          <a:prstGeom prst="trapezoid">
            <a:avLst/>
          </a:prstGeom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3200" b="1" dirty="0" smtClean="0"/>
              <a:t>Inconscient</a:t>
            </a:r>
            <a:endParaRPr lang="fr-FR" sz="3200" b="1" dirty="0"/>
          </a:p>
        </p:txBody>
      </p:sp>
      <p:sp>
        <p:nvSpPr>
          <p:cNvPr id="8" name="Ellipse 7"/>
          <p:cNvSpPr/>
          <p:nvPr/>
        </p:nvSpPr>
        <p:spPr>
          <a:xfrm>
            <a:off x="85723" y="4746625"/>
            <a:ext cx="1785938" cy="698500"/>
          </a:xfrm>
          <a:prstGeom prst="ellipse">
            <a:avLst/>
          </a:prstGeom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600" b="1" dirty="0" smtClean="0"/>
              <a:t>Préférences</a:t>
            </a:r>
            <a:endParaRPr lang="fr-FR" b="1" dirty="0"/>
          </a:p>
        </p:txBody>
      </p:sp>
      <p:sp>
        <p:nvSpPr>
          <p:cNvPr id="9" name="Ellipse 8"/>
          <p:cNvSpPr/>
          <p:nvPr/>
        </p:nvSpPr>
        <p:spPr>
          <a:xfrm>
            <a:off x="2593181" y="4667250"/>
            <a:ext cx="1100138" cy="714375"/>
          </a:xfrm>
          <a:prstGeom prst="ellipse">
            <a:avLst/>
          </a:prstGeom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600" b="1" dirty="0" smtClean="0"/>
              <a:t>Choix</a:t>
            </a:r>
            <a:endParaRPr lang="fr-FR" b="1" dirty="0"/>
          </a:p>
        </p:txBody>
      </p:sp>
      <p:sp>
        <p:nvSpPr>
          <p:cNvPr id="10" name="Ellipse 9"/>
          <p:cNvSpPr/>
          <p:nvPr/>
        </p:nvSpPr>
        <p:spPr>
          <a:xfrm>
            <a:off x="1120775" y="5445125"/>
            <a:ext cx="2312989" cy="698500"/>
          </a:xfrm>
          <a:prstGeom prst="ellipse">
            <a:avLst/>
          </a:prstGeom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1600" b="1" dirty="0"/>
              <a:t>C</a:t>
            </a:r>
            <a:r>
              <a:rPr lang="fr-FR" sz="1600" b="1" dirty="0" smtClean="0"/>
              <a:t>omportements</a:t>
            </a:r>
            <a:endParaRPr lang="fr-FR" sz="1600" b="1" dirty="0"/>
          </a:p>
        </p:txBody>
      </p:sp>
      <p:cxnSp>
        <p:nvCxnSpPr>
          <p:cNvPr id="14" name="Connecteur droit avec flèche 13"/>
          <p:cNvCxnSpPr>
            <a:endCxn id="8" idx="0"/>
          </p:cNvCxnSpPr>
          <p:nvPr/>
        </p:nvCxnSpPr>
        <p:spPr>
          <a:xfrm flipH="1">
            <a:off x="978692" y="3143250"/>
            <a:ext cx="892969" cy="160337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Connecteur droit avec flèche 16"/>
          <p:cNvCxnSpPr>
            <a:endCxn id="10" idx="0"/>
          </p:cNvCxnSpPr>
          <p:nvPr/>
        </p:nvCxnSpPr>
        <p:spPr>
          <a:xfrm>
            <a:off x="1871661" y="3143250"/>
            <a:ext cx="405609" cy="230187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1" name="Connecteur droit avec flèche 20"/>
          <p:cNvCxnSpPr/>
          <p:nvPr/>
        </p:nvCxnSpPr>
        <p:spPr>
          <a:xfrm>
            <a:off x="1871661" y="3143250"/>
            <a:ext cx="1160464" cy="15240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7" name="ZoneTexte 26"/>
          <p:cNvSpPr txBox="1"/>
          <p:nvPr/>
        </p:nvSpPr>
        <p:spPr>
          <a:xfrm>
            <a:off x="4000499" y="2079625"/>
            <a:ext cx="4746625" cy="954107"/>
          </a:xfrm>
          <a:prstGeom prst="rect">
            <a:avLst/>
          </a:prstGeom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fr-FR" sz="2800" b="1" u="sng" dirty="0" smtClean="0">
                <a:solidFill>
                  <a:srgbClr val="FFFFFF"/>
                </a:solidFill>
              </a:rPr>
              <a:t>Marketing stratégique :</a:t>
            </a:r>
          </a:p>
          <a:p>
            <a:pPr algn="ctr"/>
            <a:r>
              <a:rPr lang="fr-FR" sz="2800" dirty="0" smtClean="0">
                <a:solidFill>
                  <a:srgbClr val="FFFFFF"/>
                </a:solidFill>
              </a:rPr>
              <a:t>Préciser le positionnement</a:t>
            </a:r>
            <a:endParaRPr lang="fr-FR" sz="2800" dirty="0">
              <a:solidFill>
                <a:srgbClr val="FFFFFF"/>
              </a:solidFill>
            </a:endParaRPr>
          </a:p>
        </p:txBody>
      </p:sp>
      <p:sp>
        <p:nvSpPr>
          <p:cNvPr id="28" name="ZoneTexte 27"/>
          <p:cNvSpPr txBox="1"/>
          <p:nvPr/>
        </p:nvSpPr>
        <p:spPr>
          <a:xfrm>
            <a:off x="4000499" y="3188255"/>
            <a:ext cx="4746625" cy="1138773"/>
          </a:xfrm>
          <a:prstGeom prst="rect">
            <a:avLst/>
          </a:prstGeom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fr-FR" sz="2800" b="1" u="sng" dirty="0" smtClean="0">
                <a:solidFill>
                  <a:srgbClr val="FFFFFF"/>
                </a:solidFill>
              </a:rPr>
              <a:t>Exemple :</a:t>
            </a:r>
          </a:p>
          <a:p>
            <a:pPr algn="ctr"/>
            <a:r>
              <a:rPr lang="fr-FR" sz="2000" dirty="0" smtClean="0">
                <a:solidFill>
                  <a:srgbClr val="FFFFFF"/>
                </a:solidFill>
              </a:rPr>
              <a:t>Une marque = réseau neuronal contenant de l’information</a:t>
            </a:r>
          </a:p>
        </p:txBody>
      </p:sp>
      <p:sp>
        <p:nvSpPr>
          <p:cNvPr id="29" name="ZoneTexte 28"/>
          <p:cNvSpPr txBox="1"/>
          <p:nvPr/>
        </p:nvSpPr>
        <p:spPr>
          <a:xfrm>
            <a:off x="4000499" y="4458255"/>
            <a:ext cx="4746625" cy="1877437"/>
          </a:xfrm>
          <a:prstGeom prst="rect">
            <a:avLst/>
          </a:prstGeom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fr-FR" sz="2800" b="1" u="sng" dirty="0" smtClean="0">
                <a:solidFill>
                  <a:srgbClr val="FFFFFF"/>
                </a:solidFill>
              </a:rPr>
              <a:t>Le Marketing opérationnelle :</a:t>
            </a:r>
          </a:p>
          <a:p>
            <a:pPr algn="ctr"/>
            <a:r>
              <a:rPr lang="fr-FR" sz="2000" i="1" dirty="0" smtClean="0">
                <a:solidFill>
                  <a:srgbClr val="FFFFFF"/>
                </a:solidFill>
              </a:rPr>
              <a:t>Le « </a:t>
            </a:r>
            <a:r>
              <a:rPr lang="fr-FR" sz="2000" i="1" dirty="0" err="1" smtClean="0">
                <a:solidFill>
                  <a:srgbClr val="FFFFFF"/>
                </a:solidFill>
              </a:rPr>
              <a:t>Branding</a:t>
            </a:r>
            <a:r>
              <a:rPr lang="fr-FR" sz="2000" i="1" dirty="0" smtClean="0">
                <a:solidFill>
                  <a:srgbClr val="FFFFFF"/>
                </a:solidFill>
              </a:rPr>
              <a:t> Inconscient »</a:t>
            </a:r>
          </a:p>
          <a:p>
            <a:pPr algn="ctr"/>
            <a:endParaRPr lang="fr-FR" sz="2000" dirty="0">
              <a:solidFill>
                <a:srgbClr val="FFFFFF"/>
              </a:solidFill>
            </a:endParaRPr>
          </a:p>
          <a:p>
            <a:pPr algn="ctr"/>
            <a:r>
              <a:rPr lang="fr-FR" sz="2000" dirty="0" smtClean="0">
                <a:solidFill>
                  <a:srgbClr val="FFFFFF"/>
                </a:solidFill>
              </a:rPr>
              <a:t>Aller plus loin que le simple déclaratif</a:t>
            </a:r>
          </a:p>
        </p:txBody>
      </p:sp>
    </p:spTree>
    <p:extLst>
      <p:ext uri="{BB962C8B-B14F-4D97-AF65-F5344CB8AC3E}">
        <p14:creationId xmlns:p14="http://schemas.microsoft.com/office/powerpoint/2010/main" val="1364715969"/>
      </p:ext>
    </p:extLst>
  </p:cSld>
  <p:clrMapOvr>
    <a:masterClrMapping/>
  </p:clrMapOvr>
  <p:transition xmlns:p14="http://schemas.microsoft.com/office/powerpoint/2010/main" spd="slow" advClick="0" advTm="59000">
    <p:push dir="u"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3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" presetClass="entr" presetSubtype="1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" presetClass="entr" presetSubtype="10" fill="hold" grpId="0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grpId="0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grpId="0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fill="hold" nodeType="withEffect">
                                  <p:stCondLst>
                                    <p:cond delay="1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" presetClass="entr" presetSubtype="10" fill="hold" grpId="0" nodeType="withEffect">
                                  <p:stCondLst>
                                    <p:cond delay="1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grpId="0" nodeType="withEffect">
                                  <p:stCondLst>
                                    <p:cond delay="16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" presetClass="entr" presetSubtype="10" fill="hold" grpId="0" nodeType="withEffect">
                                  <p:stCondLst>
                                    <p:cond delay="25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" presetClass="entr" presetSubtype="10" fill="hold" grpId="0" nodeType="withEffect">
                                  <p:stCondLst>
                                    <p:cond delay="46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4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7" grpId="0" animBg="1"/>
      <p:bldP spid="8" grpId="0" animBg="1"/>
      <p:bldP spid="9" grpId="0" animBg="1"/>
      <p:bldP spid="10" grpId="0" animBg="1"/>
      <p:bldP spid="27" grpId="0" animBg="1"/>
      <p:bldP spid="28" grpId="0" animBg="1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smtClean="0"/>
              <a:t>Conclusion</a:t>
            </a:r>
            <a:endParaRPr lang="fr-FR" dirty="0"/>
          </a:p>
        </p:txBody>
      </p:sp>
      <p:pic>
        <p:nvPicPr>
          <p:cNvPr id="4" name="D6.aifc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00950" y="274638"/>
            <a:ext cx="812800" cy="812800"/>
          </a:xfrm>
        </p:spPr>
      </p:pic>
      <p:sp>
        <p:nvSpPr>
          <p:cNvPr id="5" name="ZoneTexte 4"/>
          <p:cNvSpPr txBox="1"/>
          <p:nvPr/>
        </p:nvSpPr>
        <p:spPr>
          <a:xfrm>
            <a:off x="292100" y="1967447"/>
            <a:ext cx="4953000" cy="523220"/>
          </a:xfrm>
          <a:prstGeom prst="rect">
            <a:avLst/>
          </a:prstGeom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fr-FR" sz="2800" b="1" dirty="0" smtClean="0">
                <a:solidFill>
                  <a:srgbClr val="FFFFFF"/>
                </a:solidFill>
              </a:rPr>
              <a:t>Travailler leur positionnement</a:t>
            </a:r>
            <a:endParaRPr lang="fr-FR" sz="2800" b="1" dirty="0">
              <a:solidFill>
                <a:srgbClr val="FFFFFF"/>
              </a:solidFill>
            </a:endParaRPr>
          </a:p>
        </p:txBody>
      </p:sp>
      <p:sp>
        <p:nvSpPr>
          <p:cNvPr id="6" name="ZoneTexte 5"/>
          <p:cNvSpPr txBox="1"/>
          <p:nvPr/>
        </p:nvSpPr>
        <p:spPr>
          <a:xfrm>
            <a:off x="1174750" y="2565201"/>
            <a:ext cx="5159375" cy="523220"/>
          </a:xfrm>
          <a:prstGeom prst="rect">
            <a:avLst/>
          </a:prstGeom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fr-FR" sz="2800" b="1" dirty="0" smtClean="0">
                <a:solidFill>
                  <a:srgbClr val="FFFFFF"/>
                </a:solidFill>
              </a:rPr>
              <a:t>Créer de la valeur ajoutée client</a:t>
            </a:r>
            <a:endParaRPr lang="fr-FR" sz="2800" b="1" dirty="0">
              <a:solidFill>
                <a:srgbClr val="FFFFFF"/>
              </a:solidFill>
            </a:endParaRPr>
          </a:p>
        </p:txBody>
      </p:sp>
      <p:sp>
        <p:nvSpPr>
          <p:cNvPr id="7" name="Triangle isocèle 6"/>
          <p:cNvSpPr/>
          <p:nvPr/>
        </p:nvSpPr>
        <p:spPr>
          <a:xfrm>
            <a:off x="3738563" y="3524454"/>
            <a:ext cx="1666875" cy="1047344"/>
          </a:xfrm>
          <a:prstGeom prst="triangl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50000"/>
              </a:lnSpc>
            </a:pPr>
            <a:r>
              <a:rPr lang="fr-FR" sz="7200" dirty="0" smtClean="0"/>
              <a:t>!</a:t>
            </a:r>
            <a:endParaRPr lang="fr-FR" sz="7200" dirty="0"/>
          </a:p>
        </p:txBody>
      </p:sp>
      <p:sp>
        <p:nvSpPr>
          <p:cNvPr id="9" name="ZoneTexte 8"/>
          <p:cNvSpPr txBox="1"/>
          <p:nvPr/>
        </p:nvSpPr>
        <p:spPr>
          <a:xfrm>
            <a:off x="292100" y="4691641"/>
            <a:ext cx="4324350" cy="523220"/>
          </a:xfrm>
          <a:prstGeom prst="rect">
            <a:avLst/>
          </a:prstGeom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fr-FR" sz="2800" b="1" dirty="0" smtClean="0">
                <a:solidFill>
                  <a:srgbClr val="FFFFFF"/>
                </a:solidFill>
              </a:rPr>
              <a:t>Comprendre l’inconscient </a:t>
            </a:r>
            <a:endParaRPr lang="fr-FR" sz="2800" b="1" dirty="0">
              <a:solidFill>
                <a:srgbClr val="FFFFFF"/>
              </a:solidFill>
            </a:endParaRPr>
          </a:p>
        </p:txBody>
      </p:sp>
      <p:sp>
        <p:nvSpPr>
          <p:cNvPr id="10" name="ZoneTexte 9"/>
          <p:cNvSpPr txBox="1"/>
          <p:nvPr/>
        </p:nvSpPr>
        <p:spPr>
          <a:xfrm>
            <a:off x="292100" y="6068080"/>
            <a:ext cx="4324350" cy="523220"/>
          </a:xfrm>
          <a:prstGeom prst="rect">
            <a:avLst/>
          </a:prstGeom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fr-FR" sz="2800" b="1" dirty="0" smtClean="0">
                <a:solidFill>
                  <a:srgbClr val="FFFFFF"/>
                </a:solidFill>
              </a:rPr>
              <a:t>Manipulation</a:t>
            </a:r>
            <a:endParaRPr lang="fr-FR" sz="2800" b="1" dirty="0">
              <a:solidFill>
                <a:srgbClr val="FFFFFF"/>
              </a:solidFill>
            </a:endParaRPr>
          </a:p>
        </p:txBody>
      </p:sp>
      <p:sp>
        <p:nvSpPr>
          <p:cNvPr id="11" name="Différent de 10"/>
          <p:cNvSpPr/>
          <p:nvPr/>
        </p:nvSpPr>
        <p:spPr>
          <a:xfrm>
            <a:off x="1595437" y="5214861"/>
            <a:ext cx="1635125" cy="762000"/>
          </a:xfrm>
          <a:prstGeom prst="mathNotEqual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schemeClr val="tx1"/>
              </a:solidFill>
            </a:endParaRPr>
          </a:p>
        </p:txBody>
      </p:sp>
      <p:sp>
        <p:nvSpPr>
          <p:cNvPr id="12" name="Croix 11"/>
          <p:cNvSpPr/>
          <p:nvPr/>
        </p:nvSpPr>
        <p:spPr>
          <a:xfrm>
            <a:off x="450850" y="2565201"/>
            <a:ext cx="628650" cy="523220"/>
          </a:xfrm>
          <a:prstGeom prst="mathPlu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3" name="Égal 12"/>
          <p:cNvSpPr/>
          <p:nvPr/>
        </p:nvSpPr>
        <p:spPr>
          <a:xfrm>
            <a:off x="4616450" y="4571798"/>
            <a:ext cx="669925" cy="716541"/>
          </a:xfrm>
          <a:prstGeom prst="mathEqual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>
              <a:solidFill>
                <a:schemeClr val="tx1"/>
              </a:solidFill>
            </a:endParaRPr>
          </a:p>
        </p:txBody>
      </p:sp>
      <p:sp>
        <p:nvSpPr>
          <p:cNvPr id="14" name="ZoneTexte 13"/>
          <p:cNvSpPr txBox="1"/>
          <p:nvPr/>
        </p:nvSpPr>
        <p:spPr>
          <a:xfrm>
            <a:off x="5286375" y="4691641"/>
            <a:ext cx="3533775" cy="1384995"/>
          </a:xfrm>
          <a:prstGeom prst="rect">
            <a:avLst/>
          </a:prstGeom>
          <a:effec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fr-FR" sz="2800" b="1" dirty="0" smtClean="0">
                <a:solidFill>
                  <a:srgbClr val="FFFFFF"/>
                </a:solidFill>
              </a:rPr>
              <a:t>Mieux comprendre</a:t>
            </a:r>
          </a:p>
          <a:p>
            <a:pPr algn="ctr"/>
            <a:r>
              <a:rPr lang="fr-FR" sz="2800" b="1" dirty="0" smtClean="0">
                <a:solidFill>
                  <a:srgbClr val="FFFFFF"/>
                </a:solidFill>
              </a:rPr>
              <a:t>Mieux répondre</a:t>
            </a:r>
          </a:p>
          <a:p>
            <a:pPr algn="ctr"/>
            <a:r>
              <a:rPr lang="fr-FR" sz="2800" b="1" dirty="0">
                <a:solidFill>
                  <a:srgbClr val="FFFFFF"/>
                </a:solidFill>
              </a:rPr>
              <a:t>a</a:t>
            </a:r>
            <a:r>
              <a:rPr lang="fr-FR" sz="2800" b="1" dirty="0" smtClean="0">
                <a:solidFill>
                  <a:srgbClr val="FFFFFF"/>
                </a:solidFill>
              </a:rPr>
              <a:t>ux besoins</a:t>
            </a:r>
            <a:endParaRPr lang="fr-FR" sz="28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0973136"/>
      </p:ext>
    </p:extLst>
  </p:cSld>
  <p:clrMapOvr>
    <a:masterClrMapping/>
  </p:clrMapOvr>
  <p:transition xmlns:p14="http://schemas.microsoft.com/office/powerpoint/2010/main" spd="slow" advClick="0" advTm="21000">
    <p:push dir="u"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9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" presetClass="entr" presetSubtype="1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" presetClass="entr" presetSubtype="10" fill="hold" grpId="0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grpId="0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grpId="0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grpId="0" nodeType="withEffect">
                                  <p:stCondLst>
                                    <p:cond delay="1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grpId="0" nodeType="withEffect">
                                  <p:stCondLst>
                                    <p:cond delay="13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fill="hold" grpId="0" nodeType="withEffect">
                                  <p:stCondLst>
                                    <p:cond delay="13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" presetClass="entr" presetSubtype="10" fill="hold" grpId="0" nodeType="withEffect">
                                  <p:stCondLst>
                                    <p:cond delay="13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grpId="0" nodeType="withEffect">
                                  <p:stCondLst>
                                    <p:cond delay="17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" presetClass="entr" presetSubtype="10" fill="hold" grpId="0" nodeType="withEffect">
                                  <p:stCondLst>
                                    <p:cond delay="17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Travelogue">
  <a:themeElements>
    <a:clrScheme name="Travelogue">
      <a:dk1>
        <a:sysClr val="windowText" lastClr="000000"/>
      </a:dk1>
      <a:lt1>
        <a:srgbClr val="EAC968"/>
      </a:lt1>
      <a:dk2>
        <a:srgbClr val="2A2515"/>
      </a:dk2>
      <a:lt2>
        <a:srgbClr val="82682C"/>
      </a:lt2>
      <a:accent1>
        <a:srgbClr val="B74D21"/>
      </a:accent1>
      <a:accent2>
        <a:srgbClr val="A32323"/>
      </a:accent2>
      <a:accent3>
        <a:srgbClr val="4576A3"/>
      </a:accent3>
      <a:accent4>
        <a:srgbClr val="615D9A"/>
      </a:accent4>
      <a:accent5>
        <a:srgbClr val="67924B"/>
      </a:accent5>
      <a:accent6>
        <a:srgbClr val="BF7B1B"/>
      </a:accent6>
      <a:hlink>
        <a:srgbClr val="99350B"/>
      </a:hlink>
      <a:folHlink>
        <a:srgbClr val="785140"/>
      </a:folHlink>
    </a:clrScheme>
    <a:fontScheme name="Travelogue">
      <a:majorFont>
        <a:latin typeface="Calisto MT"/>
        <a:ea typeface=""/>
        <a:cs typeface=""/>
        <a:font script="Jpan" typeface="ＭＳ 明朝"/>
        <a:font script="Hans" typeface="宋体"/>
        <a:font script="Hant" typeface="新細明體"/>
      </a:majorFont>
      <a:minorFont>
        <a:latin typeface="Calisto MT"/>
        <a:ea typeface=""/>
        <a:cs typeface=""/>
        <a:font script="Jpan" typeface="ＭＳ 明朝"/>
        <a:font script="Hans" typeface="宋体"/>
        <a:font script="Hant" typeface="新細明體"/>
      </a:minorFont>
    </a:fontScheme>
    <a:fmtScheme name="Travelogu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130000"/>
              </a:schemeClr>
              <a:schemeClr val="phClr">
                <a:tint val="80000"/>
                <a:satMod val="150000"/>
              </a:schemeClr>
            </a:duotone>
          </a:blip>
          <a:tile tx="0" ty="0" sx="50000" sy="5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20000"/>
                <a:satMod val="130000"/>
              </a:schemeClr>
              <a:schemeClr val="phClr">
                <a:tint val="80000"/>
                <a:satMod val="150000"/>
              </a:schemeClr>
            </a:duotone>
          </a:blip>
          <a:tile tx="0" ty="0" sx="50000" sy="50000" flip="none" algn="tl"/>
        </a:blip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6600000" sx="102000" sy="102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88900" dist="63500" dir="2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sunset" dir="t">
              <a:rot lat="0" lon="0" rev="4200000"/>
            </a:lightRig>
          </a:scene3d>
          <a:sp3d>
            <a:bevelT w="63500" h="254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0000"/>
                <a:hueMod val="85000"/>
                <a:satMod val="300000"/>
                <a:lumMod val="100000"/>
              </a:schemeClr>
            </a:gs>
            <a:gs pos="40000">
              <a:schemeClr val="phClr">
                <a:tint val="45000"/>
                <a:shade val="99000"/>
                <a:hueMod val="95000"/>
                <a:satMod val="300000"/>
                <a:lumMod val="100000"/>
              </a:schemeClr>
            </a:gs>
            <a:gs pos="100000">
              <a:schemeClr val="phClr">
                <a:shade val="20000"/>
                <a:hueMod val="95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70000"/>
                <a:satMod val="2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Travelogue.thmx</Template>
  <TotalTime>298</TotalTime>
  <Words>150</Words>
  <Application>Microsoft Macintosh PowerPoint</Application>
  <PresentationFormat>Présentation à l'écran (4:3)</PresentationFormat>
  <Paragraphs>41</Paragraphs>
  <Slides>7</Slides>
  <Notes>0</Notes>
  <HiddenSlides>0</HiddenSlides>
  <MMClips>7</MMClips>
  <ScaleCrop>false</ScaleCrop>
  <HeadingPairs>
    <vt:vector size="4" baseType="variant">
      <vt:variant>
        <vt:lpstr>Thème</vt:lpstr>
      </vt:variant>
      <vt:variant>
        <vt:i4>1</vt:i4>
      </vt:variant>
      <vt:variant>
        <vt:lpstr>Titres des diapositives</vt:lpstr>
      </vt:variant>
      <vt:variant>
        <vt:i4>7</vt:i4>
      </vt:variant>
    </vt:vector>
  </HeadingPairs>
  <TitlesOfParts>
    <vt:vector size="8" baseType="lpstr">
      <vt:lpstr>Travelogue</vt:lpstr>
      <vt:lpstr>Présentation PowerPoint</vt:lpstr>
      <vt:lpstr>La partie immergé de l’iceberg</vt:lpstr>
      <vt:lpstr>L’expérience du marteau-rouge</vt:lpstr>
      <vt:lpstr>Une remise en cause du marketing contemporain</vt:lpstr>
      <vt:lpstr>L’approche du NeuroMarketing </vt:lpstr>
      <vt:lpstr>Notre vision du marketing stratégique et opérationnelle</vt:lpstr>
      <vt:lpstr>Conclusion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Florent Top</dc:creator>
  <cp:lastModifiedBy>Florent Top</cp:lastModifiedBy>
  <cp:revision>15</cp:revision>
  <dcterms:created xsi:type="dcterms:W3CDTF">2013-11-11T09:54:45Z</dcterms:created>
  <dcterms:modified xsi:type="dcterms:W3CDTF">2013-11-11T14:52:55Z</dcterms:modified>
</cp:coreProperties>
</file>