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media/media1.wav" ContentType="audio/x-wav"/>
  <Override PartName="/ppt/slideLayouts/slideLayout10.xml" ContentType="application/vnd.openxmlformats-officedocument.presentationml.slideLayout+xml"/>
  <Default Extension="gif" ContentType="image/gif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-504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43458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36339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315407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8450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409145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717854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53705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51575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00202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743087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80671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FBF34-2493-4B75-9A05-91B7E1DE213F}" type="datetimeFigureOut">
              <a:rPr lang="fr-FR" smtClean="0"/>
              <a:pPr/>
              <a:t>04/11/2013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5701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http://www.voyagepps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89412" y="2366682"/>
            <a:ext cx="67907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LES PLUS BEAUX DETOURS DE FRANCE</a:t>
            </a:r>
          </a:p>
          <a:p>
            <a:endParaRPr lang="fr-FR" sz="2800" i="1" dirty="0">
              <a:solidFill>
                <a:srgbClr val="FFFF00"/>
              </a:solidFill>
              <a:latin typeface="Brush Script MT" panose="03060802040406070304" pitchFamily="66" charset="0"/>
            </a:endParaRPr>
          </a:p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              Roussillon et Midi-Pyrénées</a:t>
            </a:r>
          </a:p>
          <a:p>
            <a:endParaRPr lang="fr-FR" sz="2800" i="1" dirty="0">
              <a:solidFill>
                <a:srgbClr val="FFFF00"/>
              </a:solidFill>
              <a:latin typeface="Brush Script MT" panose="03060802040406070304" pitchFamily="66" charset="0"/>
            </a:endParaRPr>
          </a:p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Limoux – Prades – Revel – Gaillac - Lectoure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200400" y="5849471"/>
            <a:ext cx="5782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          Proposé par Jackdidier</a:t>
            </a:r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926420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rgbClr val="FFC000"/>
            </a:gs>
            <a:gs pos="100000">
              <a:schemeClr val="accent6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2141" y="314324"/>
            <a:ext cx="5956487" cy="59564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012142" y="5613009"/>
            <a:ext cx="610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débutons par LIMOUX, proche de Carcassonne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  <p:pic>
        <p:nvPicPr>
          <p:cNvPr id="4" name="Carol Cole - Restless Spirit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2541624" y="28283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039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6000">
        <p:split orient="vert"/>
        <p:sndAc>
          <p:stSnd>
            <p:snd r:embed="rId7" name="Carol Cole - Restless Spirit.wav"/>
          </p:stSnd>
        </p:sndAc>
      </p:transition>
    </mc:Choice>
    <mc:Fallback>
      <p:transition spd="slow" advClick="0" advTm="6000">
        <p:split orient="vert"/>
        <p:sndAc>
          <p:stSnd>
            <p:snd r:embed="rId3" name="Carol Cole - Restless Spir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3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2924" y="196948"/>
            <a:ext cx="9703247" cy="64570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082018" y="5809957"/>
            <a:ext cx="8342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             LIMOUX    </a:t>
            </a:r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Au pied des Pyrénées, en pays Cathare (Aude)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06070" y="4760259"/>
            <a:ext cx="1519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église St Martin</a:t>
            </a:r>
            <a:endParaRPr lang="fr-FR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298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6000">
        <p14:reveal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chemeClr val="bg1">
                <a:lumMod val="50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0106" y="520504"/>
            <a:ext cx="4970586" cy="37279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4797" y="3000385"/>
            <a:ext cx="4885957" cy="32456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308294" y="4754880"/>
            <a:ext cx="447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              le Pont Neuf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527409" y="1069145"/>
            <a:ext cx="4773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Hôtels particuliers, maisons à colombages et ouvrages médiévaux.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49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7000">
        <p:fad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accent1">
                <a:lumMod val="5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34000">
              <a:schemeClr val="accent4">
                <a:lumMod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655" y="2686928"/>
            <a:ext cx="5008099" cy="37560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0463" y="774311"/>
            <a:ext cx="5196632" cy="34037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>
            <a:off x="1139483" y="984738"/>
            <a:ext cx="47970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Basilique Saint Hilaire, le cloître avec le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bassin Trilobé.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81628">
            <a:off x="5542909" y="3227295"/>
            <a:ext cx="2464412" cy="32829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/>
          <p:cNvSpPr txBox="1"/>
          <p:nvPr/>
        </p:nvSpPr>
        <p:spPr>
          <a:xfrm>
            <a:off x="8153842" y="5432612"/>
            <a:ext cx="2966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Eglise Saint Martin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9131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6000">
        <p:circle/>
      </p:transition>
    </mc:Choice>
    <mc:Fallback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2">
                <a:lumMod val="75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7289" y="706022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2089" y="706022"/>
            <a:ext cx="3746989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1319" y="3854840"/>
            <a:ext cx="2600887" cy="24503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05711" y="4151526"/>
            <a:ext cx="2475914" cy="185693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305908" y="3563522"/>
            <a:ext cx="7399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Musées Petiet (peintures fin 19éme) et celui du Piano</a:t>
            </a:r>
            <a:endParaRPr lang="fr-FR" sz="24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108960" y="6161649"/>
            <a:ext cx="6822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Le   Carnaval                              la blanquette de Limoux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700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6">
                <a:lumMod val="75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45418" y="612433"/>
            <a:ext cx="4692001" cy="31436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900332" y="3896751"/>
            <a:ext cx="53879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 aux environs : ruines de l’abbaye d’Alet les bains</a:t>
            </a:r>
          </a:p>
          <a:p>
            <a:endParaRPr lang="fr-FR" sz="2400" i="1" dirty="0">
              <a:latin typeface="Brush Script MT" panose="03060802040406070304" pitchFamily="66" charset="0"/>
            </a:endParaRP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Aussi de St Hilaire de St Polycarpe et des châteaux Cathares d’Aigues, Puivert, Puilaurens.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98062">
            <a:off x="6288258" y="1132152"/>
            <a:ext cx="5286650" cy="354942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033846" y="5219114"/>
            <a:ext cx="4065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Un joli détour Cathare.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76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11000">
        <p:blinds dir="vert"/>
      </p:transition>
    </mc:Choice>
    <mc:Fallback>
      <p:transition spd="slow" advClick="0" advTm="1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1835" y="712693"/>
            <a:ext cx="6779828" cy="440202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1680" y="5289452"/>
            <a:ext cx="7976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 sur les contreforts du Canigou, capitale du Conflent : PRADES</a:t>
            </a:r>
          </a:p>
          <a:p>
            <a:r>
              <a:rPr lang="fr-FR" sz="2800" i="1" dirty="0">
                <a:solidFill>
                  <a:srgbClr val="FFFF00"/>
                </a:solidFill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                       (</a:t>
            </a:r>
            <a:r>
              <a:rPr lang="fr-FR" sz="2800" i="1" smtClean="0">
                <a:solidFill>
                  <a:srgbClr val="FFFF00"/>
                </a:solidFill>
                <a:latin typeface="Brush Script MT" panose="03060802040406070304" pitchFamily="66" charset="0"/>
              </a:rPr>
              <a:t>Pyrénées Orientales)</a:t>
            </a:r>
            <a:endParaRPr lang="fr-FR" sz="2800" i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480455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rgbClr val="FFC000"/>
            </a:gs>
            <a:gs pos="71000">
              <a:schemeClr val="accent3">
                <a:lumMod val="95000"/>
                <a:lumOff val="5000"/>
              </a:schemeClr>
            </a:gs>
            <a:gs pos="30000">
              <a:schemeClr val="accent3">
                <a:lumMod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6677" y="402688"/>
            <a:ext cx="7620000" cy="5715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885071" y="5655212"/>
            <a:ext cx="8904849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Ruelles, façades décorées, porches encadrés de marbre rose, font le charme de cette ville.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8213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tx2">
                <a:lumMod val="60000"/>
                <a:lumOff val="4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5754" y="176462"/>
            <a:ext cx="9792544" cy="6499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111188" y="5922498"/>
            <a:ext cx="8243047" cy="46166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Eglise Saint Pierre, avec retables baroques, Trésor (mobilier) et le Christ noir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051182">
            <a:off x="1402496" y="493997"/>
            <a:ext cx="2672293" cy="281481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 rot="21015265">
            <a:off x="1754199" y="2964492"/>
            <a:ext cx="2292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    Le Christ noir</a:t>
            </a:r>
            <a:endParaRPr lang="fr-FR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697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4">
                <a:lumMod val="5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5409" y="464234"/>
            <a:ext cx="3863760" cy="59576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8226" y="1268144"/>
            <a:ext cx="4445000" cy="4152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6330462" y="5598942"/>
            <a:ext cx="4740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Eglise Saint Pierre de Prades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Retable et Trésor.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9682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7000">
        <p:fad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accent4">
                <a:lumMod val="75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8096" y="604178"/>
            <a:ext cx="3140809" cy="46965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3674" y="604178"/>
            <a:ext cx="4611712" cy="39660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58264" y="3772547"/>
            <a:ext cx="2127461" cy="269859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420838" y="4909625"/>
            <a:ext cx="384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 à colombages Jacomet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(inscrite aux Monuments historiques)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23163" y="5500468"/>
            <a:ext cx="31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Fontaine et Blason de Prades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865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7000">
        <p:dissolve/>
      </p:transition>
    </mc:Choice>
    <mc:Fallback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4367" y="647602"/>
            <a:ext cx="4445000" cy="3340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9264" y="647602"/>
            <a:ext cx="2992921" cy="3340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7207" y="2716223"/>
            <a:ext cx="2684218" cy="38677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1144367" y="4276578"/>
            <a:ext cx="3976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Oratoires, fontaines et anciens lavoirs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 </a:t>
            </a:r>
            <a:r>
              <a:rPr lang="fr-FR" sz="2400" dirty="0" smtClean="0">
                <a:latin typeface="Brush Script MT" panose="03060802040406070304" pitchFamily="66" charset="0"/>
              </a:rPr>
              <a:t>dans cette localité du Conflent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 </a:t>
            </a:r>
            <a:r>
              <a:rPr lang="fr-FR" sz="2400" dirty="0" smtClean="0">
                <a:latin typeface="Brush Script MT" panose="03060802040406070304" pitchFamily="66" charset="0"/>
              </a:rPr>
              <a:t>proche de Perpignan.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525022" y="4501662"/>
            <a:ext cx="23571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Un beau détour au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pied </a:t>
            </a:r>
            <a:r>
              <a:rPr lang="fr-FR" sz="2400" i="1" smtClean="0">
                <a:latin typeface="Brush Script MT" panose="03060802040406070304" pitchFamily="66" charset="0"/>
              </a:rPr>
              <a:t>du Canigou.</a:t>
            </a:r>
            <a:endParaRPr lang="fr-FR" sz="2400" i="1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645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0070C0"/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8012" y="251012"/>
            <a:ext cx="6284259" cy="62842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5613009" y="5430129"/>
            <a:ext cx="34606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REVEL en Haute Garonne</a:t>
            </a:r>
          </a:p>
          <a:p>
            <a:r>
              <a:rPr lang="fr-FR" sz="2800" i="1" dirty="0"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latin typeface="Brush Script MT" panose="03060802040406070304" pitchFamily="66" charset="0"/>
              </a:rPr>
              <a:t>à l’est de Toulouse.</a:t>
            </a:r>
          </a:p>
        </p:txBody>
      </p:sp>
    </p:spTree>
    <p:extLst>
      <p:ext uri="{BB962C8B-B14F-4D97-AF65-F5344CB8AC3E}">
        <p14:creationId xmlns:p14="http://schemas.microsoft.com/office/powerpoint/2010/main" xmlns="" val="3661066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 advClick="0" advTm="7000">
        <p:checker/>
      </p:transition>
    </mc:Choice>
    <mc:Fallback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882">
              <a:srgbClr val="7E9990"/>
            </a:gs>
            <a:gs pos="35000">
              <a:srgbClr val="15ACE0"/>
            </a:gs>
            <a:gs pos="40000">
              <a:srgbClr val="328FA8"/>
            </a:gs>
            <a:gs pos="21000">
              <a:srgbClr val="00B0F0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1988" y="995288"/>
            <a:ext cx="4220309" cy="28135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589649" y="4740812"/>
            <a:ext cx="4389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Grand site de Midi-Pyrénées entre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Bastide et Canal du Midi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    Halles du 14éme siècle.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21271">
            <a:off x="6127117" y="1859003"/>
            <a:ext cx="5201678" cy="38996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301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1">
                <a:lumMod val="60000"/>
                <a:lumOff val="4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96198" y="407962"/>
            <a:ext cx="7268308" cy="54512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574388" y="5964702"/>
            <a:ext cx="7469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Eglise de Notre Dame avec statues du Christ et des douze apôtres.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935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7000">
        <p:fad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00B050"/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3922" y="815926"/>
            <a:ext cx="8691716" cy="30667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800665" y="4065563"/>
            <a:ext cx="8468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                        Garlandes de maisons médiévales à Revel.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5037" y="4710108"/>
            <a:ext cx="2200275" cy="1619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4895557" y="5120640"/>
            <a:ext cx="55989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Localité d’Artisanat de meubles d’art.</a:t>
            </a:r>
          </a:p>
          <a:p>
            <a:endParaRPr lang="fr-FR" sz="2400" i="1" dirty="0">
              <a:latin typeface="Brush Script MT" panose="03060802040406070304" pitchFamily="66" charset="0"/>
            </a:endParaRP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Un beau détour proche du Canal </a:t>
            </a:r>
            <a:r>
              <a:rPr lang="fr-FR" sz="2400" i="1" smtClean="0">
                <a:latin typeface="Brush Script MT" panose="03060802040406070304" pitchFamily="66" charset="0"/>
              </a:rPr>
              <a:t>du Midi.</a:t>
            </a:r>
            <a:endParaRPr lang="fr-FR" sz="2400" i="1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06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8000">
        <p:circle/>
      </p:transition>
    </mc:Choice>
    <mc:Fallback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4366" y="796336"/>
            <a:ext cx="4591050" cy="50241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2114" y="1965511"/>
            <a:ext cx="4969808" cy="24451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6274191" y="4670474"/>
            <a:ext cx="48577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proche de Toulouse, dans le Tarn</a:t>
            </a:r>
          </a:p>
          <a:p>
            <a:r>
              <a:rPr lang="fr-FR" sz="2800" i="1" dirty="0"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latin typeface="Brush Script MT" panose="03060802040406070304" pitchFamily="66" charset="0"/>
              </a:rPr>
              <a:t>             GAILLAC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639388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C000"/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78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6934" y="249700"/>
            <a:ext cx="8539089" cy="64043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546252" y="5669280"/>
            <a:ext cx="7160456" cy="46166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Localité au vin renommé (AOC) avec place moyenâgeuse du Griffoul.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879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5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6590" y="819442"/>
            <a:ext cx="7315201" cy="5486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699803" y="5697415"/>
            <a:ext cx="5570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Abbaye Saint Michel (12éme siècle) avec Musée.</a:t>
            </a:r>
            <a:endParaRPr lang="fr-FR" sz="24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514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6000">
        <p:pull/>
      </p:transition>
    </mc:Choice>
    <mc:Fallback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rgbClr val="92D050"/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8240" y="538089"/>
            <a:ext cx="5040000" cy="37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5206" y="2131975"/>
            <a:ext cx="5040000" cy="36217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589648" y="4473526"/>
            <a:ext cx="4608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Château de Foucaud du 17éme avec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parc à l’italienne et Français.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et Musée </a:t>
            </a:r>
            <a:r>
              <a:rPr lang="fr-FR" sz="2400" i="1" smtClean="0">
                <a:latin typeface="Brush Script MT" panose="03060802040406070304" pitchFamily="66" charset="0"/>
              </a:rPr>
              <a:t>des Beaux-Arts.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10289" y="1041009"/>
            <a:ext cx="4698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 Pierre de Biens en centre-ville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6102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8000">
        <p:blinds dir="vert"/>
      </p:transition>
    </mc:Choice>
    <mc:Fallback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4368" y="801858"/>
            <a:ext cx="5011616" cy="33410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7839635" y="4142936"/>
            <a:ext cx="3428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 Yversen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85046" y="914400"/>
            <a:ext cx="4171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Musées des Beaux Arts et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d’Histoire naturelle </a:t>
            </a:r>
            <a:r>
              <a:rPr lang="fr-FR" sz="2400" i="1" smtClean="0">
                <a:latin typeface="Brush Script MT" panose="03060802040406070304" pitchFamily="66" charset="0"/>
              </a:rPr>
              <a:t>en ville.</a:t>
            </a:r>
            <a:endParaRPr lang="fr-FR" sz="2400" i="1" dirty="0" smtClean="0">
              <a:latin typeface="Brush Script MT" panose="03060802040406070304" pitchFamily="66" charset="0"/>
            </a:endParaRPr>
          </a:p>
          <a:p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13719" y="5162843"/>
            <a:ext cx="6923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La localité de Gaillac a pour emblème le coq. et mérite le détour.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51984">
            <a:off x="1707397" y="2152230"/>
            <a:ext cx="2483971" cy="330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938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Click="0" advTm="7000">
        <p14:rippl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75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5247" y="385968"/>
            <a:ext cx="6003614" cy="55576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475914" y="5943599"/>
            <a:ext cx="7188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entre Toulouse et Bordeaux, dans le Gers : LECTOURE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184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6259" y="0"/>
            <a:ext cx="10058400" cy="684365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14731" y="5472332"/>
            <a:ext cx="808892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Sur un éperon rocheux sur les collines de Gascogne ancienne cité gallo-romaine,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438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4061" y="425547"/>
            <a:ext cx="5584874" cy="418865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1893" y="3301688"/>
            <a:ext cx="3654083" cy="324482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1901" y="594360"/>
            <a:ext cx="4213202" cy="318307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44061" y="4924101"/>
            <a:ext cx="3474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 Remparts autour de la ville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   sur 3kms.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623495" y="4768948"/>
            <a:ext cx="3010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Maisons à colombages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et immeubles du 18éme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007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7000">
        <p:circle/>
      </p:transition>
    </mc:Choice>
    <mc:Fallback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1251" y="429503"/>
            <a:ext cx="5296906" cy="400181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9994" y="2056415"/>
            <a:ext cx="4957689" cy="440242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/>
          <p:cNvSpPr txBox="1"/>
          <p:nvPr/>
        </p:nvSpPr>
        <p:spPr>
          <a:xfrm>
            <a:off x="942535" y="5992838"/>
            <a:ext cx="4845148" cy="46600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280160" y="1153551"/>
            <a:ext cx="4276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Ancienne porte d’accès à la ville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443003" y="4740812"/>
            <a:ext cx="48851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Hôtels particuliers  et ruelles (carrelots)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             en cœur de ville.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485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Click="0" advTm="7000">
        <p:fad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2">
                <a:lumMod val="75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5581" y="2729132"/>
            <a:ext cx="4971049" cy="375563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406" y="391501"/>
            <a:ext cx="5261173" cy="39437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/>
          <p:cNvSpPr txBox="1"/>
          <p:nvPr/>
        </p:nvSpPr>
        <p:spPr>
          <a:xfrm>
            <a:off x="928468" y="4979963"/>
            <a:ext cx="4839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Cathédrale Saint Gervais et son clocher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     haut de 45m.    La nef.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581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750" advClick="0" advTm="7000">
        <p14:reveal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75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2024" y="391366"/>
            <a:ext cx="4251374" cy="31325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908" y="391366"/>
            <a:ext cx="3983612" cy="31325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46262" y="3817864"/>
            <a:ext cx="3593143" cy="271462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86351">
            <a:off x="1252024" y="4219206"/>
            <a:ext cx="2096219" cy="230776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765366" y="3896751"/>
            <a:ext cx="32074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Ancien Palais épiscopal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(Mairie actuelle)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Musée Archéologique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Office de Tourisme et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blason de la localité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de Lectoure.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420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accent1">
                <a:lumMod val="60000"/>
                <a:lumOff val="4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2025" y="830720"/>
            <a:ext cx="3906129" cy="33788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4527" y="1168344"/>
            <a:ext cx="4669595" cy="3500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4537" y="3689883"/>
            <a:ext cx="2884366" cy="24920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>
            <a:off x="1252025" y="4445391"/>
            <a:ext cx="31370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Basilique Saint Geny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halte sur le chemin de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Compostelle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863840" y="4935929"/>
            <a:ext cx="3137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Fontaine de Diane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50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7000">
        <p:blinds dir="vert"/>
      </p:transition>
    </mc:Choice>
    <mc:Fallback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2">
                <a:lumMod val="60000"/>
                <a:lumOff val="4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77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33123" y="630464"/>
            <a:ext cx="4800522" cy="36039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05857">
            <a:off x="9895420" y="3828171"/>
            <a:ext cx="1189922" cy="131000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9679" y="2377441"/>
            <a:ext cx="4849649" cy="36857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1477108" y="1575582"/>
            <a:ext cx="4107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Halles au grain  Lectoure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316394" y="5188451"/>
            <a:ext cx="43047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Château des Comtes d’Armagnac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et le blason.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005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Click="0" advTm="7000">
        <p14:rippl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4"/>
            </a:gs>
            <a:gs pos="46000">
              <a:schemeClr val="accent1">
                <a:lumMod val="95000"/>
                <a:lumOff val="5000"/>
              </a:schemeClr>
            </a:gs>
            <a:gs pos="69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8677" y="728883"/>
            <a:ext cx="8636000" cy="3543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380166">
            <a:off x="969498" y="3798082"/>
            <a:ext cx="3810000" cy="2413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5120640" y="4515729"/>
            <a:ext cx="54340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Lectoure est aussi un centre Thermal apprécié.</a:t>
            </a:r>
          </a:p>
          <a:p>
            <a:endParaRPr lang="fr-FR" sz="2400" i="1" dirty="0">
              <a:latin typeface="Brush Script MT" panose="03060802040406070304" pitchFamily="66" charset="0"/>
            </a:endParaRP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Un superbe détour en région Midi Pyrénées.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7734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7000">
        <p:checker/>
      </p:transition>
    </mc:Choice>
    <mc:Fallback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3533"/>
            <a:ext cx="12192000" cy="68781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81835" y="3738282"/>
            <a:ext cx="78799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Ce diaporama fait partie d’une série sur les plus beaux détours</a:t>
            </a:r>
          </a:p>
          <a:p>
            <a:r>
              <a:rPr lang="fr-FR" sz="2800" i="1" dirty="0">
                <a:solidFill>
                  <a:srgbClr val="FFFF00"/>
                </a:solidFill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de France, l’occasion de découvrir des sites remarquables du</a:t>
            </a:r>
          </a:p>
          <a:p>
            <a:r>
              <a:rPr lang="fr-FR" sz="2800" i="1" dirty="0">
                <a:solidFill>
                  <a:srgbClr val="FFFF00"/>
                </a:solidFill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Patrimoine.  Déjà diffusé : Sud-est 1 et 2 – Languedoc et</a:t>
            </a:r>
          </a:p>
          <a:p>
            <a:r>
              <a:rPr lang="fr-FR" sz="2800" i="1" dirty="0">
                <a:solidFill>
                  <a:srgbClr val="FFFF00"/>
                </a:solidFill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Camargue.  A suivre sur d’autres régions .    </a:t>
            </a:r>
            <a:r>
              <a:rPr lang="fr-FR" sz="2800" i="1" smtClean="0">
                <a:solidFill>
                  <a:srgbClr val="FFFF00"/>
                </a:solidFill>
                <a:latin typeface="Brush Script MT" panose="03060802040406070304" pitchFamily="66" charset="0"/>
              </a:rPr>
              <a:t>Jackdidier</a:t>
            </a:r>
            <a:endParaRPr lang="fr-FR" sz="2800" i="1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441764"/>
      </p:ext>
    </p:extLst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07533" y="1"/>
            <a:ext cx="10363200" cy="1196975"/>
          </a:xfrm>
        </p:spPr>
        <p:txBody>
          <a:bodyPr/>
          <a:lstStyle/>
          <a:p>
            <a:r>
              <a:rPr lang="fr-BE" sz="2000" b="1">
                <a:latin typeface="Tahoma" charset="0"/>
                <a:hlinkClick r:id="rId2"/>
              </a:rPr>
              <a:t>Vu sur Voyagepps.com</a:t>
            </a:r>
            <a:endParaRPr lang="fr-FR" sz="2000" b="1">
              <a:latin typeface="Tahoma" charset="0"/>
              <a:hlinkClick r:id="rId2"/>
            </a:endParaRPr>
          </a:p>
        </p:txBody>
      </p:sp>
      <p:pic>
        <p:nvPicPr>
          <p:cNvPr id="2056" name="Picture 8" descr="vppslo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12584" y="1616076"/>
            <a:ext cx="5856816" cy="381476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571</Words>
  <Application>Microsoft Office PowerPoint</Application>
  <PresentationFormat>Personnalisé</PresentationFormat>
  <Paragraphs>89</Paragraphs>
  <Slides>33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Vu sur Voyagepps.com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Vaio</cp:lastModifiedBy>
  <cp:revision>33</cp:revision>
  <dcterms:created xsi:type="dcterms:W3CDTF">2013-11-01T14:43:09Z</dcterms:created>
  <dcterms:modified xsi:type="dcterms:W3CDTF">2013-11-04T21:42:39Z</dcterms:modified>
</cp:coreProperties>
</file>