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80" r:id="rId4"/>
    <p:sldId id="274" r:id="rId5"/>
    <p:sldId id="287" r:id="rId6"/>
    <p:sldId id="290" r:id="rId7"/>
    <p:sldId id="288" r:id="rId8"/>
    <p:sldId id="289" r:id="rId9"/>
    <p:sldId id="286" r:id="rId10"/>
    <p:sldId id="275" r:id="rId11"/>
    <p:sldId id="276" r:id="rId12"/>
    <p:sldId id="279" r:id="rId13"/>
    <p:sldId id="270" r:id="rId14"/>
    <p:sldId id="269" r:id="rId15"/>
    <p:sldId id="273" r:id="rId16"/>
    <p:sldId id="283" r:id="rId17"/>
    <p:sldId id="258" r:id="rId18"/>
    <p:sldId id="277" r:id="rId19"/>
    <p:sldId id="263" r:id="rId20"/>
    <p:sldId id="267" r:id="rId21"/>
    <p:sldId id="264" r:id="rId22"/>
    <p:sldId id="271" r:id="rId23"/>
    <p:sldId id="272" r:id="rId24"/>
    <p:sldId id="256" r:id="rId25"/>
    <p:sldId id="266" r:id="rId26"/>
    <p:sldId id="259" r:id="rId27"/>
    <p:sldId id="265" r:id="rId28"/>
    <p:sldId id="284" r:id="rId29"/>
    <p:sldId id="268" r:id="rId30"/>
    <p:sldId id="260" r:id="rId31"/>
    <p:sldId id="261" r:id="rId32"/>
    <p:sldId id="293" r:id="rId33"/>
    <p:sldId id="262" r:id="rId34"/>
    <p:sldId id="292" r:id="rId35"/>
    <p:sldId id="291" r:id="rId36"/>
    <p:sldId id="294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3936" autoAdjust="0"/>
  </p:normalViewPr>
  <p:slideViewPr>
    <p:cSldViewPr>
      <p:cViewPr varScale="1">
        <p:scale>
          <a:sx n="110" d="100"/>
          <a:sy n="110" d="100"/>
        </p:scale>
        <p:origin x="-9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08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14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50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54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63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7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78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86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22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71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66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60683-6AAF-4074-87F7-5FC7202F5ACF}" type="datetimeFigureOut">
              <a:rPr lang="fr-FR" smtClean="0"/>
              <a:t>31/10/2013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250C5-DCDA-4A53-AE17-D29074FB15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68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77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30927" y="836712"/>
            <a:ext cx="66541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En l’An Dix Neuf Cent Quatre Vingt Treize</a:t>
            </a:r>
          </a:p>
          <a:p>
            <a:pPr algn="ctr"/>
            <a:r>
              <a:rPr lang="fr-FR" sz="3600" b="1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mes parents ont décidé d’avoir un deuxième enfant.</a:t>
            </a:r>
          </a:p>
          <a:p>
            <a:pPr algn="ctr"/>
            <a:r>
              <a:rPr lang="fr-FR" sz="3600" b="1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Je suis donc arrivée le mercredi 3 novembre 1993.</a:t>
            </a:r>
          </a:p>
          <a:p>
            <a:pPr algn="ctr"/>
            <a:r>
              <a:rPr lang="fr-FR" sz="3600" b="1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Mais aujourd’hui nous sommes le 1</a:t>
            </a:r>
            <a:r>
              <a:rPr lang="fr-FR" sz="3600" b="1" baseline="30000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er</a:t>
            </a:r>
            <a:r>
              <a:rPr lang="fr-FR" sz="3600" b="1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 novembre,</a:t>
            </a:r>
          </a:p>
          <a:p>
            <a:pPr algn="ctr"/>
            <a:r>
              <a:rPr lang="fr-FR" sz="3600" b="1" dirty="0">
                <a:solidFill>
                  <a:srgbClr val="FF3399"/>
                </a:solidFill>
                <a:latin typeface="French Script MT" panose="03020402040607040605" pitchFamily="66" charset="0"/>
              </a:rPr>
              <a:t>e</a:t>
            </a:r>
            <a:r>
              <a:rPr lang="fr-FR" sz="3600" b="1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t vous êtes tous là auprès de moi. </a:t>
            </a:r>
          </a:p>
          <a:p>
            <a:pPr algn="ctr"/>
            <a:r>
              <a:rPr lang="fr-FR" sz="3600" b="1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Petit zoom de mes 19 ans et 363 jours </a:t>
            </a:r>
            <a:endParaRPr lang="fr-FR" sz="3600" b="1" dirty="0">
              <a:solidFill>
                <a:srgbClr val="FF3399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051273" cy="242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27709"/>
            <a:ext cx="2016223" cy="2432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771800" y="19182"/>
            <a:ext cx="317266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3399"/>
                </a:solidFill>
                <a:latin typeface="French Script MT" panose="03020402040607040605" pitchFamily="66" charset="0"/>
              </a:rPr>
              <a:t>Coucou</a:t>
            </a:r>
            <a:r>
              <a:rPr lang="fr-FR" sz="4400" b="1" dirty="0">
                <a:solidFill>
                  <a:srgbClr val="FF3399"/>
                </a:solidFill>
                <a:latin typeface="French Script MT" panose="03020402040607040605" pitchFamily="66" charset="0"/>
              </a:rPr>
              <a:t>, me voilà !</a:t>
            </a:r>
          </a:p>
          <a:p>
            <a:endParaRPr lang="fr-FR" dirty="0">
              <a:solidFill>
                <a:srgbClr val="FF3399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2" name="Happy Birthday - Stevi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400" end="253221.5625"/>
                  <p14:fade in="1500" out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626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3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47837"/>
            <a:ext cx="2698913" cy="359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878" y="276003"/>
            <a:ext cx="374458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6002"/>
            <a:ext cx="3744586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4149079"/>
            <a:ext cx="2765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Depuis ce jour là</a:t>
            </a:r>
            <a:endParaRPr lang="fr-FR" sz="3600" b="1" dirty="0">
              <a:solidFill>
                <a:srgbClr val="7030A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88224" y="4005064"/>
            <a:ext cx="2086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Je kiffe faire</a:t>
            </a:r>
          </a:p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 la cuisine</a:t>
            </a:r>
          </a:p>
        </p:txBody>
      </p:sp>
    </p:spTree>
    <p:extLst>
      <p:ext uri="{BB962C8B-B14F-4D97-AF65-F5344CB8AC3E}">
        <p14:creationId xmlns:p14="http://schemas.microsoft.com/office/powerpoint/2010/main" val="282743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728" y="4400770"/>
            <a:ext cx="3168230" cy="2376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59688" y="734194"/>
            <a:ext cx="3848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Je me suis essayée au surf naturisme</a:t>
            </a:r>
          </a:p>
          <a:p>
            <a:pPr algn="ctr"/>
            <a:r>
              <a:rPr lang="fr-FR" sz="2400" b="1" dirty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m</a:t>
            </a:r>
            <a:r>
              <a:rPr lang="fr-FR" sz="24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ais dans une piscine</a:t>
            </a:r>
            <a:endParaRPr lang="fr-FR" sz="2400" b="1" dirty="0">
              <a:solidFill>
                <a:srgbClr val="7030A0"/>
              </a:solidFill>
              <a:latin typeface="Brush Script MT" panose="03060802040406070304" pitchFamily="66" charset="0"/>
              <a:cs typeface="Andalus" panose="02020603050405020304" pitchFamily="18" charset="-78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0" y="1628800"/>
            <a:ext cx="4137738" cy="310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276049" y="5588802"/>
            <a:ext cx="3082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Puis à la natation</a:t>
            </a:r>
          </a:p>
          <a:p>
            <a:pPr algn="ctr"/>
            <a:r>
              <a:rPr lang="fr-FR" sz="24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 mais fallait porter un bonnet</a:t>
            </a:r>
            <a:endParaRPr lang="fr-FR" sz="2400" b="1" dirty="0">
              <a:solidFill>
                <a:srgbClr val="7030A0"/>
              </a:solidFill>
              <a:latin typeface="Brush Script MT" panose="03060802040406070304" pitchFamily="66" charset="0"/>
              <a:cs typeface="Andalus" panose="02020603050405020304" pitchFamily="18" charset="-78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86" y="692696"/>
            <a:ext cx="2564916" cy="3420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075465" y="262153"/>
            <a:ext cx="2060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Aux soirées mousse</a:t>
            </a:r>
            <a:endParaRPr lang="fr-FR" sz="2400" b="1" dirty="0">
              <a:solidFill>
                <a:srgbClr val="7030A0"/>
              </a:solidFill>
              <a:latin typeface="Brush Script MT" panose="03060802040406070304" pitchFamily="66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00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08" y="665926"/>
            <a:ext cx="4680696" cy="2761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058">
            <a:off x="6661405" y="3633750"/>
            <a:ext cx="1857533" cy="2846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0" y="4289626"/>
            <a:ext cx="3851473" cy="2444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99592" y="3564940"/>
            <a:ext cx="343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Au poney mais fallait ramasser </a:t>
            </a:r>
          </a:p>
          <a:p>
            <a:pPr algn="ctr"/>
            <a:r>
              <a:rPr lang="fr-FR" sz="24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leurs crottes </a:t>
            </a:r>
            <a:endParaRPr lang="fr-FR" sz="2400" b="1" dirty="0">
              <a:solidFill>
                <a:srgbClr val="7030A0"/>
              </a:solidFill>
              <a:latin typeface="Brush Script MT" panose="03060802040406070304" pitchFamily="66" charset="0"/>
              <a:cs typeface="Andalus" panose="02020603050405020304" pitchFamily="18" charset="-7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55759" y="148570"/>
            <a:ext cx="5440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Au char à cheval en bois mais fallait pédaler</a:t>
            </a:r>
            <a:endParaRPr lang="fr-FR" sz="2800" b="1" dirty="0">
              <a:solidFill>
                <a:srgbClr val="7030A0"/>
              </a:solidFill>
              <a:latin typeface="Brush Script MT" panose="03060802040406070304" pitchFamily="66" charset="0"/>
              <a:cs typeface="Andalus" panose="02020603050405020304" pitchFamily="18" charset="-7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60032" y="4225245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e</a:t>
            </a:r>
            <a:r>
              <a:rPr lang="fr-FR" sz="2400" b="1" dirty="0" smtClean="0">
                <a:solidFill>
                  <a:srgbClr val="7030A0"/>
                </a:solidFill>
                <a:latin typeface="Brush Script MT" panose="03060802040406070304" pitchFamily="66" charset="0"/>
                <a:cs typeface="Andalus" panose="02020603050405020304" pitchFamily="18" charset="-78"/>
              </a:rPr>
              <a:t>t au ski aussi …</a:t>
            </a:r>
            <a:endParaRPr lang="fr-FR" sz="2400" b="1" dirty="0">
              <a:solidFill>
                <a:srgbClr val="7030A0"/>
              </a:solidFill>
              <a:latin typeface="Brush Script MT" panose="03060802040406070304" pitchFamily="66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372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8693" y="188640"/>
            <a:ext cx="5352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Et IL Y A EU MES 2 petites années</a:t>
            </a:r>
          </a:p>
          <a:p>
            <a:pPr algn="ctr"/>
            <a:r>
              <a:rPr lang="fr-FR" sz="24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de patinage artistique</a:t>
            </a:r>
            <a:endParaRPr lang="fr-FR" sz="2400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741986" cy="3656146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24744"/>
            <a:ext cx="2632971" cy="366120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2914285"/>
            <a:ext cx="2809875" cy="3743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531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132856"/>
            <a:ext cx="4571553" cy="28513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100387" cy="5033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1790" y="260648"/>
            <a:ext cx="41585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Et puis j’ai pu </a:t>
            </a:r>
          </a:p>
          <a:p>
            <a:pPr algn="ctr"/>
            <a:r>
              <a:rPr lang="fr-FR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Rencontrer </a:t>
            </a:r>
            <a:r>
              <a:rPr lang="fr-FR" b="1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Lorie</a:t>
            </a:r>
            <a:r>
              <a:rPr lang="fr-FR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et </a:t>
            </a:r>
            <a:r>
              <a:rPr lang="fr-FR" b="1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roch</a:t>
            </a:r>
            <a:r>
              <a:rPr lang="fr-FR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voisine</a:t>
            </a:r>
          </a:p>
          <a:p>
            <a:pPr algn="ctr"/>
            <a:r>
              <a:rPr lang="fr-FR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A la </a:t>
            </a:r>
            <a:r>
              <a:rPr lang="fr-FR" b="1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patonoire</a:t>
            </a:r>
            <a:r>
              <a:rPr lang="fr-FR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de </a:t>
            </a:r>
            <a:r>
              <a:rPr lang="fr-FR" b="1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franconville</a:t>
            </a:r>
            <a:endParaRPr lang="fr-FR" b="1" dirty="0" smtClean="0">
              <a:solidFill>
                <a:srgbClr val="7030A0"/>
              </a:solidFill>
              <a:latin typeface="Algerian" panose="04020705040A02060702" pitchFamily="82" charset="0"/>
            </a:endParaRPr>
          </a:p>
          <a:p>
            <a:pPr algn="ctr"/>
            <a:r>
              <a:rPr lang="fr-FR" b="1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WAOUh</a:t>
            </a:r>
            <a:r>
              <a:rPr lang="fr-FR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!</a:t>
            </a:r>
          </a:p>
          <a:p>
            <a:pPr algn="ctr"/>
            <a:endParaRPr lang="fr-FR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1" y="2997732"/>
            <a:ext cx="2435965" cy="3744191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97732"/>
            <a:ext cx="2520279" cy="3783334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04828"/>
            <a:ext cx="2656094" cy="377711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7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9338"/>
            <a:ext cx="3717848" cy="2392883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 rot="20000749">
            <a:off x="346958" y="733282"/>
            <a:ext cx="37334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cademy Engraved LET" pitchFamily="2" charset="0"/>
              </a:rPr>
              <a:t>Mes amis de toujours !</a:t>
            </a:r>
          </a:p>
          <a:p>
            <a:r>
              <a:rPr lang="fr-FR" sz="2800" b="1" dirty="0" smtClean="0">
                <a:solidFill>
                  <a:srgbClr val="FF0000"/>
                </a:solidFill>
                <a:latin typeface="Academy Engraved LET" pitchFamily="2" charset="0"/>
              </a:rPr>
              <a:t>Mickey, </a:t>
            </a:r>
            <a:r>
              <a:rPr lang="fr-FR" sz="2800" b="1" dirty="0" err="1" smtClean="0">
                <a:solidFill>
                  <a:srgbClr val="FF0000"/>
                </a:solidFill>
                <a:latin typeface="Academy Engraved LET" pitchFamily="2" charset="0"/>
              </a:rPr>
              <a:t>Minnie</a:t>
            </a:r>
            <a:r>
              <a:rPr lang="fr-FR" sz="2800" b="1" dirty="0" smtClean="0">
                <a:solidFill>
                  <a:srgbClr val="FF0000"/>
                </a:solidFill>
                <a:latin typeface="Academy Engraved LET" pitchFamily="2" charset="0"/>
              </a:rPr>
              <a:t>, </a:t>
            </a:r>
            <a:r>
              <a:rPr lang="fr-FR" sz="2800" b="1" dirty="0" err="1" smtClean="0">
                <a:solidFill>
                  <a:srgbClr val="FF0000"/>
                </a:solidFill>
                <a:latin typeface="Academy Engraved LET" pitchFamily="2" charset="0"/>
              </a:rPr>
              <a:t>Tigrou</a:t>
            </a:r>
            <a:endParaRPr lang="fr-FR" sz="2800" b="1" dirty="0" smtClean="0">
              <a:solidFill>
                <a:srgbClr val="FF0000"/>
              </a:solidFill>
              <a:latin typeface="Academy Engraved LET" pitchFamily="2" charset="0"/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Academy Engraved LET" pitchFamily="2" charset="0"/>
              </a:rPr>
              <a:t>e</a:t>
            </a:r>
            <a:r>
              <a:rPr lang="fr-FR" sz="2800" b="1" dirty="0" smtClean="0">
                <a:solidFill>
                  <a:srgbClr val="FF0000"/>
                </a:solidFill>
                <a:latin typeface="Academy Engraved LET" pitchFamily="2" charset="0"/>
              </a:rPr>
              <a:t>t tous les autres</a:t>
            </a:r>
          </a:p>
        </p:txBody>
      </p:sp>
    </p:spTree>
    <p:extLst>
      <p:ext uri="{BB962C8B-B14F-4D97-AF65-F5344CB8AC3E}">
        <p14:creationId xmlns:p14="http://schemas.microsoft.com/office/powerpoint/2010/main" val="6099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2875" cy="3893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69942" y="315688"/>
            <a:ext cx="7402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A un an près on aurait pu fêter nos 20 ans ensemble !</a:t>
            </a:r>
            <a:endParaRPr lang="fr-FR" sz="3200" b="1" dirty="0">
              <a:solidFill>
                <a:srgbClr val="7030A0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26443" y="5805264"/>
            <a:ext cx="736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Car Disney et moi c’est une longue histoire d’amour !</a:t>
            </a:r>
            <a:endParaRPr lang="fr-FR" sz="3200" b="1" dirty="0">
              <a:solidFill>
                <a:srgbClr val="7030A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53007" y="188640"/>
            <a:ext cx="698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4">
                    <a:lumMod val="75000"/>
                  </a:schemeClr>
                </a:solidFill>
                <a:latin typeface="French Script MT" panose="03020402040607040605" pitchFamily="66" charset="0"/>
              </a:rPr>
              <a:t>L’Espagne</a:t>
            </a:r>
          </a:p>
          <a:p>
            <a:pPr algn="ctr"/>
            <a:r>
              <a:rPr lang="fr-FR" sz="4000" b="1" dirty="0" smtClean="0">
                <a:solidFill>
                  <a:schemeClr val="accent4">
                    <a:lumMod val="75000"/>
                  </a:schemeClr>
                </a:solidFill>
                <a:latin typeface="French Script MT" panose="03020402040607040605" pitchFamily="66" charset="0"/>
              </a:rPr>
              <a:t>Un rêve pour moi depuis que j’ai 13 ans.</a:t>
            </a:r>
          </a:p>
          <a:p>
            <a:pPr algn="ctr"/>
            <a:r>
              <a:rPr lang="fr-FR" sz="4000" b="1" dirty="0" smtClean="0">
                <a:solidFill>
                  <a:schemeClr val="accent4">
                    <a:lumMod val="75000"/>
                  </a:schemeClr>
                </a:solidFill>
                <a:latin typeface="French Script MT" panose="03020402040607040605" pitchFamily="66" charset="0"/>
              </a:rPr>
              <a:t>Je me dis qu’un jour j’irai faire mon Erasmus </a:t>
            </a:r>
          </a:p>
          <a:p>
            <a:pPr algn="ctr"/>
            <a:r>
              <a:rPr lang="fr-FR" sz="4000" b="1" dirty="0">
                <a:solidFill>
                  <a:schemeClr val="accent4">
                    <a:lumMod val="75000"/>
                  </a:schemeClr>
                </a:solidFill>
                <a:latin typeface="French Script MT" panose="03020402040607040605" pitchFamily="66" charset="0"/>
              </a:rPr>
              <a:t>l</a:t>
            </a:r>
            <a:r>
              <a:rPr lang="fr-FR" sz="4000" b="1" dirty="0" smtClean="0">
                <a:solidFill>
                  <a:schemeClr val="accent4">
                    <a:lumMod val="75000"/>
                  </a:schemeClr>
                </a:solidFill>
                <a:latin typeface="French Script MT" panose="03020402040607040605" pitchFamily="66" charset="0"/>
              </a:rPr>
              <a:t>à-bas.</a:t>
            </a:r>
            <a:endParaRPr lang="fr-FR" sz="4000" b="1" dirty="0">
              <a:solidFill>
                <a:schemeClr val="accent4">
                  <a:lumMod val="75000"/>
                </a:schemeClr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074" name="Picture 2" descr="http://www.bellerive-restaurant.fr/wp-content/uploads/2011/03/espagne-drapeau-espagno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2" y="2723426"/>
            <a:ext cx="69342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7534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4832"/>
            <a:ext cx="3240360" cy="510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04465"/>
            <a:ext cx="2808312" cy="332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05426"/>
            <a:ext cx="2376263" cy="231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923888" y="116722"/>
            <a:ext cx="336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Mes meilleures amies</a:t>
            </a:r>
            <a:endParaRPr lang="fr-FR" sz="3600" b="1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15616" y="682260"/>
            <a:ext cx="111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  <a:latin typeface="Brush Script MT" panose="03060802040406070304" pitchFamily="66" charset="0"/>
              </a:rPr>
              <a:t>Linda</a:t>
            </a:r>
            <a:endParaRPr lang="fr-FR" sz="3600" b="1" dirty="0">
              <a:solidFill>
                <a:schemeClr val="accent2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55976" y="1565238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et</a:t>
            </a:r>
            <a:endParaRPr lang="fr-FR" sz="6000" b="1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32240" y="4278779"/>
            <a:ext cx="227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  <a:latin typeface="Brush Script MT" panose="03060802040406070304" pitchFamily="66" charset="0"/>
              </a:rPr>
              <a:t>Marie-Laure</a:t>
            </a:r>
            <a:endParaRPr lang="fr-FR" sz="3600" b="1" dirty="0">
              <a:solidFill>
                <a:schemeClr val="accent2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6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47864" y="404664"/>
            <a:ext cx="1983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LES USA</a:t>
            </a:r>
            <a:endParaRPr lang="fr-FR" sz="36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7629" y="5445223"/>
            <a:ext cx="7508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Mon premier grand voyage</a:t>
            </a:r>
          </a:p>
          <a:p>
            <a:pPr algn="ctr"/>
            <a:r>
              <a:rPr lang="fr-FR" sz="36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Avec Vincent mon meilleur ami</a:t>
            </a:r>
            <a:endParaRPr lang="fr-FR" sz="36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2" descr="http://www.maison-des-drapeaux.com/media/catalog/product/cache/4/image/1000x1000/1ec63be48a91d6511b7b64aef97c5d1d/1/0/drapeau-usa-150-x-250-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0" y="620688"/>
            <a:ext cx="8048724" cy="535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668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558" y="3756716"/>
            <a:ext cx="4032448" cy="30241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2759"/>
            <a:ext cx="4179005" cy="3134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0" y="404664"/>
            <a:ext cx="4176464" cy="3132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15417" y="0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Ma maman et ma sœur</a:t>
            </a:r>
            <a:endParaRPr lang="fr-FR" sz="2400" b="1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75062" y="0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Mon </a:t>
            </a:r>
            <a:r>
              <a:rPr lang="fr-FR" sz="2400" b="1" dirty="0" err="1" smtClean="0">
                <a:solidFill>
                  <a:srgbClr val="C00000"/>
                </a:solidFill>
                <a:latin typeface="Brush Script MT" panose="03060802040406070304" pitchFamily="66" charset="0"/>
              </a:rPr>
              <a:t>papounet</a:t>
            </a:r>
            <a:endParaRPr lang="fr-FR" sz="2400" b="1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15417" y="4941168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Ma mamie</a:t>
            </a:r>
            <a:endParaRPr lang="fr-FR" sz="2400" b="1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4148127" cy="3111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52573"/>
            <a:ext cx="45847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73253" y="116632"/>
            <a:ext cx="571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La Californie : LE PIED !</a:t>
            </a:r>
            <a:endParaRPr lang="fr-FR" sz="3600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20" y="836712"/>
            <a:ext cx="2335950" cy="233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63" y="4293095"/>
            <a:ext cx="3143299" cy="2347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4293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" y="1052736"/>
            <a:ext cx="3980468" cy="530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42" y="1052736"/>
            <a:ext cx="3816424" cy="530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91680" y="116632"/>
            <a:ext cx="640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</a:rPr>
              <a:t>A </a:t>
            </a:r>
            <a:r>
              <a:rPr lang="fr-FR" sz="36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BEVERLY</a:t>
            </a:r>
            <a:r>
              <a:rPr lang="fr-FR" sz="3600" b="1" dirty="0" smtClean="0">
                <a:solidFill>
                  <a:srgbClr val="7030A0"/>
                </a:solidFill>
              </a:rPr>
              <a:t> </a:t>
            </a:r>
            <a:r>
              <a:rPr lang="fr-FR" sz="36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HILLS </a:t>
            </a:r>
            <a:r>
              <a:rPr lang="fr-FR" sz="36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ON CRANE !</a:t>
            </a:r>
            <a:endParaRPr lang="fr-FR" sz="3600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09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24854"/>
            <a:ext cx="45847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 descr="http://www.knok.com/fr/knoleskine/wp-content/uploads/2013/08/route-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35"/>
            <a:ext cx="9144000" cy="3107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944" y="3324744"/>
            <a:ext cx="4259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ROUTE 66 : Le désert a perpète</a:t>
            </a:r>
            <a:endParaRPr lang="fr-FR" sz="2000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pic>
        <p:nvPicPr>
          <p:cNvPr id="4102" name="Picture 6" descr="http://www.laroute66.tv/route66-vide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709847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61654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17784" y="22434"/>
            <a:ext cx="51419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  <a:latin typeface="Academy Engraved LET" pitchFamily="2" charset="0"/>
              </a:rPr>
              <a:t>Petite escapade à Londres</a:t>
            </a:r>
          </a:p>
          <a:p>
            <a:r>
              <a:rPr lang="fr-FR" sz="3600" b="1" dirty="0">
                <a:solidFill>
                  <a:srgbClr val="7030A0"/>
                </a:solidFill>
                <a:latin typeface="Academy Engraved LET" pitchFamily="2" charset="0"/>
              </a:rPr>
              <a:t> </a:t>
            </a:r>
            <a:r>
              <a:rPr lang="fr-FR" sz="3600" b="1" dirty="0" smtClean="0">
                <a:solidFill>
                  <a:srgbClr val="7030A0"/>
                </a:solidFill>
                <a:latin typeface="Academy Engraved LET" pitchFamily="2" charset="0"/>
              </a:rPr>
              <a:t>       toujours avec</a:t>
            </a:r>
          </a:p>
          <a:p>
            <a:r>
              <a:rPr lang="fr-FR" sz="3600" b="1" dirty="0" smtClean="0">
                <a:solidFill>
                  <a:srgbClr val="7030A0"/>
                </a:solidFill>
                <a:latin typeface="Academy Engraved LET" pitchFamily="2" charset="0"/>
              </a:rPr>
              <a:t>        Vincent</a:t>
            </a:r>
            <a:endParaRPr lang="fr-FR" sz="3600" b="1" dirty="0">
              <a:solidFill>
                <a:srgbClr val="7030A0"/>
              </a:solidFill>
              <a:latin typeface="Academy Engraved LET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89" y="3645024"/>
            <a:ext cx="4194357" cy="3145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24" y="2617861"/>
            <a:ext cx="3114371" cy="4152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073">
            <a:off x="5553790" y="729101"/>
            <a:ext cx="2516353" cy="335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data:image/jpeg;base64,/9j/4AAQSkZJRgABAQAAAQABAAD/2wCEAAkGBxQSEhUUEhQWFhUXFxcZFxcYFxwdHBgcGBwaFxccFxwcHSggHBwlHBgcIjEiJSkrLi4uGB8zODMsNygtLisBCgoKDg0OGhAQGy8kHyQsLCwsLywsLCw0LCwsLCwsLCwsLCw0LCwsLCwsLCwsLCwsLCwsLCwsLCwsLCwsLCwsLP/AABEIALoBDwMBIgACEQEDEQH/xAAcAAACAgMBAQAAAAAAAAAAAAAGBwAFAQIECAP/xABOEAABAgMDBQcPCQgCAwEAAAABAgMABBEFITEGBxJBURNhcYGSk9EUFRYiUlNUVXKRobGy0tMXIzIzQnOCosEkJTQ1Q2KD4bPxRGPwdP/EABoBAAIDAQEAAAAAAAAAAAAAAAAEAQMFAgb/xAAzEQACAgEBBQQJBAMBAAAAAAAAAQIDEQQFEiExURQyUoETFSIzQWFxobE0weHwQpHRI//aAAwDAQACEQMRAD8AOESk+obpMWiWFKp80w0zubdfshTqFKWa3aV1dkfUWVN+NJnmpb4Mc+cj+Adptb9tMLmwssJiWoArdGx9hRrQbEnEQtK1p4NCjQu6rfi+OeQz+tM340mealvgxOtM340mealvgx8LCyylpntQrc19yu6vAcDBFHannkxSyqVbxJYKNVlzYFTakyAMTuUr8GPmmRmThaz/ADcr8GL2YYStJQsApUCCDgQcawB29mxaWCqVWplWpJJKD+qeKLItPmzjARCzZrxrMc3K/BjIsya8azHNSvwYR9s2LNyh+eS4kVoFBRKTquIMVfVC+7VyjF/oejIPQvWqa8azHNSvwYnWqa8azHNSvwY8/dVud8XylbLtcTqtwmumvlnpifQPqB6D60TfjWZ5qV+DGDZM141mealfgx5/64O99c5aumMKnnD/AFHDwrV0wdnfUjKPQXWib8azPNSvwYx1om/GszzUr8GEAJ93vi+UrXxxvKz7oWmjrg7YfbVtA2wdnfUB+9ZpvxpM81LfBidZ5vxpM81LfBi9TC2zrTC0vM6K1J7RX0VEfaGyE52OKyM6bT+msUM4C3rNN+NJnmpb4MTrNN+NJnmpb4MJvrg931zlq6Yip52td1cJ26aumKe0PoaXqd+L7Dk6zTfjSZ5qW+DE6zTfjSZ5qW+DCcTaLwwecH41dMOPIZ1SpFkqJJIVUk1J7dWuO4XOTwK6vQeghvb2eJOs0340mealvgxBY0340mealvgxVZ2JlbcjpNrUg7qgVSSDS/WISyLamAKB96n3iumHK6nNZyZ74D+6zTfjSZ5qW+DGess340mealvgwgxb0yP/ACHq/eK4NsZ6/wAz4S9ziumLOzS6kZQ++ss340mealvgxOss340mealvgwheyKa8Je1/1FdMYXlHNnGZe5xXTB2aXUMoffWWb8aTPNS3wYnWWb8aTPNS3wYQqcpZsf8Akvc4rpjIylnMBMv84rpiOzS6kZQ+ess340mealvgxOss340mealvgwucmLDtaZAWuZeZaNL1rOkR/an9TSDDr3LWckpVMOzLtKEFemaj8qIotxXzkW11TseILJbdZZvxpM81LfBjHWab8aTPNS3wYXtsZeTLxog7inUEY8asfNSKuXtmccXRDzylnUlSifMIVep6GnHZFjWZNIa3Wab8aTPNS3wY5pti05b51iZ6tAoFS76G2yqtRVt1tKQCKgkKBqEm+t0Vtg2FPrSFTM262O4BqrjOr0wby7eikJqTQYqNSeExbGyT+AhdTGt4Uk/oVmULTKmFpmSEtGmkSaAXjRv21pC7tnN6tI05Ve6px0SQFcRwV6IKs6Sa2a//AI/+RMJuwsqJmTPzLh0b+0VenzauKO1p1ZHPxO6NXZT3Xw6HRMyy21FLiVIUNShQxdWHldMyxACytA+ws1FN44iL+z8u5KdCUT7KUKwCiKp2fSxTGtr5viark1haKXJKhWuwKwIpthadM4M169fRet21Y+vIK7Ayzl5mgKtzcP2FHHyTgfXBIDHnqalVtq0XEqQoYgihi7sbLCZlqAL00D7C7xxHEREbepVdstP2qn5fyOaZlkOJKVpCkm4gioMAlv5rWHSVS6iyo17XFBPBiBwRdZP5bS8yQg/NuH7KsD5KsDBODDELGu6zIsqnW8TWDzhb+TExJqIdbOiMHBek8erjipEeo3WkqBSoAg4gioMAuUWbGXe0lS53FZ1Yo82I4obhqE+8VYEtS+IRF5lBknNSd7rfaVoFpvT/AK44o6bIYTT4ogzTGNpb6SfKHrjUxsx9NPlD1x0QeoxCxzt/XM/dq9qGcIWWdr65j7tXtRi3d009mfqF5/gBBGaRIyRCp6Y1MOrIL+AY8lXtqhLGHTkD/AMeSr21RbT3jL2t7lfX9mU+eL+Xn71v9YRtYeeeEfu87zrf6wjAY2dN3DzUjbR/+9MYBjI2Rs00VKCUgqJwAFTxCGTk+dIiUkkAXk3UGPFB9k9mvfeAXMK3BGw3ru3sBxwUom7MswUl0B54CmkKKVv6SzcOKF7dTCBdVRZa8RWQPydzZzL9Fv8A7O3St96z+HVx+aC1hVmWWCltO7PjFVylVvuKvop4BA3b2VsxNXKVoI7hFw/EcTFPIyTjyghpBWo6kj/6g4YzLdZOfBG1RsmMVvXP+/Uu7dyzmJkFNQ23X6KPQFKxPoihlpZbqgltKlqOpIJJg+sPNwahU0u7vaNflK6PPB3ZllNS6dFlCUjeF54TiYoVcpcWXT2hRQt2lZ+nIX9h5t1qoqaXojuEGp41YDig+syxmJcUZbSjCpGJptOJjvilygyolpNNXnADqQL1ngSL4vhUs4SMi/WW3d58Ohcxqh0ElIIqMRW8VwqISeVGc59+qJarDfdf1FceCeLzxc5k31LcmytRUSGyVKNSb16zDT07UHJim9xCjOj/AC2Y/B7aY8/iPQGdD+WzH4PbTHn+kWUd0DYRa2BlHMSaqsLoNaTelXCIqaRKxdwawQNmQzgyk4jcrQaCD3VKprTEH6ST/wDViWtkEFIDsi4HEG8JJGH9qsDwGFNFpY2UMxKGrDqkjWnFJ4Um6FrNLGXLgNUau2l+y+HQsZuTcaVouoUhWxQp/wBxcWHlbMyo0Uq0kdyu8DgOIi5szOFKzaA1aLSQa00wKp4e6Sa7I6LRyBQ6ndJF1KkkVCVKqPwqH6whOidbNevaFNy3bVj8F/YeXku9QOHcl7FHteJXTSCxKgbxeI8+T8g4yrRdQpB2Eeo4HCLOxMqJiWI0FlSB/TUap4tnFERta5nF2y4yW9Ux3utJUClQBBuIIqDwiAzKbNxLzJ02qMOaykdqrhT0R9bEzgMPHRdG4q2k1SdnbauPZBc24FAFJBBwIvEMQs+MWZFtFlTxNYPPtv5FzcoSVNlaB/UReKbTrTxxQMHtknG8euPUak1xgRt7N7KzBK0p3JwmukjAnfThDcNTnhIpwFyYWWdr65j7tXtQzRCyztD55j7tXtRn2900dmfqF5/gBkxkmMCNjCp6c0MOnID+AY4F+2qEsYdOb8fu9jgX7aotp7xlbW9yvr+zKjPD/Lz9636zCRlpdbiglCVLUaUSkEk8UejcqrEbnGNyeUUoCkrJBA+jW6pwECSsoZGz0FuRbC1616idqlm9XFdGjDUxqhh8zBr09l0sQWSgyfzWvLoubWGm8SkXqpsOpOJ2wQ9drNs00lGg45ShUDs2rNdeyA+2cpJia+tWdHuE3JHFr46xzWbZT0wrRZbUvCpGA4SbhClurnPgjYp2VCC3rn/fqdtuZUzE0SFrojvabk8e3jivs+znX1aLSFLO9q4TgOOD+xM24FFTK9La2i4casTBxIyLbKQhpCUJ2AU/7imNUpcZFlu0aaVu0rP4/kAbDzcEgKml0NR2iNmsKV6LoPbPs5phOi0hKE7wx4TiY6awPZQ5ZykmCHHAVj+mi9XHs44Yrq+EUZF+qtu774dAiikt7K2Vk7nnAFUuQm9R4hhxwqMoM50zMBSGQGEGv0b108rVxQDrWVGqiSdZJqTxmHa9K/8AIUcg7yiznzLxKZejLeA1rPCcBxeeANbhUSokqJxJNSeMxIwYcjBRXBHDeTFYaWYw/OTXkt+tcK00hpZjB2815LXrXFd/u2THmH2WNkqm5R1hBCVL0aE4Cigq/wA0K1Waabr9YzTbVXRDdtu0RLMreUCUooSBjeQLvPAinOaxS9lz8vTGar9zgN16W21b0FkEPknnK/WM0rtVhyY3Vmlm9TjJ41dEGHymS/enfy9MYOc5iv1LlOFPTE9rLOwX+EEfkkm9TrPnV0RgZpJvW6z51dEGKc5svT6p2uztemMLzmsamnTyR+sHa31DsF/hA45pZvvjPnV7sWFiZB2nKL02JhpB1jSUUqGwp0af9wRDOax3p38vTGTnMl+9O+ZPTB2sOwajwl7IyTrzSm59tld4poVIVv0I7U12GBq2c2yFGssvQ2pXeOI4j0x9RnOYv+Zd/L0xv8pkvd807+XpiiUq5cximnWUv2EyiObSY741+boi1sXJm0ZW5p9rRrehVSniuu4o+6s5jOplynCnp4Y2RnLl6XtO/l6Y4xX1L5y10liUE19EGEkXNAbqEhesJJI4iQI+8BCs5cvS5p2v4emIjOXL1FW3QNZ7W70xYrI9RF6HUPjuBvCyztfXMfdq9qLcZype/wCbd3rk3/mgOy0ygTOuIUhCkhCSntqVNTXVHFk4uOEObP0l1dylKOFx/APpjNYgjKoXN8wRDozf/wAAxwK9tUJeDewcuxLSzbO4lRQFCulQGpKhqrrjuuSi8sz9o0ztrUYLPEO8qbHM2wWQvQqpJrStwN4xgJObBzv6OQemOoZz065c8scWqNznPRf+zq3u3HRFknXJ5Zn0166mO7BcPI+lj5t20mswsubEpqlPGcYNpaVQ2kJbSEpGAApAF8p6fBzvdv8A6jY5z0Xfs6uWOiJjKuPI4u0+ttftrPmhgRIXpznprdLqp5Y4tUZGc5HeFcsdEdeliU+rtR4fui2ylsWfmSUtTaWGr6BKDpHylVr5qQEHNA+TfMtmt5JSq/0wRLznIpdLqrvqFPVGRnOR4Orljoi6Or3VhP7HL2bqH/j90DYzPv65hvkqjb5Hn6/xDdPJVBJ8pyO8K5QjAznppfLq5Y6I67dLr9g9W3+H7oG05n5iv17VPJVGVZn3/CG+Srpgl+U9HeF8oRp8qCb/ANnVTV246IO3S6/YPVmo8P3QOHM8/wCEN8lUF+b7ItdnKdUt1K90CRRKSKaJUa3nf9EcYznop/Dqr5Yp6ov8lMqkzqnAlso0Ak3kGta9EQ9W5rdycT0N1cXKUcJHxzg/wD/An2kwk4dmcD+Af4E+0mEnClveNfZXuX9f2RsDEiARmKjVMkRKxBEgAlIkYiQASkbJjUiMpgA2pE/1EBiRBJIkZiQAQCMgRBGREEmyRGYgESAkxGpMbGNTAQYFKxKRIkSBIlIxWNhABiIBEjMAEiCMxExAEpGKRmJSACRgxmMEQAYhg5ovrJjyUetUL6GFmiPbzHkt+tUd195Ce0P08vL8oNbds0TLK2VKKQsAVGIoQf0gNGbBvv6+SIJMtLaVJyq30JCikpFCTTtlBOrhhbjO9MV+oa86vPDyo3+J5yrVW1LEHgJhmvb7+vkpifJeiv16qeQK+uBpOdyZ7w151dMfQZ3n6fw7fKVB2R9Cz1hqPF+AhOa9GqYVv9oOmIc16PCFcgdMDqs77+qXa5SoynPA/rl2jwKV0QdkfT7k+sdR4vsggbzYI1zCuJI9N8Z+TBvv6+SIHhnef8Hb5SuiOqzc5k5MK0GZNLirvolRA8q6gHDB2T5fcPWOo8X4LUZsEeEK5A6Y+hzYNd/XyRBZYjkwpFZlLaFk3JQSQBvk4ngiyrFTqimHrDUeL8AF8mLXf18lMQZsW6fXr5Ig9rFba2UMvLD51xIV3IvUeIX+eIdcFzOo63VSeItvyBU5sG+/r5IiDNg3X69fJTHHOZzlaR3JhOjqK1GvGBd6Y+becx8kAMIJJAABUSTvRXmsdUdoYzn8Fj8mDff18lMCuWeTiZJbaUrK9NKjeAKUNBhvGHOkwss7h+dY8hfrETZCKjlHGh1d1l6jOWVxAWM1jURkwub5gwwslsiZeZlUOrLmkrSrRQoKKKbhTYIXphz5vh+wM/j9tUW1JN8TO2lbOupODw8nAM3Eptd5Q6I1+TeV7p3lD3YMqxIv9HHoYXbdR42Bpzbyvdu8oe7G/wAnEptd5Y6IuLdbm6aUotsHWhacd8KrdALaeWVoyy9B5DaTvoNDvghVDFctyPNDdMtVcvYs8s8QiGbeV7p3lDbwbLo2+TiUpi7yv9QHjOJOaQPzdAbxoXEbMa/9wXWBnAYf7V35lW0ntTx6uOCLrfwLLa9dWs7zf0Nvk5lNrvKHRGRm4lNrvL/1GlvC1EVck3WXUYhBRRVDsNaKoOCF/N5ybTaUUOJQhQxCmiD5icIahpVLu4M9669c5sYwzdSf/s5f+o1GbiUuvc5f+oWwzpT/AHTPN/7jIzqz997XN4fmjvsL+RHb7vGxl/J3J7HODTManN1J/wDs5cLMZ0rQ7tvm/wDcZVnRn+6b5v8A3E9hfyDt13jYyvk7k9jnLMW9gZOMSZUWQqqwASVE4Vp64TK85toH+ogbwbH6wcZrsq5idceS+pJCEIKaJAvJIJNOCOZaRwW9wOZau2a3ZSbR252BWzXvKb9tMISH9nURWzX94tn86YQZi2julJlMSIItbHsCYmzRhpSv7sEj8Ruhj5kFUTFhY1iPzStGXbKzrOCU+Uo3CGhk7mpaQAqbWXFY6CTRA3icVeiGFJybbSQhtCUJGASAB6IpnelyDAtsnM1CU9tOL0j3ts9rxqxPFSGJZlmNS6A2yhKEjUBjvnaY7Io7cyql5WoWvSWPsJvVx6hxwrO1vmyyFcpvEVll5FNbeVMtK13RdV9wm9Xm1ccLi3Mu5h+qWzuTZqKJ+kRvq28EDDbalqokFSlagCST+sLSt6GtRsr42vyCq3svX3zotfMovwPbHhVq4oFQStV5KlE8JJPpMF9h5v3nDpTHzLd9cNK7ewHCYs5jKGzrLSUy4D72uhBvHdLwHAIiFU7GMz1mn0y3a1l/L/pU2NkFMOgLdoyg39t9Knk6uOLdy1rMsxQS2N2fwqO2I4VfRTxQAZSZcTU6NFatBvuEVAPlGtTA40O2HCPXGhVoox4yMjUbQtt4ZwuiPVIhZ53PrWPIX7QhlphaZ3PrZfyF+tMJ3d0t2Z+oXn+ADSY2UI0EbmFD05pDozffy9j8ftrhLw583h/d7P4/bVF1PeMva/uV9f2Z98sbe6hl930NMBaElNaXKNDQ7Y58nMtZWcoltei5T6tdyuLUeKK3PB/LlfeteuEQkkGoqCLxGnVTGcMnm28Hq0R8ZqVQ4ClxKVA6iKwi8nc481LEJcO7t7FnthtorHz1ho5PZeyk3QBe5uG7QcuNd44GK7KJR+ZKl8UVVuZuEKqqWXoHuFVKa7xxHpgAtOx35c0ebUjfpceAi6H6DHympVDiShxIUk4giohSVKfI1NPtSyHCftL7iOsfKGYlrmnCE9yb0+Y4cUF6MppK0EhqfZCTqXqB3lfSTHdb+bttdVSx3NV3akkoPrIhf2rYb8sSHWyKfaAqk/iF0VpzrfA0MaXWLo/9P+S4t7NUsAuSbodRiEKppfhULjx0hezcktlZbdQULGIUCCNnDwwW2Nbz8qatLIGtJvSeLogxlcrZScG5z7CATcFaOkL9/wCknhh6rX/CZl6jZVkOMOKEzGDDPtvNZUF2RdS4k3hCjf8AhWLjx+eF3aFnusK0Xm1Nq1BQphs28MaULIz7rMtxa5nIYZuY366Z8hv2lQsYZ2Y4fPzX3bftKji/3bCPMMc55/dr/wCD20wlLDydmJtYSy2VDEqNyQNpUf0j0bPSiHkFDiQpBxScDQ1FeMRsy0lAASAkDUBQeiEYW7qwWC+yZzWtNHTm1bsrUgVCBw61eqGDKyyGkBDaQlKbgkCgEfSsDNv5by8sdEHdV7EEUHlKwEVTtz3mWV1TseILIUQPW/lhLywIKgtwYITf5zgIW1t5aTMxUaW5oP2UXXb6sT6IoG2ytQCQVKJFwvJJuheVvQ1qNl/G1+SCW28uJmY7VJ3JBrcg3mu1WOGykDrLS3FUSFKUdQqSfNfBjYeb9xRC5pQabF5TUaR4TgmOp/LOz7OSpuSb3VzuhgT/AHLN54oIUzsZdZrdPp1u1rL+X/TjsTN+64kOTKtxRrB+lTf1J447pzK+z7N+blGg64BQrTTH+5ZvPFC+yhyvmpyodcojU2i5PHrPHFDSNCrRxjz4mRqNdbdzeF0CTKHLebm6hThQ33tB0RxnFXHA5GIxWG1FJYQm2ZMbIN44Y1JiJN44Y7ZCPVLeAha53PrZfyF+tMMpGAhaZ3PrZfyF+sRi3d01NmfqF5/gAxGYwIyYUPTmIc2br+AZ/wAntqhMw5s3f8Az/k/5FxbT3jL2t7lfX9mV2d4fu5e8417VP1hDmHznfH7tX9417YhDRsabuHmpczNIiT6IxGYZOAtybzgzcpRJVuzYu0Fm8D+1WI46w1Mnc4EpNUSF7m4QO0cuqdiTgY8+mIYqnRGRKkerQqNXGwoEKAIOIIqDwx58yby7mpPtUq3RvuF3geScRDRyczjyszRLitxcN2is3E/2qw89ITnp5R+Z2pGbbzeMOVLB3JezFPm1cUL22cn5iWvdbITqUL0+cYccPRK64XxhxAUCFAEHEEVrw1hOVSfI0qNpW18Je0v78REWTbb8sqrLhTtTik8IN0GMvlnLTSQ1aDCaXdtSqa7aYp1YVi6t3IFh86TXzK9eiO1P4dXFC7trJiYlSdNslI+2gEp4zS7jiv263lGkpaXWc+D/ANP+S4tvNi26ndrOdSpJvCFGo4Eq1cBjpzQWU9LTE0h9tSFaDeIuN5wOBx1QJ2XbD0sasuFO0Yg8INxho5B5ULnNNDiQFNhJKh9qtRhqwhuOslOO5IzdVsyVKc08pBMuBW3Mt2WKpSFOuA00QCADheqm3hgpVHJaE02w2t10hKECqlGK5JvkJ1Sgnmaz54FHbeVE3M3HSQjuEAgX90cTdFJLSTjighDalKOAAMMBWdiTBNG3iBr0U3/mjZOdeT729yU+9vxz2eTNKG0owjiEMeZw2Nm7UU6c0vcwLyhNCaC81VgOKsfWbywlJIaEhLF1VBVYSQLtqqaSuKC/JfKlifQpTJNUmikqFFCuBpsMXYQNkWQhGHNCV+rtt7z4dDzvb1vzs4Tuxc0a/VpSoIG9TXxxSJYWfsK5J6I9R6I2QP21llJShKXHUlY+wgaSuOmHHDKv6IUwIDqJzva+SroidROd7XyT0Q8bGzjycwHTRbe5tlw6aR2yU3q0aE4bN+OWQzqyS1UWl1oalKSCDySTHfp34Q3RNGz3cdycp5CuiMGQdGLTnIV0R6as+fafQFtLStJvqkgxS5ZZXM2clBcSpanCQlKaYJxJJupePPEdofQN0QSbMfODLvNq6Iy3ZL93zDuI/pq6IbcnnXZdcS2iWfK1EJSBoXk4AdtFyrKx4CvW6b11+r1Y/biXqGuaDdClGELrOrKOLcY0ELUAhddFJNL040EFpylZ6j6tBJaCNO4X7KU21upAqM6zXgr3nR70IzWVhjeknOuzfjHOAGFkP3fMu3/+tXRGetD/AHh3m1dENXJLLRueU4kNrbU2kKIVQ1BuqKb8Ubmdhqp0JZ5Sa3KqgaQ20Jr/ANxV6FdTSW1LW8KviA4sWZpcw7j3CtfFDcyCl1NyLSVpKVDTqlQoRVaiKg70DJzrI1SjvGtA/WO57OSyJZt4NLKluKb3OoBSpAClVUbqAEeeOoVpPORfWam26ChKGOJ1Z05Rx2QWhpClq02zopBJoFCtwhKoybmzhLPH/GrohwWbnNll0DyHGSdahpJ5SeiDOVmUOJC21BSSKgg1B4DDld7hHCRmTraftLB5vOS074K9yDsrGOxqc8Fe5tXRHpiBXKHOBJyiihSy44Aapboqm8o1oDFq1Un8DjdEj2LTlK9SvY0+rMbHJOd8Fe5BhrZO5z0TLikLYWjRbccBCgqobGkoEUF9BHDKZ4Wis7pLrSjUpKgo8Yu9BMdenn4Q3RcjJCe8Fd5EbHI2e8Fd5P8AuH7YVvy84jTYcCtqcFJ8pOIjly1yi6gl923MuHSCQK0ArU1UdQu9Ucdql0DcFZk114lCNzYeUioBbWKp2UFT2vFDTyetp1+qXpV1hYx0qFJ4FDXvQAfLC54KnX/UPF9mJ8sLngqd47ofdiJqU/8AElcBuRhQqKG8QOWdlc29IKnEiu5oUpbYN6VJF6eg7DAL8sLngyKfeHi+zFChKXJHXINLdyFl3xVsbivagCh8pOHmpHPkLk09JuvbpolKkpCVJONCdWIxjTIDLdVoKdStncygA1SapIN1L9cGkVOpKWfiM9rt9G628p9T4qjjtWzm5hpbLoqhYoR6RTfBFY7FRrHQsebcpLMEtNvMJJIbVQE6wQFCvEacUVhVdBbl1Zbzk/NuNtLWhLiQpSUkgHc0G+m9AkdcPQeYnL5j+zeZOtSsshaBVx5tCnFE1rUaVBqAFYK4q8mB+xy/3LXsCLOsJN8ToX2dTK9UskSzJo64klSgb0IrS7fVfwUO9CYGvaYJc475XaUzpfZUlI4AhNPXA0IcpglHJzJjizTZOS65MvONhS3d1bUVX9pXRKRvGl8LfK+z0S87MMtXIQuiRXAFKVU85MN/NCP3a35b3tmFTnF/mc194n2ERxW//RkvkcuS2Ubsg8HW70mm6I1LT07DD4nbOlbTl0FaQ42tIUhQxANDVJxBujzdD4zRzBXZzYP2VuJHAFE/rBfHHFERYv5Kw+pbXlktr3RrqgBDg2p+mhVPtJwPFDzEIGySpy0HZWpSHZl5SFClW3UlakrTxDRI1gw4slLaMw0Q6NB9pW5vI2LFLx/acRFVjfDJ1go5+XTZ7y9NIVITaqOJoNFlxd1SO9qwOw0hf5cWUmSmXG2h82W0uNgmtK1TQE6tJPphpZyE1s94H+z20wnn1PTQSi9x1psISkC9bSSSCNZWkqpTWL4oeJeyOaffrXply4r7DoyQyXZk2hoiri0jdHFfSVrI4KnCFflpZDcpOraaGi2UNrSnUnS0gQK6qprxw7mPojgEKHOh/MD9w17TkFndZOz5PtEfP8AtB5kHYzMzZzwfbC9F91SScQdBF6TqgDhnZrv5e/8Aeu+wiKqObNLa/u4/UVUuatpJxKRXzQ15aXFm9TPNFQlntzRMIJ7VtS09q6K/R7c0VqOkIVEp9WjyU+qHhbEuHbKWkmgMrWuwhAUk8RAMTV3mVbS91X/fgUmdXKtUq0llk0deBqoYoRgSP7jWg2XmEhWCTL6cU9MNrUa1lpYj8TYWfzKJ44GxGtp4JRyYUn8BzZlrPb6kcdKAXFOKQVEVOiEpongvN0L3OJKIatGYQ2AlNUnRSKAFSEqNBqvJPHDNzLj9gV9856kwuM6A/ecx/j/40RVV75+ZL5FNYNtOyjyXmTRQxGpQ1pVtrHo2RmGpyXQugU26gGhGIULwR6I8ww+80j5VZreka6KnEjeAUaD0xOpgl7SIi2LTOBYDDLzhlK7mhQQ6i/5pZGknH7Chr23QHwc24o9e3msUPupacTqUhxKARwi4g6iIHsq7CVJTK2VVIF6FEfSScDvkYHfBjuibWIsJL4ndkLlMZGYqu9lyiXU1uAJFF02i/ijpzn2c03NhUuU6DzaXBo00QSSmopdQ0rxmA+sXdloVObnL6Q3VBoyVGlUm8t13ryOMQWw3Jb6CLzwH9YFktyzKG2khICU1IxUaXlR1mLKNWxQCNoROj5LjWN1RU5TWr1LLOvhOmUCoTtqQL96+p4Igk4cmR+0Wh/8ApT/wtR88sMmJZ6XdWppOmltakqTcQQK6scBFRkZbzLaHnJmaY3V9wuqSFCiBopSlO/QJEWtu5XyXU71JhsktrACVVJJFAABrqRHSynwAt8mFVk5Y7WWvYTCzzjW1OOuuGV3VMvL1QpbdaFdKrJI1AEDiMdMzlA8lLMkXW5NAlmCp5ddMhSAFJQDgoX36qRertqzZeScYl5hofNOUAVUqUUmpO1RMSuDyAs8vJJSJhDqr+qGmnAdp0AlddhqPTA5D7ncmW5+zmG19qsMtltfcK0E+cGl4hO2xktNyxo6wqndIGkmg11GHHDFVixhnLQ3s0B/drf3j3tmFZnI/mc15Sf8AjRBBmxyqdabel0tF1Lbbr6aY1AB0Td9o4cMBVpTjs7MuO6BLjitIpQCaUAAA13BNOKOYcJtktcDgrtj0Fm1s0y9nshQopdXFD7w6Q/LSAXIbNu4taXZ1Gi2KKS2Tes6tMagNmuCrOjlG9JMIDCR87pILl/zdAMBtNbicKQXT33hAlgXmSyq24inhT+GsfO+iGnlVJrYWJ+XHbNij6B/WaF51fTTiOMQiLFcKX2lBwtUWk7pQnQO2mvg1w/chrbcnJcrdSKpWpAWkEJcCadukG8Amo4o4tWGiTlyynkP2Wt1pQUhYbUk7xWmE+ZgtlLqDRbagpKthH6U1b8HmWUo5ItvNISVSsyqqQKncHdILUPJXQ02EQviFOdo2lSlKoEgJNSSaDVthScXvpo2NHOtaacZNfH8HpFlVUg7QIUOdE/vD/A17TkNxmoQK40Hqjz/bM684+45NBYdJAUCgjQAropAphfx1jufdYnoMK9SbwkfEQzc1av2CY3nnfYRCu0zT6KuQrogos+cnZazastqSl6YcClbmSoJUhISUjG8gitIrqi03k0Np2wshFRafEFZQ/Np8lPqEN/KSYUZCXlW/rZtLTKf7UlILqjvBAPnELCyrAmnwEsS7mjSmksaCRS68q/QQ28msmSyUvTLm7TAQEJVglpIu0WhquxJvMdVxabbF9fdXKEIReWuYvM8Vibk6y8gUbU2lq4YKbHa14U4eTC8GqPT9r2W3MtKaeTpIUL97YRsI2wlsoc2s2wollIfbvIKfpAVuBScTTZD9NyS3ZGTJZDrMuf2BX36/UiF1nRV+85j/AB/8aYIM2yLRYU60lpSWwhayHE0Ac0aI0SaYkCoEC8xYFozb6lLYcLqjVRUnRA1C83UFKcURBpWOTZLXAHaVN1+wbeCPSGRVlGVkmWVABQTVVO6USo8d9OKBTIXNx1MsPzRCnE/QQL0pwvJ1q9EEGcJybTKVktLdNNIVoiqtE1B0d+tPTHN1u+8LkQlgVdpzSVW6VJPa9VtivklKT6QRDTy/yYTPS5CQA82CWletJ3lUpCXayWnCqqpV+laq7W+le2IvvOMOnIVEwGnBMbpoBYDO6gbpoaIrp038N6IsaWGnyJADIbN0mZQHphw6OkQWkihBSaKS4Tga6h54IcsmZCUlFtNBCHkhKmtD6YUk1SoqxxriY+mWlhTLS1PSGnR6gfbbIBJFaLG+a0NNkAyclJ5whPUziSo00lUoL7yo1wGMVWXWSY3RTS4uU5Y+Q9GD2o4BH1EfNtNABvRvHIoVtnW1LzDaXWXkKQoVB0gOIg3gjWDeI+q32yCCtBB1FSemKPLjJ+ULiFmVYK1aRUosoqo9reo6NTxwNdj0p4LL8yj3Ys3CMhcmxJAf0Zbkoj6psySH9OWxrgjHbAZ2PSngsvzKPdidj0p4LL8yj3YNwMh3NMyztN0DK6YaWgacFY+SbPkx9iXxrg3AT2PSngsvzKPdidj0p4LL8yj3YNwMjFRMNgABaABcAFJu9MZM033aOUnphc9j0p4LL8yj3YnY9KeCy/Mo92DcDIwmSwj6JaTwFIwwwjDO4IJKS0knGhSK8NIX3Y9KeCy/Mo92J2PSngsvzKPdg3AyMfqtvviOUOmNHXmlCilNkbCpJ/WF32PSngsvzKPdidj0p4LL8yj3YNwMjAQJcYbiNeKI+6ZloYLbH4k9MLjselPBZfmUe7E7HpTwWX5lHuwbgZGOZls/bRyh0xoH2h9tvlJ6YXfY9KeCy/Mo92J2PSngsvzKPdg3AyMcTbffEcpPTGC+0cVt8pPTC57HpTwWX5lHuxOx6U8Fl+ZR7sG4GRj9Utd23yk9MZ6qb7tHKHTC37HpTwWX5lHuxOx6U8Fl+ZR7sG4GRkdVN98Ryh0xOrG++I5Y6YW/Y9KeCy/Mo92J2PSngsvzKPdg3AyMnqxvviOUOmJ1Y33xHLT0wtux6U8Fl+ZR7sTselPBZfmUe7BuBkZHVbffEcpPTE6rb74jlp6YW/Y9KeCy/Mo92J2PSngsvzKPdg3AyMnqxvviOUOmJ1W33xHLT0wtux6U8Fl+ZR7sTselPBZfmUe7BuBkZHVbffEcsdMZ6rb74jlJ6YW3Y9KeCy/Mo92J2PSngsvzKPdg3AyMjqtvviOUOmJ1W33xHKT0wt+x6U8Fl+ZR7sTselPBZfmUe7BuBkZHVbffEcodMV1t5TS0ojTdcBqaJQjt1qOvRSLzQXnYBAR2PSngsvzKPdgxyEsOWbSpxuXZQ4FEBaWkBQBCagKArTeg3Ayf/9k="/>
          <p:cNvSpPr>
            <a:spLocks noChangeAspect="1" noChangeArrowheads="1"/>
          </p:cNvSpPr>
          <p:nvPr/>
        </p:nvSpPr>
        <p:spPr bwMode="auto">
          <a:xfrm>
            <a:off x="63500" y="-846138"/>
            <a:ext cx="2581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data:image/jpeg;base64,/9j/4AAQSkZJRgABAQAAAQABAAD/2wCEAAkGBxQSEhUUEhQWFhUXFxcZFxcYFxwdHBgcGBwaFxccFxwcHSggHBwlHBgcIjEiJSkrLi4uGB8zODMsNygtLisBCgoKDg0OGhAQGy8kHyQsLCwsLywsLCw0LCwsLCwsLCwsLCw0LCwsLCwsLCwsLCwsLCwsLCwsLCwsLCwsLCwsLP/AABEIALoBDwMBIgACEQEDEQH/xAAcAAACAgMBAQAAAAAAAAAAAAAGBwAFAQIECAP/xABOEAABAgMDBQcPCQgCAwEAAAABAgMABBEFITEGBxJBURNhcYGSk9EUFRYiUlNUVXKRobGy0tMXIzIzQnOCosEkJTQ1Q2KD4bPxRGPwdP/EABoBAAIDAQEAAAAAAAAAAAAAAAAEAQMFAgb/xAAzEQACAgEBBQQJBAMBAAAAAAAAAQIDEQQFEiExURQyUoETFSIzQWFxobE0weHwQpHRI//aAAwDAQACEQMRAD8AOESk+obpMWiWFKp80w0zubdfshTqFKWa3aV1dkfUWVN+NJnmpb4Mc+cj+Adptb9tMLmwssJiWoArdGx9hRrQbEnEQtK1p4NCjQu6rfi+OeQz+tM340mealvgxOtM340mealvgx8LCyylpntQrc19yu6vAcDBFHannkxSyqVbxJYKNVlzYFTakyAMTuUr8GPmmRmThaz/ADcr8GL2YYStJQsApUCCDgQcawB29mxaWCqVWplWpJJKD+qeKLItPmzjARCzZrxrMc3K/BjIsya8azHNSvwYR9s2LNyh+eS4kVoFBRKTquIMVfVC+7VyjF/oejIPQvWqa8azHNSvwYnWqa8azHNSvwY8/dVud8XylbLtcTqtwmumvlnpifQPqB6D60TfjWZ5qV+DGDZM141mealfgx5/64O99c5aumMKnnD/AFHDwrV0wdnfUjKPQXWib8azPNSvwYx1om/GszzUr8GEAJ93vi+UrXxxvKz7oWmjrg7YfbVtA2wdnfUB+9ZpvxpM81LfBidZ5vxpM81LfBi9TC2zrTC0vM6K1J7RX0VEfaGyE52OKyM6bT+msUM4C3rNN+NJnmpb4MTrNN+NJnmpb4MJvrg931zlq6Yip52td1cJ26aumKe0PoaXqd+L7Dk6zTfjSZ5qW+DE6zTfjSZ5qW+DCcTaLwwecH41dMOPIZ1SpFkqJJIVUk1J7dWuO4XOTwK6vQeghvb2eJOs0340mealvgxBY0340mealvgxVZ2JlbcjpNrUg7qgVSSDS/WISyLamAKB96n3iumHK6nNZyZ74D+6zTfjSZ5qW+DGess340mealvgwgxb0yP/ACHq/eK4NsZ6/wAz4S9ziumLOzS6kZQ++ss340mealvgxOss340mealvgwheyKa8Je1/1FdMYXlHNnGZe5xXTB2aXUMoffWWb8aTPNS3wYnWWb8aTPNS3wYQqcpZsf8Akvc4rpjIylnMBMv84rpiOzS6kZQ+ess340mealvgxOss340mealvgwucmLDtaZAWuZeZaNL1rOkR/an9TSDDr3LWckpVMOzLtKEFemaj8qIotxXzkW11TseILJbdZZvxpM81LfBjHWab8aTPNS3wYXtsZeTLxog7inUEY8asfNSKuXtmccXRDzylnUlSifMIVep6GnHZFjWZNIa3Wab8aTPNS3wY5pti05b51iZ6tAoFS76G2yqtRVt1tKQCKgkKBqEm+t0Vtg2FPrSFTM262O4BqrjOr0wby7eikJqTQYqNSeExbGyT+AhdTGt4Uk/oVmULTKmFpmSEtGmkSaAXjRv21pC7tnN6tI05Ve6px0SQFcRwV6IKs6Sa2a//AI/+RMJuwsqJmTPzLh0b+0VenzauKO1p1ZHPxO6NXZT3Xw6HRMyy21FLiVIUNShQxdWHldMyxACytA+ws1FN44iL+z8u5KdCUT7KUKwCiKp2fSxTGtr5viark1haKXJKhWuwKwIpthadM4M169fRet21Y+vIK7Ayzl5mgKtzcP2FHHyTgfXBIDHnqalVtq0XEqQoYgihi7sbLCZlqAL00D7C7xxHEREbepVdstP2qn5fyOaZlkOJKVpCkm4gioMAlv5rWHSVS6iyo17XFBPBiBwRdZP5bS8yQg/NuH7KsD5KsDBODDELGu6zIsqnW8TWDzhb+TExJqIdbOiMHBek8erjipEeo3WkqBSoAg4gioMAuUWbGXe0lS53FZ1Yo82I4obhqE+8VYEtS+IRF5lBknNSd7rfaVoFpvT/AK44o6bIYTT4ogzTGNpb6SfKHrjUxsx9NPlD1x0QeoxCxzt/XM/dq9qGcIWWdr65j7tXtRi3d009mfqF5/gBBGaRIyRCp6Y1MOrIL+AY8lXtqhLGHTkD/AMeSr21RbT3jL2t7lfX9mU+eL+Xn71v9YRtYeeeEfu87zrf6wjAY2dN3DzUjbR/+9MYBjI2Rs00VKCUgqJwAFTxCGTk+dIiUkkAXk3UGPFB9k9mvfeAXMK3BGw3ru3sBxwUom7MswUl0B54CmkKKVv6SzcOKF7dTCBdVRZa8RWQPydzZzL9Fv8A7O3St96z+HVx+aC1hVmWWCltO7PjFVylVvuKvop4BA3b2VsxNXKVoI7hFw/EcTFPIyTjyghpBWo6kj/6g4YzLdZOfBG1RsmMVvXP+/Uu7dyzmJkFNQ23X6KPQFKxPoihlpZbqgltKlqOpIJJg+sPNwahU0u7vaNflK6PPB3ZllNS6dFlCUjeF54TiYoVcpcWXT2hRQt2lZ+nIX9h5t1qoqaXojuEGp41YDig+syxmJcUZbSjCpGJptOJjvilygyolpNNXnADqQL1ngSL4vhUs4SMi/WW3d58Ohcxqh0ElIIqMRW8VwqISeVGc59+qJarDfdf1FceCeLzxc5k31LcmytRUSGyVKNSb16zDT07UHJim9xCjOj/AC2Y/B7aY8/iPQGdD+WzH4PbTHn+kWUd0DYRa2BlHMSaqsLoNaTelXCIqaRKxdwawQNmQzgyk4jcrQaCD3VKprTEH6ST/wDViWtkEFIDsi4HEG8JJGH9qsDwGFNFpY2UMxKGrDqkjWnFJ4Um6FrNLGXLgNUau2l+y+HQsZuTcaVouoUhWxQp/wBxcWHlbMyo0Uq0kdyu8DgOIi5szOFKzaA1aLSQa00wKp4e6Sa7I6LRyBQ6ndJF1KkkVCVKqPwqH6whOidbNevaFNy3bVj8F/YeXku9QOHcl7FHteJXTSCxKgbxeI8+T8g4yrRdQpB2Eeo4HCLOxMqJiWI0FlSB/TUap4tnFERta5nF2y4yW9Ux3utJUClQBBuIIqDwiAzKbNxLzJ02qMOaykdqrhT0R9bEzgMPHRdG4q2k1SdnbauPZBc24FAFJBBwIvEMQs+MWZFtFlTxNYPPtv5FzcoSVNlaB/UReKbTrTxxQMHtknG8euPUak1xgRt7N7KzBK0p3JwmukjAnfThDcNTnhIpwFyYWWdr65j7tXtQzRCyztD55j7tXtRn2900dmfqF5/gBkxkmMCNjCp6c0MOnID+AY4F+2qEsYdOb8fu9jgX7aotp7xlbW9yvr+zKjPD/Lz9636zCRlpdbiglCVLUaUSkEk8UejcqrEbnGNyeUUoCkrJBA+jW6pwECSsoZGz0FuRbC1616idqlm9XFdGjDUxqhh8zBr09l0sQWSgyfzWvLoubWGm8SkXqpsOpOJ2wQ9drNs00lGg45ShUDs2rNdeyA+2cpJia+tWdHuE3JHFr46xzWbZT0wrRZbUvCpGA4SbhClurnPgjYp2VCC3rn/fqdtuZUzE0SFrojvabk8e3jivs+znX1aLSFLO9q4TgOOD+xM24FFTK9La2i4casTBxIyLbKQhpCUJ2AU/7imNUpcZFlu0aaVu0rP4/kAbDzcEgKml0NR2iNmsKV6LoPbPs5phOi0hKE7wx4TiY6awPZQ5ZykmCHHAVj+mi9XHs44Yrq+EUZF+qtu774dAiikt7K2Vk7nnAFUuQm9R4hhxwqMoM50zMBSGQGEGv0b108rVxQDrWVGqiSdZJqTxmHa9K/8AIUcg7yiznzLxKZejLeA1rPCcBxeeANbhUSokqJxJNSeMxIwYcjBRXBHDeTFYaWYw/OTXkt+tcK00hpZjB2815LXrXFd/u2THmH2WNkqm5R1hBCVL0aE4Cigq/wA0K1Waabr9YzTbVXRDdtu0RLMreUCUooSBjeQLvPAinOaxS9lz8vTGar9zgN16W21b0FkEPknnK/WM0rtVhyY3Vmlm9TjJ41dEGHymS/enfy9MYOc5iv1LlOFPTE9rLOwX+EEfkkm9TrPnV0RgZpJvW6z51dEGKc5svT6p2uztemMLzmsamnTyR+sHa31DsF/hA45pZvvjPnV7sWFiZB2nKL02JhpB1jSUUqGwp0af9wRDOax3p38vTGTnMl+9O+ZPTB2sOwajwl7IyTrzSm59tld4poVIVv0I7U12GBq2c2yFGssvQ2pXeOI4j0x9RnOYv+Zd/L0xv8pkvd807+XpiiUq5cximnWUv2EyiObSY741+boi1sXJm0ZW5p9rRrehVSniuu4o+6s5jOplynCnp4Y2RnLl6XtO/l6Y4xX1L5y10liUE19EGEkXNAbqEhesJJI4iQI+8BCs5cvS5p2v4emIjOXL1FW3QNZ7W70xYrI9RF6HUPjuBvCyztfXMfdq9qLcZype/wCbd3rk3/mgOy0ygTOuIUhCkhCSntqVNTXVHFk4uOEObP0l1dylKOFx/APpjNYgjKoXN8wRDozf/wAAxwK9tUJeDewcuxLSzbO4lRQFCulQGpKhqrrjuuSi8sz9o0ztrUYLPEO8qbHM2wWQvQqpJrStwN4xgJObBzv6OQemOoZz065c8scWqNznPRf+zq3u3HRFknXJ5Zn0166mO7BcPI+lj5t20mswsubEpqlPGcYNpaVQ2kJbSEpGAApAF8p6fBzvdv8A6jY5z0Xfs6uWOiJjKuPI4u0+ttftrPmhgRIXpznprdLqp5Y4tUZGc5HeFcsdEdeliU+rtR4fui2ylsWfmSUtTaWGr6BKDpHylVr5qQEHNA+TfMtmt5JSq/0wRLznIpdLqrvqFPVGRnOR4Orljoi6Or3VhP7HL2bqH/j90DYzPv65hvkqjb5Hn6/xDdPJVBJ8pyO8K5QjAznppfLq5Y6I67dLr9g9W3+H7oG05n5iv17VPJVGVZn3/CG+Srpgl+U9HeF8oRp8qCb/ANnVTV246IO3S6/YPVmo8P3QOHM8/wCEN8lUF+b7ItdnKdUt1K90CRRKSKaJUa3nf9EcYznop/Dqr5Yp6ov8lMqkzqnAlso0Ak3kGta9EQ9W5rdycT0N1cXKUcJHxzg/wD/An2kwk4dmcD+Af4E+0mEnClveNfZXuX9f2RsDEiARmKjVMkRKxBEgAlIkYiQASkbJjUiMpgA2pE/1EBiRBJIkZiQAQCMgRBGREEmyRGYgESAkxGpMbGNTAQYFKxKRIkSBIlIxWNhABiIBEjMAEiCMxExAEpGKRmJSACRgxmMEQAYhg5ovrJjyUetUL6GFmiPbzHkt+tUd195Ce0P08vL8oNbds0TLK2VKKQsAVGIoQf0gNGbBvv6+SIJMtLaVJyq30JCikpFCTTtlBOrhhbjO9MV+oa86vPDyo3+J5yrVW1LEHgJhmvb7+vkpifJeiv16qeQK+uBpOdyZ7w151dMfQZ3n6fw7fKVB2R9Cz1hqPF+AhOa9GqYVv9oOmIc16PCFcgdMDqs77+qXa5SoynPA/rl2jwKV0QdkfT7k+sdR4vsggbzYI1zCuJI9N8Z+TBvv6+SIHhnef8Hb5SuiOqzc5k5MK0GZNLirvolRA8q6gHDB2T5fcPWOo8X4LUZsEeEK5A6Y+hzYNd/XyRBZYjkwpFZlLaFk3JQSQBvk4ngiyrFTqimHrDUeL8AF8mLXf18lMQZsW6fXr5Ig9rFba2UMvLD51xIV3IvUeIX+eIdcFzOo63VSeItvyBU5sG+/r5IiDNg3X69fJTHHOZzlaR3JhOjqK1GvGBd6Y+becx8kAMIJJAABUSTvRXmsdUdoYzn8Fj8mDff18lMCuWeTiZJbaUrK9NKjeAKUNBhvGHOkwss7h+dY8hfrETZCKjlHGh1d1l6jOWVxAWM1jURkwub5gwwslsiZeZlUOrLmkrSrRQoKKKbhTYIXphz5vh+wM/j9tUW1JN8TO2lbOupODw8nAM3Eptd5Q6I1+TeV7p3lD3YMqxIv9HHoYXbdR42Bpzbyvdu8oe7G/wAnEptd5Y6IuLdbm6aUotsHWhacd8KrdALaeWVoyy9B5DaTvoNDvghVDFctyPNDdMtVcvYs8s8QiGbeV7p3lDbwbLo2+TiUpi7yv9QHjOJOaQPzdAbxoXEbMa/9wXWBnAYf7V35lW0ntTx6uOCLrfwLLa9dWs7zf0Nvk5lNrvKHRGRm4lNrvL/1GlvC1EVck3WXUYhBRRVDsNaKoOCF/N5ybTaUUOJQhQxCmiD5icIahpVLu4M9669c5sYwzdSf/s5f+o1GbiUuvc5f+oWwzpT/AHTPN/7jIzqz997XN4fmjvsL+RHb7vGxl/J3J7HODTManN1J/wDs5cLMZ0rQ7tvm/wDcZVnRn+6b5v8A3E9hfyDt13jYyvk7k9jnLMW9gZOMSZUWQqqwASVE4Vp64TK85toH+ogbwbH6wcZrsq5idceS+pJCEIKaJAvJIJNOCOZaRwW9wOZau2a3ZSbR252BWzXvKb9tMISH9nURWzX94tn86YQZi2julJlMSIItbHsCYmzRhpSv7sEj8Ruhj5kFUTFhY1iPzStGXbKzrOCU+Uo3CGhk7mpaQAqbWXFY6CTRA3icVeiGFJybbSQhtCUJGASAB6IpnelyDAtsnM1CU9tOL0j3ts9rxqxPFSGJZlmNS6A2yhKEjUBjvnaY7Io7cyql5WoWvSWPsJvVx6hxwrO1vmyyFcpvEVll5FNbeVMtK13RdV9wm9Xm1ccLi3Mu5h+qWzuTZqKJ+kRvq28EDDbalqokFSlagCST+sLSt6GtRsr42vyCq3svX3zotfMovwPbHhVq4oFQStV5KlE8JJPpMF9h5v3nDpTHzLd9cNK7ewHCYs5jKGzrLSUy4D72uhBvHdLwHAIiFU7GMz1mn0y3a1l/L/pU2NkFMOgLdoyg39t9Knk6uOLdy1rMsxQS2N2fwqO2I4VfRTxQAZSZcTU6NFatBvuEVAPlGtTA40O2HCPXGhVoox4yMjUbQtt4ZwuiPVIhZ53PrWPIX7QhlphaZ3PrZfyF+tMJ3d0t2Z+oXn+ADSY2UI0EbmFD05pDozffy9j8ftrhLw583h/d7P4/bVF1PeMva/uV9f2Z98sbe6hl930NMBaElNaXKNDQ7Y58nMtZWcoltei5T6tdyuLUeKK3PB/LlfeteuEQkkGoqCLxGnVTGcMnm28Hq0R8ZqVQ4ClxKVA6iKwi8nc481LEJcO7t7FnthtorHz1ho5PZeyk3QBe5uG7QcuNd44GK7KJR+ZKl8UVVuZuEKqqWXoHuFVKa7xxHpgAtOx35c0ebUjfpceAi6H6DHympVDiShxIUk4giohSVKfI1NPtSyHCftL7iOsfKGYlrmnCE9yb0+Y4cUF6MppK0EhqfZCTqXqB3lfSTHdb+bttdVSx3NV3akkoPrIhf2rYb8sSHWyKfaAqk/iF0VpzrfA0MaXWLo/9P+S4t7NUsAuSbodRiEKppfhULjx0hezcktlZbdQULGIUCCNnDwwW2Nbz8qatLIGtJvSeLogxlcrZScG5z7CATcFaOkL9/wCknhh6rX/CZl6jZVkOMOKEzGDDPtvNZUF2RdS4k3hCjf8AhWLjx+eF3aFnusK0Xm1Nq1BQphs28MaULIz7rMtxa5nIYZuY366Z8hv2lQsYZ2Y4fPzX3bftKji/3bCPMMc55/dr/wCD20wlLDydmJtYSy2VDEqNyQNpUf0j0bPSiHkFDiQpBxScDQ1FeMRsy0lAASAkDUBQeiEYW7qwWC+yZzWtNHTm1bsrUgVCBw61eqGDKyyGkBDaQlKbgkCgEfSsDNv5by8sdEHdV7EEUHlKwEVTtz3mWV1TseILIUQPW/lhLywIKgtwYITf5zgIW1t5aTMxUaW5oP2UXXb6sT6IoG2ytQCQVKJFwvJJuheVvQ1qNl/G1+SCW28uJmY7VJ3JBrcg3mu1WOGykDrLS3FUSFKUdQqSfNfBjYeb9xRC5pQabF5TUaR4TgmOp/LOz7OSpuSb3VzuhgT/AHLN54oIUzsZdZrdPp1u1rL+X/TjsTN+64kOTKtxRrB+lTf1J447pzK+z7N+blGg64BQrTTH+5ZvPFC+yhyvmpyodcojU2i5PHrPHFDSNCrRxjz4mRqNdbdzeF0CTKHLebm6hThQ33tB0RxnFXHA5GIxWG1FJYQm2ZMbIN44Y1JiJN44Y7ZCPVLeAha53PrZfyF+tMMpGAhaZ3PrZfyF+sRi3d01NmfqF5/gAxGYwIyYUPTmIc2br+AZ/wAntqhMw5s3f8Az/k/5FxbT3jL2t7lfX9mV2d4fu5e8417VP1hDmHznfH7tX9417YhDRsabuHmpczNIiT6IxGYZOAtybzgzcpRJVuzYu0Fm8D+1WI46w1Mnc4EpNUSF7m4QO0cuqdiTgY8+mIYqnRGRKkerQqNXGwoEKAIOIIqDwx58yby7mpPtUq3RvuF3geScRDRyczjyszRLitxcN2is3E/2qw89ITnp5R+Z2pGbbzeMOVLB3JezFPm1cUL22cn5iWvdbITqUL0+cYccPRK64XxhxAUCFAEHEEVrw1hOVSfI0qNpW18Je0v78REWTbb8sqrLhTtTik8IN0GMvlnLTSQ1aDCaXdtSqa7aYp1YVi6t3IFh86TXzK9eiO1P4dXFC7trJiYlSdNslI+2gEp4zS7jiv263lGkpaXWc+D/ANP+S4tvNi26ndrOdSpJvCFGo4Eq1cBjpzQWU9LTE0h9tSFaDeIuN5wOBx1QJ2XbD0sasuFO0Yg8INxho5B5ULnNNDiQFNhJKh9qtRhqwhuOslOO5IzdVsyVKc08pBMuBW3Mt2WKpSFOuA00QCADheqm3hgpVHJaE02w2t10hKECqlGK5JvkJ1Sgnmaz54FHbeVE3M3HSQjuEAgX90cTdFJLSTjighDalKOAAMMBWdiTBNG3iBr0U3/mjZOdeT729yU+9vxz2eTNKG0owjiEMeZw2Nm7UU6c0vcwLyhNCaC81VgOKsfWbywlJIaEhLF1VBVYSQLtqqaSuKC/JfKlifQpTJNUmikqFFCuBpsMXYQNkWQhGHNCV+rtt7z4dDzvb1vzs4Tuxc0a/VpSoIG9TXxxSJYWfsK5J6I9R6I2QP21llJShKXHUlY+wgaSuOmHHDKv6IUwIDqJzva+SroidROd7XyT0Q8bGzjycwHTRbe5tlw6aR2yU3q0aE4bN+OWQzqyS1UWl1oalKSCDySTHfp34Q3RNGz3cdycp5CuiMGQdGLTnIV0R6as+fafQFtLStJvqkgxS5ZZXM2clBcSpanCQlKaYJxJJupePPEdofQN0QSbMfODLvNq6Iy3ZL93zDuI/pq6IbcnnXZdcS2iWfK1EJSBoXk4AdtFyrKx4CvW6b11+r1Y/biXqGuaDdClGELrOrKOLcY0ELUAhddFJNL040EFpylZ6j6tBJaCNO4X7KU21upAqM6zXgr3nR70IzWVhjeknOuzfjHOAGFkP3fMu3/+tXRGetD/AHh3m1dENXJLLRueU4kNrbU2kKIVQ1BuqKb8Ubmdhqp0JZ5Sa3KqgaQ20Jr/ANxV6FdTSW1LW8KviA4sWZpcw7j3CtfFDcyCl1NyLSVpKVDTqlQoRVaiKg70DJzrI1SjvGtA/WO57OSyJZt4NLKluKb3OoBSpAClVUbqAEeeOoVpPORfWam26ChKGOJ1Z05Rx2QWhpClq02zopBJoFCtwhKoybmzhLPH/GrohwWbnNll0DyHGSdahpJ5SeiDOVmUOJC21BSSKgg1B4DDld7hHCRmTraftLB5vOS074K9yDsrGOxqc8Fe5tXRHpiBXKHOBJyiihSy44Aapboqm8o1oDFq1Un8DjdEj2LTlK9SvY0+rMbHJOd8Fe5BhrZO5z0TLikLYWjRbccBCgqobGkoEUF9BHDKZ4Wis7pLrSjUpKgo8Yu9BMdenn4Q3RcjJCe8Fd5EbHI2e8Fd5P8AuH7YVvy84jTYcCtqcFJ8pOIjly1yi6gl923MuHSCQK0ArU1UdQu9Ucdql0DcFZk114lCNzYeUioBbWKp2UFT2vFDTyetp1+qXpV1hYx0qFJ4FDXvQAfLC54KnX/UPF9mJ8sLngqd47ofdiJqU/8AElcBuRhQqKG8QOWdlc29IKnEiu5oUpbYN6VJF6eg7DAL8sLngyKfeHi+zFChKXJHXINLdyFl3xVsbivagCh8pOHmpHPkLk09JuvbpolKkpCVJONCdWIxjTIDLdVoKdStncygA1SapIN1L9cGkVOpKWfiM9rt9G628p9T4qjjtWzm5hpbLoqhYoR6RTfBFY7FRrHQsebcpLMEtNvMJJIbVQE6wQFCvEacUVhVdBbl1Zbzk/NuNtLWhLiQpSUkgHc0G+m9AkdcPQeYnL5j+zeZOtSsshaBVx5tCnFE1rUaVBqAFYK4q8mB+xy/3LXsCLOsJN8ToX2dTK9UskSzJo64klSgb0IrS7fVfwUO9CYGvaYJc475XaUzpfZUlI4AhNPXA0IcpglHJzJjizTZOS65MvONhS3d1bUVX9pXRKRvGl8LfK+z0S87MMtXIQuiRXAFKVU85MN/NCP3a35b3tmFTnF/mc194n2ERxW//RkvkcuS2Ubsg8HW70mm6I1LT07DD4nbOlbTl0FaQ42tIUhQxANDVJxBujzdD4zRzBXZzYP2VuJHAFE/rBfHHFERYv5Kw+pbXlktr3RrqgBDg2p+mhVPtJwPFDzEIGySpy0HZWpSHZl5SFClW3UlakrTxDRI1gw4slLaMw0Q6NB9pW5vI2LFLx/acRFVjfDJ1go5+XTZ7y9NIVITaqOJoNFlxd1SO9qwOw0hf5cWUmSmXG2h82W0uNgmtK1TQE6tJPphpZyE1s94H+z20wnn1PTQSi9x1psISkC9bSSSCNZWkqpTWL4oeJeyOaffrXply4r7DoyQyXZk2hoiri0jdHFfSVrI4KnCFflpZDcpOraaGi2UNrSnUnS0gQK6qprxw7mPojgEKHOh/MD9w17TkFndZOz5PtEfP8AtB5kHYzMzZzwfbC9F91SScQdBF6TqgDhnZrv5e/8Aeu+wiKqObNLa/u4/UVUuatpJxKRXzQ15aXFm9TPNFQlntzRMIJ7VtS09q6K/R7c0VqOkIVEp9WjyU+qHhbEuHbKWkmgMrWuwhAUk8RAMTV3mVbS91X/fgUmdXKtUq0llk0deBqoYoRgSP7jWg2XmEhWCTL6cU9MNrUa1lpYj8TYWfzKJ44GxGtp4JRyYUn8BzZlrPb6kcdKAXFOKQVEVOiEpongvN0L3OJKIatGYQ2AlNUnRSKAFSEqNBqvJPHDNzLj9gV9856kwuM6A/ecx/j/40RVV75+ZL5FNYNtOyjyXmTRQxGpQ1pVtrHo2RmGpyXQugU26gGhGIULwR6I8ww+80j5VZreka6KnEjeAUaD0xOpgl7SIi2LTOBYDDLzhlK7mhQQ6i/5pZGknH7Chr23QHwc24o9e3msUPupacTqUhxKARwi4g6iIHsq7CVJTK2VVIF6FEfSScDvkYHfBjuibWIsJL4ndkLlMZGYqu9lyiXU1uAJFF02i/ijpzn2c03NhUuU6DzaXBo00QSSmopdQ0rxmA+sXdloVObnL6Q3VBoyVGlUm8t13ryOMQWw3Jb6CLzwH9YFktyzKG2khICU1IxUaXlR1mLKNWxQCNoROj5LjWN1RU5TWr1LLOvhOmUCoTtqQL96+p4Igk4cmR+0Wh/8ApT/wtR88sMmJZ6XdWppOmltakqTcQQK6scBFRkZbzLaHnJmaY3V9wuqSFCiBopSlO/QJEWtu5XyXU71JhsktrACVVJJFAABrqRHSynwAt8mFVk5Y7WWvYTCzzjW1OOuuGV3VMvL1QpbdaFdKrJI1AEDiMdMzlA8lLMkXW5NAlmCp5ddMhSAFJQDgoX36qRertqzZeScYl5hofNOUAVUqUUmpO1RMSuDyAs8vJJSJhDqr+qGmnAdp0AlddhqPTA5D7ncmW5+zmG19qsMtltfcK0E+cGl4hO2xktNyxo6wqndIGkmg11GHHDFVixhnLQ3s0B/drf3j3tmFZnI/mc15Sf8AjRBBmxyqdabel0tF1Lbbr6aY1AB0Td9o4cMBVpTjs7MuO6BLjitIpQCaUAAA13BNOKOYcJtktcDgrtj0Fm1s0y9nshQopdXFD7w6Q/LSAXIbNu4taXZ1Gi2KKS2Tes6tMagNmuCrOjlG9JMIDCR87pILl/zdAMBtNbicKQXT33hAlgXmSyq24inhT+GsfO+iGnlVJrYWJ+XHbNij6B/WaF51fTTiOMQiLFcKX2lBwtUWk7pQnQO2mvg1w/chrbcnJcrdSKpWpAWkEJcCadukG8Amo4o4tWGiTlyynkP2Wt1pQUhYbUk7xWmE+ZgtlLqDRbagpKthH6U1b8HmWUo5ItvNISVSsyqqQKncHdILUPJXQ02EQviFOdo2lSlKoEgJNSSaDVthScXvpo2NHOtaacZNfH8HpFlVUg7QIUOdE/vD/A17TkNxmoQK40Hqjz/bM684+45NBYdJAUCgjQAropAphfx1jufdYnoMK9SbwkfEQzc1av2CY3nnfYRCu0zT6KuQrogos+cnZazastqSl6YcClbmSoJUhISUjG8gitIrqi03k0Np2wshFRafEFZQ/Np8lPqEN/KSYUZCXlW/rZtLTKf7UlILqjvBAPnELCyrAmnwEsS7mjSmksaCRS68q/QQ28msmSyUvTLm7TAQEJVglpIu0WhquxJvMdVxabbF9fdXKEIReWuYvM8Vibk6y8gUbU2lq4YKbHa14U4eTC8GqPT9r2W3MtKaeTpIUL97YRsI2wlsoc2s2wollIfbvIKfpAVuBScTTZD9NyS3ZGTJZDrMuf2BX36/UiF1nRV+85j/AB/8aYIM2yLRYU60lpSWwhayHE0Ac0aI0SaYkCoEC8xYFozb6lLYcLqjVRUnRA1C83UFKcURBpWOTZLXAHaVN1+wbeCPSGRVlGVkmWVABQTVVO6USo8d9OKBTIXNx1MsPzRCnE/QQL0pwvJ1q9EEGcJybTKVktLdNNIVoiqtE1B0d+tPTHN1u+8LkQlgVdpzSVW6VJPa9VtivklKT6QRDTy/yYTPS5CQA82CWletJ3lUpCXayWnCqqpV+laq7W+le2IvvOMOnIVEwGnBMbpoBYDO6gbpoaIrp038N6IsaWGnyJADIbN0mZQHphw6OkQWkihBSaKS4Tga6h54IcsmZCUlFtNBCHkhKmtD6YUk1SoqxxriY+mWlhTLS1PSGnR6gfbbIBJFaLG+a0NNkAyclJ5whPUziSo00lUoL7yo1wGMVWXWSY3RTS4uU5Y+Q9GD2o4BH1EfNtNABvRvHIoVtnW1LzDaXWXkKQoVB0gOIg3gjWDeI+q32yCCtBB1FSemKPLjJ+ULiFmVYK1aRUosoqo9reo6NTxwNdj0p4LL8yj3Ys3CMhcmxJAf0Zbkoj6psySH9OWxrgjHbAZ2PSngsvzKPdidj0p4LL8yj3YNwMh3NMyztN0DK6YaWgacFY+SbPkx9iXxrg3AT2PSngsvzKPdidj0p4LL8yj3YNwMjFRMNgABaABcAFJu9MZM033aOUnphc9j0p4LL8yj3YnY9KeCy/Mo92DcDIwmSwj6JaTwFIwwwjDO4IJKS0knGhSK8NIX3Y9KeCy/Mo92J2PSngsvzKPdg3AyMfqtvviOUOmNHXmlCilNkbCpJ/WF32PSngsvzKPdidj0p4LL8yj3YNwMjAQJcYbiNeKI+6ZloYLbH4k9MLjselPBZfmUe7E7HpTwWX5lHuwbgZGOZls/bRyh0xoH2h9tvlJ6YXfY9KeCy/Mo92J2PSngsvzKPdg3AyMcTbffEcpPTGC+0cVt8pPTC57HpTwWX5lHuxOx6U8Fl+ZR7sG4GRj9Utd23yk9MZ6qb7tHKHTC37HpTwWX5lHuxOx6U8Fl+ZR7sG4GRkdVN98Ryh0xOrG++I5Y6YW/Y9KeCy/Mo92J2PSngsvzKPdg3AyMnqxvviOUOmJ1Y33xHLT0wtux6U8Fl+ZR7sTselPBZfmUe7BuBkZHVbffEcpPTE6rb74jlp6YW/Y9KeCy/Mo92J2PSngsvzKPdg3AyMnqxvviOUOmJ1W33xHLT0wtux6U8Fl+ZR7sTselPBZfmUe7BuBkZHVbffEcsdMZ6rb74jlJ6YW3Y9KeCy/Mo92J2PSngsvzKPdg3AyMjqtvviOUOmJ1W33xHKT0wt+x6U8Fl+ZR7sTselPBZfmUe7BuBkZHVbffEcodMV1t5TS0ojTdcBqaJQjt1qOvRSLzQXnYBAR2PSngsvzKPdgxyEsOWbSpxuXZQ4FEBaWkBQBCagKArTeg3Ayf/9k="/>
          <p:cNvSpPr>
            <a:spLocks noChangeAspect="1" noChangeArrowheads="1"/>
          </p:cNvSpPr>
          <p:nvPr/>
        </p:nvSpPr>
        <p:spPr bwMode="auto">
          <a:xfrm>
            <a:off x="215900" y="-693738"/>
            <a:ext cx="2581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8" name="Picture 8" descr="http://www.deco-de-maison.com/ori-tapis-antiderapant-57x115-cm-london-drapeau-anglais-16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52579"/>
            <a:ext cx="3000409" cy="20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053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Christine\Christine Perso\CV\20 an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4326"/>
            <a:ext cx="3602821" cy="2698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Christine\Christine Perso\CV\20 ans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93" y="4069142"/>
            <a:ext cx="3600400" cy="2698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3076" y="0"/>
            <a:ext cx="87122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French Script MT" panose="03020402040607040605" pitchFamily="66" charset="0"/>
              </a:rPr>
              <a:t>Sport d’hiver 2013</a:t>
            </a:r>
          </a:p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French Script MT" panose="03020402040607040605" pitchFamily="66" charset="0"/>
              </a:rPr>
              <a:t>Avec mon oncle Walter et ma cousine Annabelle</a:t>
            </a:r>
          </a:p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French Script MT" panose="03020402040607040605" pitchFamily="66" charset="0"/>
              </a:rPr>
              <a:t>Merci Walter de m’avoir fait redécouvrir la montagne et la neige</a:t>
            </a:r>
            <a:endParaRPr lang="fr-FR" sz="3600" b="1" dirty="0">
              <a:solidFill>
                <a:srgbClr val="7030A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748160" cy="36642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55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190">
            <a:off x="247483" y="1818790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63688" y="8965"/>
            <a:ext cx="5514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French Script MT" panose="03020402040607040605" pitchFamily="66" charset="0"/>
              </a:rPr>
              <a:t>Sans oublier le 26 mars 2013 avec papa</a:t>
            </a:r>
          </a:p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French Script MT" panose="03020402040607040605" pitchFamily="66" charset="0"/>
              </a:rPr>
              <a:t>France – Espagne</a:t>
            </a:r>
            <a:endParaRPr lang="fr-FR" sz="4000" b="1" dirty="0">
              <a:solidFill>
                <a:schemeClr val="accent5">
                  <a:lumMod val="75000"/>
                </a:schemeClr>
              </a:solidFill>
              <a:latin typeface="French Script MT" panose="03020402040607040605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4084">
            <a:off x="5163568" y="2353563"/>
            <a:ext cx="3829383" cy="2872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55576" y="5765698"/>
            <a:ext cx="5852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  <a:latin typeface="French Script MT" panose="03020402040607040605" pitchFamily="66" charset="0"/>
              </a:rPr>
              <a:t>Moi j’étais pour l’Espagne, papa pour les deux</a:t>
            </a:r>
            <a:endParaRPr lang="fr-FR" sz="3200" b="1" dirty="0">
              <a:solidFill>
                <a:schemeClr val="accent4">
                  <a:lumMod val="50000"/>
                </a:schemeClr>
              </a:solidFill>
              <a:latin typeface="French Script MT" panose="03020402040607040605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 rot="20978303">
            <a:off x="1351842" y="1213301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</a:rPr>
              <a:t>0</a:t>
            </a:r>
            <a:r>
              <a:rPr lang="fr-FR" sz="4800" b="1" dirty="0" smtClean="0"/>
              <a:t> - </a:t>
            </a:r>
            <a:r>
              <a:rPr lang="fr-FR" sz="4800" b="1" dirty="0" smtClean="0">
                <a:solidFill>
                  <a:srgbClr val="FF0000"/>
                </a:solidFill>
              </a:rPr>
              <a:t>1</a:t>
            </a:r>
            <a:endParaRPr lang="fr-FR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5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" dur="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Christine\Christine Perso\CV\20 ans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6" y="2078971"/>
            <a:ext cx="2655715" cy="35427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4" y="1510063"/>
            <a:ext cx="3510390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51720" y="116632"/>
            <a:ext cx="5281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Petite douceur et bronzage de Malaga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Encore merci Tonton Walter</a:t>
            </a:r>
            <a:endParaRPr lang="fr-FR" sz="3600" b="1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0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31236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45641"/>
            <a:ext cx="4248472" cy="318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71600" y="116632"/>
            <a:ext cx="7182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Mes soirées avec ma sœur et Antoine mon beau-frère</a:t>
            </a:r>
            <a:endParaRPr lang="fr-FR" sz="3200" b="1" dirty="0">
              <a:solidFill>
                <a:srgbClr val="7030A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0329"/>
            <a:ext cx="3335817" cy="250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3" y="3789040"/>
            <a:ext cx="3917860" cy="293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02271"/>
            <a:ext cx="2213295" cy="2950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023238" y="0"/>
            <a:ext cx="5173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  <a:latin typeface="French Script MT" panose="03020402040607040605" pitchFamily="66" charset="0"/>
              </a:rPr>
              <a:t>S</a:t>
            </a:r>
            <a:r>
              <a:rPr lang="fr-FR" sz="36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ans oublier les 2 pots de colle </a:t>
            </a:r>
          </a:p>
          <a:p>
            <a:pPr algn="ctr"/>
            <a:r>
              <a:rPr lang="fr-FR" sz="3600" b="1" dirty="0">
                <a:solidFill>
                  <a:srgbClr val="002060"/>
                </a:solidFill>
                <a:latin typeface="French Script MT" panose="03020402040607040605" pitchFamily="66" charset="0"/>
              </a:rPr>
              <a:t>q</a:t>
            </a:r>
            <a:r>
              <a:rPr lang="fr-FR" sz="36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ui vivent avec nous, </a:t>
            </a:r>
            <a:r>
              <a:rPr lang="fr-FR" sz="3600" b="1" dirty="0" err="1" smtClean="0">
                <a:solidFill>
                  <a:srgbClr val="002060"/>
                </a:solidFill>
                <a:latin typeface="French Script MT" panose="03020402040607040605" pitchFamily="66" charset="0"/>
              </a:rPr>
              <a:t>Dobby</a:t>
            </a:r>
            <a:r>
              <a:rPr lang="fr-FR" sz="36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 et Diesel</a:t>
            </a:r>
            <a:endParaRPr lang="fr-FR" sz="3600" b="1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1143996"/>
            <a:ext cx="65848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 smtClean="0">
                <a:solidFill>
                  <a:srgbClr val="FF0000"/>
                </a:solidFill>
                <a:latin typeface="Smudger LET" pitchFamily="2" charset="0"/>
              </a:rPr>
              <a:t>A</a:t>
            </a:r>
            <a:r>
              <a:rPr lang="fr-FR" sz="9600" b="1" dirty="0" smtClean="0">
                <a:solidFill>
                  <a:schemeClr val="accent4">
                    <a:lumMod val="75000"/>
                  </a:schemeClr>
                </a:solidFill>
                <a:latin typeface="Smudger LET" pitchFamily="2" charset="0"/>
              </a:rPr>
              <a:t>U</a:t>
            </a:r>
            <a:r>
              <a:rPr lang="fr-FR" sz="9600" b="1" dirty="0" smtClean="0">
                <a:solidFill>
                  <a:srgbClr val="FFFF00"/>
                </a:solidFill>
                <a:latin typeface="Smudger LET" pitchFamily="2" charset="0"/>
              </a:rPr>
              <a:t>J</a:t>
            </a:r>
            <a:r>
              <a:rPr lang="fr-FR" sz="9600" b="1" dirty="0" smtClean="0">
                <a:solidFill>
                  <a:schemeClr val="accent4">
                    <a:lumMod val="75000"/>
                  </a:schemeClr>
                </a:solidFill>
                <a:latin typeface="Smudger LET" pitchFamily="2" charset="0"/>
              </a:rPr>
              <a:t>O</a:t>
            </a:r>
            <a:r>
              <a:rPr lang="fr-FR" sz="9600" b="1" dirty="0" smtClean="0">
                <a:solidFill>
                  <a:srgbClr val="00B050"/>
                </a:solidFill>
                <a:latin typeface="Smudger LET" pitchFamily="2" charset="0"/>
              </a:rPr>
              <a:t>U</a:t>
            </a:r>
            <a:r>
              <a:rPr lang="fr-FR" sz="9600" b="1" dirty="0" smtClean="0">
                <a:solidFill>
                  <a:schemeClr val="accent4">
                    <a:lumMod val="75000"/>
                  </a:schemeClr>
                </a:solidFill>
                <a:latin typeface="Smudger LET" pitchFamily="2" charset="0"/>
              </a:rPr>
              <a:t>R</a:t>
            </a:r>
            <a:r>
              <a:rPr lang="fr-FR" sz="9600" b="1" dirty="0" smtClean="0">
                <a:solidFill>
                  <a:srgbClr val="FFC000"/>
                </a:solidFill>
                <a:latin typeface="Smudger LET" pitchFamily="2" charset="0"/>
              </a:rPr>
              <a:t>D</a:t>
            </a:r>
            <a:r>
              <a:rPr lang="fr-FR" sz="9600" b="1" dirty="0" smtClean="0">
                <a:solidFill>
                  <a:schemeClr val="accent4">
                    <a:lumMod val="75000"/>
                  </a:schemeClr>
                </a:solidFill>
                <a:latin typeface="Smudger LET" pitchFamily="2" charset="0"/>
              </a:rPr>
              <a:t>’</a:t>
            </a:r>
            <a:r>
              <a:rPr lang="fr-FR" sz="9600" b="1" dirty="0" smtClean="0">
                <a:solidFill>
                  <a:srgbClr val="0070C0"/>
                </a:solidFill>
                <a:latin typeface="Smudger LET" pitchFamily="2" charset="0"/>
              </a:rPr>
              <a:t>H</a:t>
            </a:r>
            <a:r>
              <a:rPr lang="fr-FR" sz="9600" b="1" dirty="0" smtClean="0">
                <a:solidFill>
                  <a:srgbClr val="FF3399"/>
                </a:solidFill>
                <a:latin typeface="Smudger LET" pitchFamily="2" charset="0"/>
              </a:rPr>
              <a:t>U</a:t>
            </a:r>
            <a:r>
              <a:rPr lang="fr-FR" sz="9600" b="1" dirty="0" smtClean="0">
                <a:solidFill>
                  <a:schemeClr val="accent4">
                    <a:lumMod val="75000"/>
                  </a:schemeClr>
                </a:solidFill>
                <a:latin typeface="Smudger LET" pitchFamily="2" charset="0"/>
              </a:rPr>
              <a:t>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07704" y="2708920"/>
            <a:ext cx="3185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 smtClean="0">
                <a:solidFill>
                  <a:srgbClr val="FFFF00"/>
                </a:solidFill>
                <a:latin typeface="Smudger LET" pitchFamily="2" charset="0"/>
              </a:rPr>
              <a:t>T</a:t>
            </a:r>
            <a:r>
              <a:rPr lang="fr-FR" sz="9600" b="1" dirty="0" smtClean="0">
                <a:solidFill>
                  <a:schemeClr val="accent4">
                    <a:lumMod val="75000"/>
                  </a:schemeClr>
                </a:solidFill>
                <a:latin typeface="Smudger LET" pitchFamily="2" charset="0"/>
              </a:rPr>
              <a:t>O</a:t>
            </a:r>
            <a:r>
              <a:rPr lang="fr-FR" sz="9600" b="1" dirty="0" smtClean="0">
                <a:solidFill>
                  <a:srgbClr val="00B050"/>
                </a:solidFill>
                <a:latin typeface="Smudger LET" pitchFamily="2" charset="0"/>
              </a:rPr>
              <a:t>D</a:t>
            </a:r>
            <a:r>
              <a:rPr lang="fr-FR" sz="9600" b="1" dirty="0" smtClean="0">
                <a:solidFill>
                  <a:srgbClr val="0070C0"/>
                </a:solidFill>
                <a:latin typeface="Smudger LET" pitchFamily="2" charset="0"/>
              </a:rPr>
              <a:t>A</a:t>
            </a:r>
            <a:r>
              <a:rPr lang="fr-FR" sz="9600" b="1" dirty="0" smtClean="0">
                <a:solidFill>
                  <a:srgbClr val="FF3399"/>
                </a:solidFill>
                <a:latin typeface="Smudger LET" pitchFamily="2" charset="0"/>
              </a:rPr>
              <a:t>Y</a:t>
            </a:r>
            <a:endParaRPr lang="fr-FR" sz="9600" b="1" dirty="0" smtClean="0">
              <a:solidFill>
                <a:schemeClr val="accent4">
                  <a:lumMod val="75000"/>
                </a:schemeClr>
              </a:solidFill>
              <a:latin typeface="Smudger LET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63888" y="4149080"/>
            <a:ext cx="21894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 smtClean="0">
                <a:solidFill>
                  <a:srgbClr val="FFFF00"/>
                </a:solidFill>
                <a:latin typeface="Smudger LET" pitchFamily="2" charset="0"/>
              </a:rPr>
              <a:t>H</a:t>
            </a:r>
            <a:r>
              <a:rPr lang="fr-FR" sz="9600" b="1" dirty="0" smtClean="0">
                <a:solidFill>
                  <a:schemeClr val="accent4">
                    <a:lumMod val="75000"/>
                  </a:schemeClr>
                </a:solidFill>
                <a:latin typeface="Smudger LET" pitchFamily="2" charset="0"/>
              </a:rPr>
              <a:t>O</a:t>
            </a:r>
            <a:r>
              <a:rPr lang="fr-FR" sz="9600" b="1" dirty="0" smtClean="0">
                <a:solidFill>
                  <a:srgbClr val="00B050"/>
                </a:solidFill>
                <a:latin typeface="Smudger LET" pitchFamily="2" charset="0"/>
              </a:rPr>
              <a:t>Y</a:t>
            </a:r>
            <a:endParaRPr lang="fr-FR" sz="9600" b="1" dirty="0" smtClean="0">
              <a:solidFill>
                <a:schemeClr val="accent4">
                  <a:lumMod val="75000"/>
                </a:schemeClr>
              </a:solidFill>
              <a:latin typeface="Smudger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8" y="908720"/>
            <a:ext cx="3672408" cy="489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64326"/>
            <a:ext cx="4346213" cy="2985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3568" y="221867"/>
            <a:ext cx="371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Corinne, elle m’impressionnait déjà</a:t>
            </a:r>
            <a:endParaRPr lang="fr-FR" sz="2400" b="1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26408" y="947864"/>
            <a:ext cx="3981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Ma sœur Alexandra qui se demandait</a:t>
            </a:r>
          </a:p>
          <a:p>
            <a:pPr algn="ctr"/>
            <a:r>
              <a:rPr lang="fr-FR" sz="2400" b="1" dirty="0">
                <a:solidFill>
                  <a:srgbClr val="C00000"/>
                </a:solidFill>
                <a:latin typeface="Brush Script MT" panose="03060802040406070304" pitchFamily="66" charset="0"/>
              </a:rPr>
              <a:t>c</a:t>
            </a:r>
            <a:r>
              <a:rPr lang="fr-FR" sz="2400" b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e que je venais faire là</a:t>
            </a:r>
            <a:endParaRPr lang="fr-FR" sz="2400" b="1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2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3672408" cy="2448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83208"/>
            <a:ext cx="2471694" cy="37073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16632"/>
            <a:ext cx="912101" cy="1368152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03848" y="225461"/>
            <a:ext cx="3001143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Z</a:t>
            </a:r>
            <a:r>
              <a:rPr lang="fr-FR" sz="4000" b="1" dirty="0" smtClean="0">
                <a:solidFill>
                  <a:srgbClr val="FFC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A</a:t>
            </a:r>
            <a:r>
              <a:rPr lang="fr-FR" sz="4000" b="1" dirty="0" smtClean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R</a:t>
            </a:r>
            <a:r>
              <a:rPr lang="fr-FR" sz="4000" b="1" dirty="0" smtClean="0">
                <a:solidFill>
                  <a:srgbClr val="FFC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A</a:t>
            </a:r>
            <a:r>
              <a:rPr lang="fr-FR" sz="4000" b="1" dirty="0" smtClean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G</a:t>
            </a:r>
            <a:r>
              <a:rPr lang="fr-FR" sz="4000" b="1" dirty="0" smtClean="0">
                <a:solidFill>
                  <a:srgbClr val="FFC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O</a:t>
            </a:r>
            <a:r>
              <a:rPr lang="fr-FR" sz="4000" b="1" dirty="0" smtClean="0">
                <a:solidFill>
                  <a:srgbClr val="FF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Z</a:t>
            </a:r>
            <a:r>
              <a:rPr lang="fr-FR" sz="4000" b="1" dirty="0" smtClean="0">
                <a:solidFill>
                  <a:srgbClr val="FFC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09" y="1572349"/>
            <a:ext cx="2964750" cy="21639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244753" y="1484784"/>
            <a:ext cx="43492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3399"/>
                </a:solidFill>
                <a:latin typeface="Segoe Print" panose="02000600000000000000" pitchFamily="2" charset="0"/>
              </a:rPr>
              <a:t>O</a:t>
            </a:r>
            <a:r>
              <a:rPr lang="fr-FR" sz="1400" b="1" dirty="0" smtClean="0">
                <a:solidFill>
                  <a:srgbClr val="FF3399"/>
                </a:solidFill>
                <a:latin typeface="Segoe Print" panose="02000600000000000000" pitchFamily="2" charset="0"/>
              </a:rPr>
              <a:t>k la photo n’est pas d’aujourd’hui  mais</a:t>
            </a:r>
          </a:p>
          <a:p>
            <a:pPr algn="ctr"/>
            <a:r>
              <a:rPr lang="fr-FR" sz="1400" b="1" dirty="0" smtClean="0">
                <a:solidFill>
                  <a:srgbClr val="FF3399"/>
                </a:solidFill>
                <a:latin typeface="Segoe Print" panose="02000600000000000000" pitchFamily="2" charset="0"/>
              </a:rPr>
              <a:t>20 ans après j’ai retrouvé </a:t>
            </a:r>
            <a:r>
              <a:rPr lang="fr-FR" sz="1400" b="1" dirty="0" err="1" smtClean="0">
                <a:solidFill>
                  <a:srgbClr val="FF3399"/>
                </a:solidFill>
                <a:latin typeface="Segoe Print" panose="02000600000000000000" pitchFamily="2" charset="0"/>
              </a:rPr>
              <a:t>Pili</a:t>
            </a:r>
            <a:r>
              <a:rPr lang="fr-FR" sz="1400" b="1" dirty="0" smtClean="0">
                <a:solidFill>
                  <a:srgbClr val="FF3399"/>
                </a:solidFill>
                <a:latin typeface="Segoe Print" panose="02000600000000000000" pitchFamily="2" charset="0"/>
              </a:rPr>
              <a:t> sur mon balcon</a:t>
            </a:r>
          </a:p>
          <a:p>
            <a:pPr algn="ctr"/>
            <a:r>
              <a:rPr lang="fr-FR" sz="1400" b="1" dirty="0" smtClean="0">
                <a:solidFill>
                  <a:srgbClr val="FF3399"/>
                </a:solidFill>
                <a:latin typeface="Segoe Print" panose="02000600000000000000" pitchFamily="2" charset="0"/>
              </a:rPr>
              <a:t> roulant ses clopes et faisant tomber</a:t>
            </a:r>
          </a:p>
          <a:p>
            <a:pPr algn="ctr"/>
            <a:r>
              <a:rPr lang="fr-FR" sz="1400" b="1" dirty="0" smtClean="0">
                <a:solidFill>
                  <a:srgbClr val="FF3399"/>
                </a:solidFill>
                <a:latin typeface="Segoe Print" panose="02000600000000000000" pitchFamily="2" charset="0"/>
              </a:rPr>
              <a:t> son briquet du 7</a:t>
            </a:r>
            <a:r>
              <a:rPr lang="fr-FR" sz="1400" b="1" baseline="30000" dirty="0" smtClean="0">
                <a:solidFill>
                  <a:srgbClr val="FF3399"/>
                </a:solidFill>
                <a:latin typeface="Segoe Print" panose="02000600000000000000" pitchFamily="2" charset="0"/>
              </a:rPr>
              <a:t>ème</a:t>
            </a:r>
            <a:r>
              <a:rPr lang="fr-FR" sz="1400" b="1" dirty="0" smtClean="0">
                <a:solidFill>
                  <a:srgbClr val="FF3399"/>
                </a:solidFill>
                <a:latin typeface="Segoe Print" panose="02000600000000000000" pitchFamily="2" charset="0"/>
              </a:rPr>
              <a:t> étage</a:t>
            </a:r>
          </a:p>
          <a:p>
            <a:pPr algn="ctr"/>
            <a:r>
              <a:rPr lang="fr-FR" sz="1400" b="1" dirty="0" smtClean="0">
                <a:solidFill>
                  <a:srgbClr val="FF3399"/>
                </a:solidFill>
                <a:latin typeface="Segoe Print" panose="02000600000000000000" pitchFamily="2" charset="0"/>
              </a:rPr>
              <a:t> et mettant le feu à la plante aussi</a:t>
            </a:r>
            <a:endParaRPr lang="fr-FR" sz="1400" b="1" dirty="0">
              <a:solidFill>
                <a:srgbClr val="FF3399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4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Christine\Christine Perso\CV\Photos Manon\IMG_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4946"/>
            <a:ext cx="4248472" cy="3186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816424" cy="2862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 rot="20931231">
            <a:off x="429143" y="1171542"/>
            <a:ext cx="306045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fr-FR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gerian" panose="04020705040A02060702" pitchFamily="82" charset="0"/>
              </a:rPr>
              <a:t>Mes </a:t>
            </a:r>
            <a:r>
              <a:rPr lang="fr-FR" sz="36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lgerian" panose="04020705040A02060702" pitchFamily="82" charset="0"/>
              </a:rPr>
              <a:t>collocs</a:t>
            </a:r>
            <a:endParaRPr lang="fr-FR" sz="3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04048" y="4365104"/>
            <a:ext cx="23567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FF3399"/>
                </a:solidFill>
                <a:latin typeface="Algerian" panose="04020705040A02060702" pitchFamily="82" charset="0"/>
              </a:rPr>
              <a:t>Emilie</a:t>
            </a:r>
          </a:p>
          <a:p>
            <a:pPr algn="ctr"/>
            <a:r>
              <a:rPr lang="fr-FR" sz="3600" dirty="0" smtClean="0">
                <a:solidFill>
                  <a:srgbClr val="FF3399"/>
                </a:solidFill>
                <a:latin typeface="Algerian" panose="04020705040A02060702" pitchFamily="82" charset="0"/>
              </a:rPr>
              <a:t> et</a:t>
            </a:r>
          </a:p>
          <a:p>
            <a:pPr algn="ctr"/>
            <a:r>
              <a:rPr lang="fr-FR" sz="3600" dirty="0" smtClean="0">
                <a:solidFill>
                  <a:srgbClr val="FF3399"/>
                </a:solidFill>
                <a:latin typeface="Algerian" panose="04020705040A02060702" pitchFamily="82" charset="0"/>
              </a:rPr>
              <a:t> Laëtitia</a:t>
            </a:r>
            <a:endParaRPr lang="fr-FR" sz="3600" dirty="0">
              <a:solidFill>
                <a:srgbClr val="FF33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9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564396" cy="35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14074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88024" y="764704"/>
            <a:ext cx="3483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Mon université</a:t>
            </a:r>
            <a:endParaRPr lang="fr-FR" sz="5400" b="1" dirty="0">
              <a:solidFill>
                <a:srgbClr val="7030A0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8216" y="4869160"/>
            <a:ext cx="3122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Oui j’avoue on dirait</a:t>
            </a:r>
          </a:p>
          <a:p>
            <a:pPr algn="ctr"/>
            <a:r>
              <a:rPr lang="fr-FR" sz="3200" b="1" dirty="0">
                <a:solidFill>
                  <a:srgbClr val="7030A0"/>
                </a:solidFill>
                <a:latin typeface="Brush Script MT" panose="03060802040406070304" pitchFamily="66" charset="0"/>
              </a:rPr>
              <a:t>u</a:t>
            </a:r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ne prison</a:t>
            </a:r>
            <a:endParaRPr lang="fr-FR" sz="3200" b="1" dirty="0">
              <a:solidFill>
                <a:srgbClr val="7030A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9" y="3068960"/>
            <a:ext cx="4248472" cy="2832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26925" y="272206"/>
            <a:ext cx="71833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7030A0"/>
                </a:solidFill>
                <a:latin typeface="Segoe Script" panose="020B0504020000000003" pitchFamily="34" charset="0"/>
              </a:rPr>
              <a:t>Et mon petit copain « Joffrey »</a:t>
            </a:r>
          </a:p>
          <a:p>
            <a:pPr algn="ctr"/>
            <a:r>
              <a:rPr lang="fr-FR" sz="3200" b="1" dirty="0" smtClean="0">
                <a:solidFill>
                  <a:srgbClr val="7030A0"/>
                </a:solidFill>
                <a:latin typeface="Segoe Script" panose="020B0504020000000003" pitchFamily="34" charset="0"/>
              </a:rPr>
              <a:t>dont je suis folle amoureuse</a:t>
            </a:r>
            <a:endParaRPr lang="fr-FR" sz="3200" b="1" dirty="0">
              <a:solidFill>
                <a:srgbClr val="7030A0"/>
              </a:solidFill>
              <a:latin typeface="Segoe Script" panose="020B0504020000000003" pitchFamily="34" charset="0"/>
            </a:endParaRPr>
          </a:p>
        </p:txBody>
      </p:sp>
      <p:sp>
        <p:nvSpPr>
          <p:cNvPr id="4" name="Pensées 3"/>
          <p:cNvSpPr/>
          <p:nvPr/>
        </p:nvSpPr>
        <p:spPr>
          <a:xfrm>
            <a:off x="2195735" y="2132856"/>
            <a:ext cx="2400255" cy="12329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/>
              <a:t>Il est venu me voir à Zaragoza ! Je n’en reviens pas…..</a:t>
            </a:r>
            <a:endParaRPr lang="fr-FR" sz="1600" b="1" dirty="0"/>
          </a:p>
        </p:txBody>
      </p:sp>
      <p:pic>
        <p:nvPicPr>
          <p:cNvPr id="1026" name="Picture 2" descr="http://veloursnoir.v.e.pic.centerblog.net/iec61ho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0" y="159478"/>
            <a:ext cx="2095191" cy="19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00318"/>
            <a:ext cx="2928318" cy="3924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29436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95667"/>
            <a:ext cx="3844637" cy="216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572000" y="1469927"/>
            <a:ext cx="427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Segoe Script" panose="020B0504020000000003" pitchFamily="34" charset="0"/>
              </a:rPr>
              <a:t>Je suis devenue la pro des crêpes</a:t>
            </a:r>
            <a:endParaRPr lang="fr-FR" b="1" dirty="0">
              <a:solidFill>
                <a:srgbClr val="0070C0"/>
              </a:solidFill>
              <a:latin typeface="Segoe Script" panose="020B0504020000000003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79623" y="404664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  <a:latin typeface="Segoe Script" panose="020B0504020000000003" pitchFamily="34" charset="0"/>
              </a:rPr>
              <a:t>Je vais vous commenter </a:t>
            </a:r>
            <a:endParaRPr lang="fr-FR" b="1" dirty="0">
              <a:solidFill>
                <a:srgbClr val="0070C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fr-FR" b="1" dirty="0" smtClean="0">
                <a:solidFill>
                  <a:srgbClr val="0070C0"/>
                </a:solidFill>
                <a:latin typeface="Segoe Script" panose="020B0504020000000003" pitchFamily="34" charset="0"/>
              </a:rPr>
              <a:t>Cette photo</a:t>
            </a:r>
            <a:endParaRPr lang="fr-FR" b="1" dirty="0">
              <a:solidFill>
                <a:srgbClr val="0070C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5616624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9349"/>
            <a:ext cx="3841026" cy="25606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http://veloursnoir.v.e.pic.centerblog.net/iec61ho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708" y="1484784"/>
            <a:ext cx="2095191" cy="19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loursnoir.v.e.pic.centerblog.net/iec61ho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3006"/>
            <a:ext cx="2095191" cy="19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0376"/>
            <a:ext cx="1224136" cy="163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chezvalerie.c.h.pic.centerblog.net/3542731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84984"/>
            <a:ext cx="122572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2132856"/>
            <a:ext cx="80379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accent2">
                    <a:lumMod val="50000"/>
                  </a:schemeClr>
                </a:solidFill>
                <a:latin typeface="Highlight LET" pitchFamily="2" charset="0"/>
              </a:rPr>
              <a:t>Merci à tous d’être là ce soir</a:t>
            </a:r>
          </a:p>
          <a:p>
            <a:pPr algn="ctr"/>
            <a:r>
              <a:rPr lang="fr-FR" sz="4800" b="1" dirty="0" smtClean="0">
                <a:solidFill>
                  <a:schemeClr val="accent2">
                    <a:lumMod val="50000"/>
                  </a:schemeClr>
                </a:solidFill>
                <a:latin typeface="Highlight LET" pitchFamily="2" charset="0"/>
              </a:rPr>
              <a:t>pour fêter mes 20 ans</a:t>
            </a:r>
          </a:p>
        </p:txBody>
      </p:sp>
    </p:spTree>
    <p:extLst>
      <p:ext uri="{BB962C8B-B14F-4D97-AF65-F5344CB8AC3E}">
        <p14:creationId xmlns:p14="http://schemas.microsoft.com/office/powerpoint/2010/main" val="38927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7952"/>
            <a:ext cx="3600399" cy="4800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3608" y="229053"/>
            <a:ext cx="743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Moi sans cheveux et avec le pouce dans la bouche</a:t>
            </a:r>
            <a:endParaRPr lang="fr-FR" sz="3600" b="1" dirty="0">
              <a:solidFill>
                <a:srgbClr val="7030A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31" y="2132856"/>
            <a:ext cx="441669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32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81" y="1853306"/>
            <a:ext cx="3373437" cy="4786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062746" y="96240"/>
            <a:ext cx="50501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Encore moi toujours sans cheveux</a:t>
            </a:r>
          </a:p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et avec des lunettes de soleil</a:t>
            </a:r>
          </a:p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Même pas des Ray Ban</a:t>
            </a:r>
            <a:endParaRPr lang="fr-FR" sz="3600" b="1" dirty="0">
              <a:solidFill>
                <a:srgbClr val="7030A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5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66064" y="96240"/>
            <a:ext cx="42434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Ma première rencontre avec</a:t>
            </a: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Brush Script MT" panose="03060802040406070304" pitchFamily="66" charset="0"/>
              </a:rPr>
              <a:t>l</a:t>
            </a:r>
            <a:r>
              <a:rPr lang="fr-FR" sz="3600" b="1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e Père Noël</a:t>
            </a:r>
          </a:p>
          <a:p>
            <a:pPr algn="ctr"/>
            <a:r>
              <a:rPr lang="fr-FR" sz="3600" b="1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Même pas peur !</a:t>
            </a:r>
            <a:endParaRPr lang="fr-FR" sz="3600" b="1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46" y="1988840"/>
            <a:ext cx="6299745" cy="4367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5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86" y="2010925"/>
            <a:ext cx="3168352" cy="4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1" y="838292"/>
            <a:ext cx="4355529" cy="297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5861" y="188640"/>
            <a:ext cx="4760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Enfin mes cheveux ont poussé 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32810" y="933707"/>
            <a:ext cx="42627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On m’appelait souvent </a:t>
            </a:r>
            <a:r>
              <a:rPr lang="fr-FR" sz="3200" b="1" dirty="0" err="1" smtClean="0">
                <a:solidFill>
                  <a:srgbClr val="7030A0"/>
                </a:solidFill>
                <a:latin typeface="Brush Script MT" panose="03060802040406070304" pitchFamily="66" charset="0"/>
              </a:rPr>
              <a:t>Chucky</a:t>
            </a:r>
            <a:endParaRPr lang="fr-FR" sz="3200" b="1" dirty="0" smtClean="0">
              <a:solidFill>
                <a:srgbClr val="7030A0"/>
              </a:solidFill>
              <a:latin typeface="Brush Script MT" panose="03060802040406070304" pitchFamily="66" charset="0"/>
            </a:endParaRPr>
          </a:p>
          <a:p>
            <a:pPr algn="ctr"/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Allez savoir pourquoi ??</a:t>
            </a:r>
          </a:p>
        </p:txBody>
      </p:sp>
      <p:pic>
        <p:nvPicPr>
          <p:cNvPr id="1026" name="Picture 2" descr="https://encrypted-tbn2.gstatic.com/images?q=tbn:ANd9GcTKUVSe1x8yUww3WtMUCDMO_v2w_8tJKMOfnQLssQNVX6m0S3h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277" y="4890318"/>
            <a:ext cx="2390775" cy="19145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-20870" y="4005064"/>
            <a:ext cx="40819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Aucune ressemblance</a:t>
            </a:r>
          </a:p>
          <a:p>
            <a:r>
              <a:rPr lang="fr-FR" sz="32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je n’ai pas les yeux bleus moi</a:t>
            </a:r>
          </a:p>
        </p:txBody>
      </p:sp>
    </p:spTree>
    <p:extLst>
      <p:ext uri="{BB962C8B-B14F-4D97-AF65-F5344CB8AC3E}">
        <p14:creationId xmlns:p14="http://schemas.microsoft.com/office/powerpoint/2010/main" val="3644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5"/>
            <a:ext cx="6085413" cy="40477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41948" y="511805"/>
            <a:ext cx="357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 Le bain avec ma sœur</a:t>
            </a:r>
          </a:p>
        </p:txBody>
      </p:sp>
    </p:spTree>
    <p:extLst>
      <p:ext uri="{BB962C8B-B14F-4D97-AF65-F5344CB8AC3E}">
        <p14:creationId xmlns:p14="http://schemas.microsoft.com/office/powerpoint/2010/main" val="27379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228119" cy="3932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78556" y="511805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7030A0"/>
                </a:solidFill>
                <a:latin typeface="Brush Script MT" panose="03060802040406070304" pitchFamily="66" charset="0"/>
              </a:rPr>
              <a:t>A Megève avec notre mémé !</a:t>
            </a:r>
          </a:p>
        </p:txBody>
      </p:sp>
    </p:spTree>
    <p:extLst>
      <p:ext uri="{BB962C8B-B14F-4D97-AF65-F5344CB8AC3E}">
        <p14:creationId xmlns:p14="http://schemas.microsoft.com/office/powerpoint/2010/main" val="6902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1059</TotalTime>
  <Words>522</Words>
  <Application>Microsoft Office PowerPoint</Application>
  <PresentationFormat>Affichage à l'écran (4:3)</PresentationFormat>
  <Paragraphs>103</Paragraphs>
  <Slides>36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Vidal Christine</dc:creator>
  <cp:lastModifiedBy>Benoit</cp:lastModifiedBy>
  <cp:revision>111</cp:revision>
  <dcterms:created xsi:type="dcterms:W3CDTF">2013-10-18T08:12:28Z</dcterms:created>
  <dcterms:modified xsi:type="dcterms:W3CDTF">2013-10-31T15:06:56Z</dcterms:modified>
</cp:coreProperties>
</file>