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  <p:sldId id="307" r:id="rId52"/>
    <p:sldId id="308" r:id="rId53"/>
    <p:sldId id="309" r:id="rId54"/>
    <p:sldId id="310" r:id="rId55"/>
    <p:sldId id="311" r:id="rId56"/>
    <p:sldId id="312" r:id="rId57"/>
    <p:sldId id="313" r:id="rId58"/>
    <p:sldId id="314" r:id="rId59"/>
    <p:sldId id="315" r:id="rId60"/>
    <p:sldId id="316" r:id="rId61"/>
    <p:sldId id="317" r:id="rId62"/>
    <p:sldId id="318" r:id="rId63"/>
    <p:sldId id="319" r:id="rId64"/>
    <p:sldId id="320" r:id="rId65"/>
    <p:sldId id="321" r:id="rId66"/>
    <p:sldId id="322" r:id="rId67"/>
    <p:sldId id="323" r:id="rId68"/>
    <p:sldId id="324" r:id="rId69"/>
    <p:sldId id="325" r:id="rId70"/>
    <p:sldId id="326" r:id="rId71"/>
    <p:sldId id="327" r:id="rId72"/>
    <p:sldId id="328" r:id="rId73"/>
    <p:sldId id="329" r:id="rId74"/>
    <p:sldId id="330" r:id="rId75"/>
    <p:sldId id="331" r:id="rId76"/>
    <p:sldId id="332" r:id="rId77"/>
    <p:sldId id="333" r:id="rId78"/>
    <p:sldId id="334" r:id="rId79"/>
    <p:sldId id="335" r:id="rId80"/>
    <p:sldId id="336" r:id="rId81"/>
    <p:sldId id="337" r:id="rId82"/>
    <p:sldId id="338" r:id="rId83"/>
    <p:sldId id="339" r:id="rId84"/>
    <p:sldId id="340" r:id="rId85"/>
    <p:sldId id="341" r:id="rId86"/>
    <p:sldId id="342" r:id="rId87"/>
    <p:sldId id="343" r:id="rId88"/>
    <p:sldId id="344" r:id="rId89"/>
    <p:sldId id="345" r:id="rId90"/>
    <p:sldId id="346" r:id="rId91"/>
    <p:sldId id="347" r:id="rId92"/>
    <p:sldId id="348" r:id="rId93"/>
    <p:sldId id="349" r:id="rId94"/>
    <p:sldId id="350" r:id="rId95"/>
    <p:sldId id="351" r:id="rId96"/>
    <p:sldId id="352" r:id="rId97"/>
    <p:sldId id="353" r:id="rId98"/>
  </p:sldIdLst>
  <p:sldSz cx="9144000" cy="6858000" type="screen4x3"/>
  <p:notesSz cx="6858000" cy="9144000"/>
  <p:photoAlbum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117" d="100"/>
          <a:sy n="117" d="100"/>
        </p:scale>
        <p:origin x="-233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97" Type="http://schemas.openxmlformats.org/officeDocument/2006/relationships/slide" Target="slides/slide96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presProps" Target="presProps.xml"/><Relationship Id="rId10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453B0-790A-4272-B2AE-B73FF5A0066E}" type="datetimeFigureOut">
              <a:rPr lang="fr-FR" smtClean="0"/>
              <a:t>18/10/2013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8FD7FA-C95D-4349-B524-C34C6B238C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58096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ripple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453B0-790A-4272-B2AE-B73FF5A0066E}" type="datetimeFigureOut">
              <a:rPr lang="fr-FR" smtClean="0"/>
              <a:t>18/10/2013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8FD7FA-C95D-4349-B524-C34C6B238C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9223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ripple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453B0-790A-4272-B2AE-B73FF5A0066E}" type="datetimeFigureOut">
              <a:rPr lang="fr-FR" smtClean="0"/>
              <a:t>18/10/2013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8FD7FA-C95D-4349-B524-C34C6B238C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13158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ripple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453B0-790A-4272-B2AE-B73FF5A0066E}" type="datetimeFigureOut">
              <a:rPr lang="fr-FR" smtClean="0"/>
              <a:t>18/10/2013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8FD7FA-C95D-4349-B524-C34C6B238C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70143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ripple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453B0-790A-4272-B2AE-B73FF5A0066E}" type="datetimeFigureOut">
              <a:rPr lang="fr-FR" smtClean="0"/>
              <a:t>18/10/2013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8FD7FA-C95D-4349-B524-C34C6B238C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753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ripple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453B0-790A-4272-B2AE-B73FF5A0066E}" type="datetimeFigureOut">
              <a:rPr lang="fr-FR" smtClean="0"/>
              <a:t>18/10/2013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8FD7FA-C95D-4349-B524-C34C6B238C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4406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ripple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453B0-790A-4272-B2AE-B73FF5A0066E}" type="datetimeFigureOut">
              <a:rPr lang="fr-FR" smtClean="0"/>
              <a:t>18/10/2013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8FD7FA-C95D-4349-B524-C34C6B238C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28834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ripple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453B0-790A-4272-B2AE-B73FF5A0066E}" type="datetimeFigureOut">
              <a:rPr lang="fr-FR" smtClean="0"/>
              <a:t>18/10/2013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8FD7FA-C95D-4349-B524-C34C6B238C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7759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ripple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453B0-790A-4272-B2AE-B73FF5A0066E}" type="datetimeFigureOut">
              <a:rPr lang="fr-FR" smtClean="0"/>
              <a:t>18/10/2013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8FD7FA-C95D-4349-B524-C34C6B238C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66729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ripple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453B0-790A-4272-B2AE-B73FF5A0066E}" type="datetimeFigureOut">
              <a:rPr lang="fr-FR" smtClean="0"/>
              <a:t>18/10/2013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8FD7FA-C95D-4349-B524-C34C6B238C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6970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ripple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453B0-790A-4272-B2AE-B73FF5A0066E}" type="datetimeFigureOut">
              <a:rPr lang="fr-FR" smtClean="0"/>
              <a:t>18/10/2013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8FD7FA-C95D-4349-B524-C34C6B238C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1735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ripple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A453B0-790A-4272-B2AE-B73FF5A0066E}" type="datetimeFigureOut">
              <a:rPr lang="fr-FR" smtClean="0"/>
              <a:t>18/10/2013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8FD7FA-C95D-4349-B524-C34C6B238C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082027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000">
        <p14:ripple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wma"/><Relationship Id="rId2" Type="http://schemas.microsoft.com/office/2007/relationships/media" Target="../media/media1.wm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gif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g"/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g"/><Relationship Id="rId1" Type="http://schemas.openxmlformats.org/officeDocument/2006/relationships/slideLayout" Target="../slideLayouts/slideLayout7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g"/><Relationship Id="rId1" Type="http://schemas.openxmlformats.org/officeDocument/2006/relationships/slideLayout" Target="../slideLayouts/slideLayout7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7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7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7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7.xml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5" Type="http://schemas.openxmlformats.org/officeDocument/2006/relationships/image" Target="../media/image97.gif"/><Relationship Id="rId4" Type="http://schemas.openxmlformats.org/officeDocument/2006/relationships/image" Target="../media/image9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000 thCAGHQ329"/>
          <p:cNvPicPr>
            <a:picLocks noGrp="1" noChangeAspect="1"/>
          </p:cNvPicPr>
          <p:nvPr isPhoto="1"/>
        </p:nvPicPr>
        <p:blipFill>
          <a:blip r:embed="rId5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96938"/>
            <a:ext cx="9144000" cy="506412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0" y="692696"/>
            <a:ext cx="91440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6000" dirty="0" smtClean="0">
                <a:solidFill>
                  <a:srgbClr val="FFFF00"/>
                </a:solidFill>
                <a:latin typeface="MATTEROFFACT" pitchFamily="2" charset="2"/>
              </a:rPr>
              <a:t>Zombie</a:t>
            </a:r>
            <a:endParaRPr lang="fr-FR" sz="6000" dirty="0"/>
          </a:p>
        </p:txBody>
      </p:sp>
      <p:sp>
        <p:nvSpPr>
          <p:cNvPr id="4" name="Rectangle 3"/>
          <p:cNvSpPr/>
          <p:nvPr/>
        </p:nvSpPr>
        <p:spPr>
          <a:xfrm>
            <a:off x="2555776" y="4221088"/>
            <a:ext cx="482453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4000" dirty="0" smtClean="0">
                <a:solidFill>
                  <a:srgbClr val="FFFF00"/>
                </a:solidFill>
                <a:latin typeface="MATTEROFFACT" pitchFamily="2" charset="2"/>
              </a:rPr>
              <a:t>Automatique</a:t>
            </a:r>
            <a:endParaRPr lang="fr-FR" sz="4000" dirty="0"/>
          </a:p>
        </p:txBody>
      </p:sp>
      <p:pic>
        <p:nvPicPr>
          <p:cNvPr id="5" name="The cranberries zombie 505 coupe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23528" y="5963199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64888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157">
        <p14:ripple/>
      </p:transition>
    </mc:Choice>
    <mc:Fallback>
      <p:transition spd="slow" advTm="415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30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3" grpId="0"/>
      <p:bldP spid="4" grpId="0"/>
    </p:bldLst>
  </p:timing>
  <p:extLst>
    <p:ext uri="{E180D4A7-C9FB-4DFB-919C-405C955672EB}">
      <p14:showEvtLst xmlns:p14="http://schemas.microsoft.com/office/powerpoint/2010/main">
        <p14:playEvt time="3749" objId="5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00 sans-titre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31975" y="0"/>
            <a:ext cx="5478463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255891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47">
        <p14:ripple/>
      </p:transition>
    </mc:Choice>
    <mc:Fallback>
      <p:transition spd="slow" advTm="234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0 I-Love-Zombies-HD-Wallpaper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71500"/>
            <a:ext cx="9144000" cy="5715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85103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17">
        <p14:ripple/>
      </p:transition>
    </mc:Choice>
    <mc:Fallback>
      <p:transition spd="slow" advTm="201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 zombie-online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71500"/>
            <a:ext cx="9144000" cy="5715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85011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10">
        <p14:ripple/>
      </p:transition>
    </mc:Choice>
    <mc:Fallback>
      <p:transition spd="slow" advTm="221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-zombie-horde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71500"/>
            <a:ext cx="9144000" cy="5715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329424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32">
        <p14:ripple/>
      </p:transition>
    </mc:Choice>
    <mc:Fallback>
      <p:transition spd="slow" advTm="203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16100" y="0"/>
            <a:ext cx="5510213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103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88">
        <p14:ripple/>
      </p:transition>
    </mc:Choice>
    <mc:Fallback>
      <p:transition spd="slow" advTm="178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-1920x1080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495096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12">
        <p14:ripple/>
      </p:transition>
    </mc:Choice>
    <mc:Fallback>
      <p:transition spd="slow" advTm="201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142ZOMBIES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15950"/>
            <a:ext cx="9144000" cy="56261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34599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76">
        <p14:ripple/>
      </p:transition>
    </mc:Choice>
    <mc:Fallback>
      <p:transition spd="slow" advTm="227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4525_1_other_wallpapers_zombies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96206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47">
        <p14:ripple/>
      </p:transition>
    </mc:Choice>
    <mc:Fallback>
      <p:transition spd="slow" advTm="204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78112-zombies-zombie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363213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95">
        <p14:ripple/>
      </p:transition>
    </mc:Choice>
    <mc:Fallback>
      <p:transition spd="slow" advTm="189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78784-zombies-zombies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71500"/>
            <a:ext cx="9144000" cy="5715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262597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14">
        <p14:ripple/>
      </p:transition>
    </mc:Choice>
    <mc:Fallback>
      <p:transition spd="slow" advTm="181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1284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68313"/>
            <a:ext cx="9144000" cy="59197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09577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39">
        <p14:ripple/>
      </p:transition>
    </mc:Choice>
    <mc:Fallback>
      <p:transition spd="slow" advTm="193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22416279-zombie-walk-mexico-breaks-guinness-record-_94179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66713"/>
            <a:ext cx="9144000" cy="61229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289215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79">
        <p14:ripple/>
      </p:transition>
    </mc:Choice>
    <mc:Fallback>
      <p:transition spd="slow" advTm="207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1891501074193_0_ccb50_179232a3_xxl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19075"/>
            <a:ext cx="9144000" cy="64198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02798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57">
        <p14:ripple/>
      </p:transition>
    </mc:Choice>
    <mc:Fallback>
      <p:transition spd="slow" advTm="185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illionsofzombies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71500"/>
            <a:ext cx="9144000" cy="5715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139981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87">
        <p14:ripple/>
      </p:transition>
    </mc:Choice>
    <mc:Fallback>
      <p:transition spd="slow" advTm="198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lack-ops-zombies-call-of-duty-dlc-moon-rezurrection-treyarch-xbox-566368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06707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25">
        <p14:ripple/>
      </p:transition>
    </mc:Choice>
    <mc:Fallback>
      <p:transition spd="slow" advTm="192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ll-of-duty-black-ops-2-screenshot-zombies-1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58444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95">
        <p14:ripple/>
      </p:transition>
    </mc:Choice>
    <mc:Fallback>
      <p:transition spd="slow" advTm="159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ll-of-Duty-Black-Ops-2-zombies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630363"/>
            <a:ext cx="9144000" cy="35972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99964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61">
        <p14:ripple/>
      </p:transition>
    </mc:Choice>
    <mc:Fallback>
      <p:transition spd="slow" advTm="166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ll-of-duty-black-ops-annihilation-zombie-shangri-la-3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077330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69">
        <p14:ripple/>
      </p:transition>
    </mc:Choice>
    <mc:Fallback>
      <p:transition spd="slow" advTm="216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ity_Zombies_Wallpaper__yvt2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867406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30">
        <p14:ripple/>
      </p:transition>
    </mc:Choice>
    <mc:Fallback>
      <p:transition spd="slow" advTm="213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ODBOII-Nuketown-Zombies-for-DLC-Season-Pass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344196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98">
        <p14:ripple/>
      </p:transition>
    </mc:Choice>
    <mc:Fallback>
      <p:transition spd="slow" advTm="159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oD-zombies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5750" y="0"/>
            <a:ext cx="85725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85001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95">
        <p14:ripple/>
      </p:transition>
    </mc:Choice>
    <mc:Fallback>
      <p:transition spd="slow" advTm="159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ark-Evil-45893-434559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85788"/>
            <a:ext cx="9144000" cy="56864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86235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95">
        <p14:ripple/>
      </p:transition>
    </mc:Choice>
    <mc:Fallback>
      <p:transition spd="slow" advTm="259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isney_Zombies_by_akraru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92113"/>
            <a:ext cx="9144000" cy="60737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68227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28">
        <p14:ripple/>
      </p:transition>
    </mc:Choice>
    <mc:Fallback>
      <p:transition spd="slow" advTm="182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otos-de-zombies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28638"/>
            <a:ext cx="9144000" cy="57991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00564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85">
        <p14:ripple/>
      </p:transition>
    </mc:Choice>
    <mc:Fallback>
      <p:transition spd="slow" advTm="208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alloween-wallpaper-marvel-zombies-secret-war-zombies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88950"/>
            <a:ext cx="9144000" cy="58785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504164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42">
        <p14:ripple/>
      </p:transition>
    </mc:Choice>
    <mc:Fallback>
      <p:transition spd="slow" advTm="194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orror-Zombie-Wallpaper-Full-HD-1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93780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28">
        <p14:ripple/>
      </p:transition>
    </mc:Choice>
    <mc:Fallback>
      <p:transition spd="slow" advTm="182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unted-zombies-face-hd-pictures_jpg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79413"/>
            <a:ext cx="9144000" cy="60975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2056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74">
        <p14:ripple/>
      </p:transition>
    </mc:Choice>
    <mc:Fallback>
      <p:transition spd="slow" advTm="207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os_zombies_en_el_DF_Zombies_@_Mexico_City_(5113191297)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92113"/>
            <a:ext cx="9144000" cy="60721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415942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29">
        <p14:ripple/>
      </p:transition>
    </mc:Choice>
    <mc:Fallback>
      <p:transition spd="slow" advTm="232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eat_Grinder_zombie_(7265759848)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26316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95">
        <p14:ripple/>
      </p:transition>
    </mc:Choice>
    <mc:Fallback>
      <p:transition spd="slow" advTm="179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bama-zombies-alt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73088"/>
            <a:ext cx="9144000" cy="57102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26940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54">
        <p14:ripple/>
      </p:transition>
    </mc:Choice>
    <mc:Fallback>
      <p:transition spd="slow" advTm="195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andyOrton_zombieswwe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4163" y="0"/>
            <a:ext cx="8574087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2118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02">
        <p14:ripple/>
      </p:transition>
    </mc:Choice>
    <mc:Fallback>
      <p:transition spd="slow" advTm="210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ns-titre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21542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92">
        <p14:ripple/>
      </p:transition>
    </mc:Choice>
    <mc:Fallback>
      <p:transition spd="slow" advTm="179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ns-titrea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714904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72">
        <p14:ripple/>
      </p:transition>
    </mc:Choice>
    <mc:Fallback>
      <p:transition spd="slow" advTm="207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ns-titreqqqq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02665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97">
        <p14:ripple/>
      </p:transition>
    </mc:Choice>
    <mc:Fallback>
      <p:transition spd="slow" advTm="229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exy_zombie_0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69888"/>
            <a:ext cx="9144000" cy="61166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95690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18">
        <p14:ripple/>
      </p:transition>
    </mc:Choice>
    <mc:Fallback>
      <p:transition spd="slow" advTm="171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exy_Zombie_Girls_by_jenni970co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85763"/>
            <a:ext cx="9144000" cy="60864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24240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84">
        <p14:ripple/>
      </p:transition>
    </mc:Choice>
    <mc:Fallback>
      <p:transition spd="slow" advTm="188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thCA7DEU3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19088"/>
            <a:ext cx="9144000" cy="62182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8365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57">
        <p14:ripple/>
      </p:transition>
    </mc:Choice>
    <mc:Fallback>
      <p:transition spd="slow" advTm="195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thCAD6UDNT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79438"/>
            <a:ext cx="9144000" cy="56991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12396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04">
        <p14:ripple/>
      </p:transition>
    </mc:Choice>
    <mc:Fallback>
      <p:transition spd="slow" advTm="220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thCANM28YS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79438"/>
            <a:ext cx="9144000" cy="56991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747487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81">
        <p14:ripple/>
      </p:transition>
    </mc:Choice>
    <mc:Fallback>
      <p:transition spd="slow" advTm="188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WWE-Zombies-Michelle-McCool-michelle-mccool-8818178-1280-1024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5750" y="0"/>
            <a:ext cx="85725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710088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66">
        <p14:ripple/>
      </p:transition>
    </mc:Choice>
    <mc:Fallback>
      <p:transition spd="slow" advTm="206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wwe-zombies-the-big-show-jerishow-8817973-1280-1024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5750" y="0"/>
            <a:ext cx="85725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554318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74">
        <p14:ripple/>
      </p:transition>
    </mc:Choice>
    <mc:Fallback>
      <p:transition spd="slow" advTm="207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Zombie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650" y="0"/>
            <a:ext cx="86487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40984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71">
        <p14:ripple/>
      </p:transition>
    </mc:Choice>
    <mc:Fallback>
      <p:transition spd="slow" advTm="207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Zombie_costume_portrait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36725" y="0"/>
            <a:ext cx="567055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82134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14">
        <p14:ripple/>
      </p:transition>
    </mc:Choice>
    <mc:Fallback>
      <p:transition spd="slow" advTm="191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zombie_girl__by_jacob28-d4a9rcu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1088" y="0"/>
            <a:ext cx="6981825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840377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99">
        <p14:ripple/>
      </p:transition>
    </mc:Choice>
    <mc:Fallback>
      <p:transition spd="slow" advTm="189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zombie_girl-1680x1050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71500"/>
            <a:ext cx="9144000" cy="5715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04958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64">
        <p14:ripple/>
      </p:transition>
    </mc:Choice>
    <mc:Fallback>
      <p:transition spd="slow" advTm="56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Zombie_Wallpaper_HD_17__1920x1080_6313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52480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45">
        <p14:ripple/>
      </p:transition>
    </mc:Choice>
    <mc:Fallback>
      <p:transition spd="slow" advTm="164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zombie01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88938"/>
            <a:ext cx="9144000" cy="60801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459690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16">
        <p14:ripple/>
      </p:transition>
    </mc:Choice>
    <mc:Fallback>
      <p:transition spd="slow" advTm="191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ZOMBIE1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53793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50">
        <p14:ripple/>
      </p:transition>
    </mc:Choice>
    <mc:Fallback>
      <p:transition spd="slow" advTm="195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zombie02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57711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88">
        <p14:ripple/>
      </p:transition>
    </mc:Choice>
    <mc:Fallback>
      <p:transition spd="slow" advTm="198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zombie-apocalypse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71500"/>
            <a:ext cx="9144000" cy="5715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53279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11">
        <p14:ripple/>
      </p:transition>
    </mc:Choice>
    <mc:Fallback>
      <p:transition spd="slow" advTm="201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Zombie-girl_1450817i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8575"/>
            <a:ext cx="9144000" cy="67992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611461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1">
        <p14:ripple/>
      </p:transition>
    </mc:Choice>
    <mc:Fallback>
      <p:transition spd="slow" advTm="200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zombie-girls-field_2362322k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73088"/>
            <a:ext cx="9144000" cy="57118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588547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41">
        <p14:ripple/>
      </p:transition>
    </mc:Choice>
    <mc:Fallback>
      <p:transition spd="slow" advTm="204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zombie-girls-pinup05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127860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14">
        <p14:ripple/>
      </p:transition>
    </mc:Choice>
    <mc:Fallback>
      <p:transition spd="slow" advTm="191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zombies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46403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3">
        <p14:ripple/>
      </p:transition>
    </mc:Choice>
    <mc:Fallback>
      <p:transition spd="slow" advTm="200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zombies_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58838"/>
            <a:ext cx="9144000" cy="51387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800854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8">
        <p14:ripple/>
      </p:transition>
    </mc:Choice>
    <mc:Fallback>
      <p:transition spd="slow" advTm="200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Zombies_And_more_Zombies_by_boybalasa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8550" y="0"/>
            <a:ext cx="6945313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75963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12">
        <p14:ripple/>
      </p:transition>
    </mc:Choice>
    <mc:Fallback>
      <p:transition spd="slow" advTm="201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zombies_by_aioras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07963"/>
            <a:ext cx="9144000" cy="64420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319498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88">
        <p14:ripple/>
      </p:transition>
    </mc:Choice>
    <mc:Fallback>
      <p:transition spd="slow" advTm="198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Zombies_by_IcedCoffee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713241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95">
        <p14:ripple/>
      </p:transition>
    </mc:Choice>
    <mc:Fallback>
      <p:transition spd="slow" advTm="199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Zombies_cover_3_by_SavageZombie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9350" y="0"/>
            <a:ext cx="68453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724688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94">
        <p14:ripple/>
      </p:transition>
    </mc:Choice>
    <mc:Fallback>
      <p:transition spd="slow" advTm="209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zombies_drawing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8550" y="0"/>
            <a:ext cx="6945313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719005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98">
        <p14:ripple/>
      </p:transition>
    </mc:Choice>
    <mc:Fallback>
      <p:transition spd="slow" advTm="199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zombies1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362075"/>
            <a:ext cx="9144000" cy="41338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396961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14">
        <p14:ripple/>
      </p:transition>
    </mc:Choice>
    <mc:Fallback>
      <p:transition spd="slow" advTm="211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zombies1-660x41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81025"/>
            <a:ext cx="9144000" cy="56943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30915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14">
        <p14:ripple/>
      </p:transition>
    </mc:Choice>
    <mc:Fallback>
      <p:transition spd="slow" advTm="181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zombies1-67114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748720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02">
        <p14:ripple/>
      </p:transition>
    </mc:Choice>
    <mc:Fallback>
      <p:transition spd="slow" advTm="210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zombies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3688" y="0"/>
            <a:ext cx="8556625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47919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67">
        <p14:ripple/>
      </p:transition>
    </mc:Choice>
    <mc:Fallback>
      <p:transition spd="slow" advTm="136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Zombies-3-e1295473444620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09600"/>
            <a:ext cx="9144000" cy="56372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77179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93">
        <p14:ripple/>
      </p:transition>
    </mc:Choice>
    <mc:Fallback>
      <p:transition spd="slow" advTm="169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zombies21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4888" y="0"/>
            <a:ext cx="7132637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350850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26">
        <p14:ripple/>
      </p:transition>
    </mc:Choice>
    <mc:Fallback>
      <p:transition spd="slow" advTm="182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zombies21q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4163" y="0"/>
            <a:ext cx="8574087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65881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43">
        <p14:ripple/>
      </p:transition>
    </mc:Choice>
    <mc:Fallback>
      <p:transition spd="slow" advTm="184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zombies-800x60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763"/>
            <a:ext cx="9144000" cy="68468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35584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01">
        <p14:ripple/>
      </p:transition>
    </mc:Choice>
    <mc:Fallback>
      <p:transition spd="slow" advTm="220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zombies1024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03958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37">
        <p14:ripple/>
      </p:transition>
    </mc:Choice>
    <mc:Fallback>
      <p:transition spd="slow" advTm="203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zombies-1024-sds-25505jpg-f51d52bd91f0268d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38138"/>
            <a:ext cx="9144000" cy="61801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31055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61">
        <p14:ripple/>
      </p:transition>
    </mc:Choice>
    <mc:Fallback>
      <p:transition spd="slow" advTm="206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zombies-5908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71500"/>
            <a:ext cx="9144000" cy="5715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578321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85">
        <p14:ripple/>
      </p:transition>
    </mc:Choice>
    <mc:Fallback>
      <p:transition spd="slow" advTm="198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zombies-416064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68833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78">
        <p14:ripple/>
      </p:transition>
    </mc:Choice>
    <mc:Fallback>
      <p:transition spd="slow" advTm="187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ZombiesAtByberry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991806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1">
        <p14:ripple/>
      </p:transition>
    </mc:Choice>
    <mc:Fallback>
      <p:transition spd="slow" advTm="200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zombiesdddd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55663"/>
            <a:ext cx="9144000" cy="51450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35270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8">
        <p14:ripple/>
      </p:transition>
    </mc:Choice>
    <mc:Fallback>
      <p:transition spd="slow" advTm="200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zombiesee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04718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92">
        <p14:ripple/>
      </p:transition>
    </mc:Choice>
    <mc:Fallback>
      <p:transition spd="slow" advTm="209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zombiesf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17903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34">
        <p14:ripple/>
      </p:transition>
    </mc:Choice>
    <mc:Fallback>
      <p:transition spd="slow" advTm="193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zombiesfff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71500"/>
            <a:ext cx="9144000" cy="5715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80634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23">
        <p14:ripple/>
      </p:transition>
    </mc:Choice>
    <mc:Fallback>
      <p:transition spd="slow" advTm="202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zombies-hd-31294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71500"/>
            <a:ext cx="9144000" cy="5715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45175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25">
        <p14:ripple/>
      </p:transition>
    </mc:Choice>
    <mc:Fallback>
      <p:transition spd="slow" advTm="252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zombies-hd-31295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85788"/>
            <a:ext cx="9144000" cy="56864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52576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23">
        <p14:ripple/>
      </p:transition>
    </mc:Choice>
    <mc:Fallback>
      <p:transition spd="slow" advTm="232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zombieshhhhhhhh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7738" y="0"/>
            <a:ext cx="7246937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323486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38">
        <p14:ripple/>
      </p:transition>
    </mc:Choice>
    <mc:Fallback>
      <p:transition spd="slow" advTm="183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zombiesq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43352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01">
        <p14:ripple/>
      </p:transition>
    </mc:Choice>
    <mc:Fallback>
      <p:transition spd="slow" advTm="230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zombiesqqqqqqq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58838"/>
            <a:ext cx="9144000" cy="51403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60795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56">
        <p14:ripple/>
      </p:transition>
    </mc:Choice>
    <mc:Fallback>
      <p:transition spd="slow" advTm="165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zombiessssssss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39725"/>
            <a:ext cx="9144000" cy="61769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360247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46">
        <p14:ripple/>
      </p:transition>
    </mc:Choice>
    <mc:Fallback>
      <p:transition spd="slow" advTm="224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Zombies-stock3158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71500"/>
            <a:ext cx="9144000" cy="5715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85413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84">
        <p14:ripple/>
      </p:transition>
    </mc:Choice>
    <mc:Fallback>
      <p:transition spd="slow" advTm="208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zombiesvv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660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09">
        <p14:ripple/>
      </p:transition>
    </mc:Choice>
    <mc:Fallback>
      <p:transition spd="slow" advTm="160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zombiesvvv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00" y="0"/>
            <a:ext cx="9066213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63053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16">
        <p14:ripple/>
      </p:transition>
    </mc:Choice>
    <mc:Fallback>
      <p:transition spd="slow" advTm="271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zombieswww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952071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30">
        <p14:ripple/>
      </p:transition>
    </mc:Choice>
    <mc:Fallback>
      <p:transition spd="slow" advTm="223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zombiesza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56450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22">
        <p14:ripple/>
      </p:transition>
    </mc:Choice>
    <mc:Fallback>
      <p:transition spd="slow" advTm="212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Zombieszzzzzzzz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29297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93">
        <p14:ripple/>
      </p:transition>
    </mc:Choice>
    <mc:Fallback>
      <p:transition spd="slow" advTm="229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zombie-walk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900392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74">
        <p14:ripple/>
      </p:transition>
    </mc:Choice>
    <mc:Fallback>
      <p:transition spd="slow" advTm="187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zombie-walk-201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038421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35">
        <p14:ripple/>
      </p:transition>
    </mc:Choice>
    <mc:Fallback>
      <p:transition spd="slow" advTm="213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zombie-walks-2011-sexy-zombie-girl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92113"/>
            <a:ext cx="9144000" cy="60721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92089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00">
        <p14:ripple/>
      </p:transition>
    </mc:Choice>
    <mc:Fallback>
      <p:transition spd="slow" advTm="21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zombie-walks-2011-sexy-zombie-girl-3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92113"/>
            <a:ext cx="9144000" cy="60721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72808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30">
        <p14:ripple/>
      </p:transition>
    </mc:Choice>
    <mc:Fallback>
      <p:transition spd="slow" advTm="193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zombie-walks-2011-sexy-zombie-girl-4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92113"/>
            <a:ext cx="9144000" cy="60721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80032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26">
        <p14:ripple/>
      </p:transition>
    </mc:Choice>
    <mc:Fallback>
      <p:transition spd="slow" advTm="162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zombie-walks-2011-zombie-girl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92113"/>
            <a:ext cx="9144000" cy="60721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178851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38">
        <p14:ripple/>
      </p:transition>
    </mc:Choice>
    <mc:Fallback>
      <p:transition spd="slow" advTm="263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zombie-wallpaper-nazi-zombies-1600x900"/>
          <p:cNvPicPr>
            <a:picLocks noGrp="1" noChangeAspect="1"/>
          </p:cNvPicPr>
          <p:nvPr isPhoto="1"/>
        </p:nvPicPr>
        <p:blipFill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4067944" y="620688"/>
            <a:ext cx="3384376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600" dirty="0" smtClean="0">
                <a:solidFill>
                  <a:srgbClr val="FFFF00"/>
                </a:solidFill>
                <a:latin typeface="MATTEROFFACT" pitchFamily="2" charset="2"/>
              </a:rPr>
              <a:t>PPS</a:t>
            </a:r>
            <a:endParaRPr lang="fr-FR" sz="6600" dirty="0"/>
          </a:p>
        </p:txBody>
      </p:sp>
      <p:pic>
        <p:nvPicPr>
          <p:cNvPr id="1026" name="Picture 2" descr="C:\Users\laventura\Documents\Signatures N2\signature_33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540844"/>
            <a:ext cx="1763688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395536" y="4971612"/>
            <a:ext cx="172819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>
                <a:solidFill>
                  <a:srgbClr val="FFFF00"/>
                </a:solidFill>
                <a:latin typeface="MATTEROFFACT" pitchFamily="2" charset="2"/>
              </a:rPr>
              <a:t>Au </a:t>
            </a:r>
            <a:r>
              <a:rPr lang="fr-FR" b="1" dirty="0" smtClean="0">
                <a:solidFill>
                  <a:srgbClr val="FFFF00"/>
                </a:solidFill>
                <a:latin typeface="MATTEROFFACT" pitchFamily="2" charset="2"/>
              </a:rPr>
              <a:t>secours</a:t>
            </a:r>
            <a:endParaRPr lang="fr-FR" b="1" dirty="0"/>
          </a:p>
        </p:txBody>
      </p:sp>
      <p:pic>
        <p:nvPicPr>
          <p:cNvPr id="1028" name="Picture 4" descr="C:\Users\laventura\Documents\Signatures N2\signature_7 Paques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19672" y="2276872"/>
            <a:ext cx="2314575" cy="192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246661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961">
        <p14:ripple/>
      </p:transition>
    </mc:Choice>
    <mc:Fallback>
      <p:transition spd="slow" advTm="1496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4.60328E-7 L 1.0257 -0.36711 " pathEditMode="relative" rAng="0" ptsTypes="AA">
                                      <p:cBhvr>
                                        <p:cTn id="6" dur="22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1285" y="-183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10" dur="2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21" dur="225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0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|2|2.5|3.2"/>
</p:tagLst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</TotalTime>
  <Words>5</Words>
  <Application>Microsoft Office PowerPoint</Application>
  <PresentationFormat>Affichage à l'écran (4:3)</PresentationFormat>
  <Paragraphs>4</Paragraphs>
  <Slides>97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97</vt:i4>
      </vt:variant>
    </vt:vector>
  </HeadingPairs>
  <TitlesOfParts>
    <vt:vector size="98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Album photo</dc:title>
  <dc:creator>laventura</dc:creator>
  <cp:lastModifiedBy>laventura</cp:lastModifiedBy>
  <cp:revision>23</cp:revision>
  <dcterms:created xsi:type="dcterms:W3CDTF">2013-10-18T20:23:17Z</dcterms:created>
  <dcterms:modified xsi:type="dcterms:W3CDTF">2013-10-18T21:24:18Z</dcterms:modified>
</cp:coreProperties>
</file>