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852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6FA96-B4A5-41F8-890A-7D33758B7797}" type="datetimeFigureOut">
              <a:rPr lang="fr-FR" smtClean="0"/>
              <a:t>21/10/2013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6D055-9256-47E4-8D35-C4D06075B3E8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stock-D\MINBAR ELFATH 10101010\slideshow\p013_0_26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967373" y="0"/>
            <a:ext cx="3127287" cy="2348880"/>
          </a:xfrm>
          <a:prstGeom prst="rect">
            <a:avLst/>
          </a:prstGeom>
          <a:noFill/>
          <a:effectLst>
            <a:outerShdw blurRad="596900" dist="203200" dir="13020000" algn="ctr" rotWithShape="0">
              <a:srgbClr val="000000">
                <a:alpha val="51000"/>
              </a:srgbClr>
            </a:outerShdw>
          </a:effectLst>
        </p:spPr>
      </p:pic>
      <p:pic>
        <p:nvPicPr>
          <p:cNvPr id="1028" name="Picture 4" descr="E:\stock-D\images imam\DSC03865co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227852" cy="2420888"/>
          </a:xfrm>
          <a:prstGeom prst="rect">
            <a:avLst/>
          </a:prstGeom>
          <a:noFill/>
        </p:spPr>
      </p:pic>
      <p:pic>
        <p:nvPicPr>
          <p:cNvPr id="1027" name="Picture 3" descr="E:\stock-D\MINBAR ELFATH 10101010\slideshow\p012_1_6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0"/>
            <a:ext cx="3168352" cy="237626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36512" y="360040"/>
            <a:ext cx="9144000" cy="3212976"/>
          </a:xfrm>
        </p:spPr>
        <p:txBody>
          <a:bodyPr>
            <a:normAutofit fontScale="90000"/>
          </a:bodyPr>
          <a:lstStyle/>
          <a:p>
            <a:r>
              <a:rPr lang="ar-MA" sz="9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جُمُعَاتُ الفَتْح  </a:t>
            </a:r>
            <a:r>
              <a:rPr lang="fr-FR" dirty="0" smtClean="0"/>
              <a:t> </a:t>
            </a:r>
            <a:r>
              <a:rPr lang="ar-MA" dirty="0" smtClean="0"/>
              <a:t/>
            </a:r>
            <a:br>
              <a:rPr lang="ar-MA" dirty="0" smtClean="0"/>
            </a:br>
            <a:r>
              <a:rPr lang="ar-MA" dirty="0" smtClean="0"/>
              <a:t> </a:t>
            </a:r>
            <a:r>
              <a:rPr lang="ar-MA" dirty="0" smtClean="0">
                <a:cs typeface="Al-Mujahed Gift 5" pitchFamily="2" charset="-78"/>
              </a:rPr>
              <a:t>خُطَبٌ مِنْبَرِية   </a:t>
            </a:r>
            <a:r>
              <a:rPr lang="fr-FR" dirty="0" smtClean="0">
                <a:cs typeface="Al-Mujahed Gift 5" pitchFamily="2" charset="-78"/>
              </a:rPr>
              <a:t/>
            </a:r>
            <a:br>
              <a:rPr lang="fr-FR" dirty="0" smtClean="0">
                <a:cs typeface="Al-Mujahed Gift 5" pitchFamily="2" charset="-78"/>
              </a:rPr>
            </a:br>
            <a:r>
              <a:rPr lang="fr-FR" sz="4000" dirty="0" smtClean="0">
                <a:latin typeface="ae_Dimnah" pitchFamily="18" charset="-78"/>
                <a:cs typeface="ae_Dimnah" pitchFamily="18" charset="-78"/>
              </a:rPr>
              <a:t> </a:t>
            </a:r>
            <a:r>
              <a:rPr lang="ar-MA" sz="4000" dirty="0" smtClean="0">
                <a:solidFill>
                  <a:srgbClr val="0000FF"/>
                </a:solidFill>
                <a:latin typeface="ae_Dimnah" pitchFamily="18" charset="-78"/>
                <a:cs typeface="ae_Dimnah" pitchFamily="18" charset="-78"/>
              </a:rPr>
              <a:t>:عبد العزيز دوشي</a:t>
            </a:r>
            <a:r>
              <a:rPr lang="fr-FR" sz="4000" dirty="0" smtClean="0">
                <a:latin typeface="ae_Dimnah" pitchFamily="18" charset="-78"/>
                <a:cs typeface="ae_Dimnah" pitchFamily="18" charset="-78"/>
              </a:rPr>
              <a:t> </a:t>
            </a:r>
            <a:r>
              <a:rPr lang="ar-MA" dirty="0" smtClean="0">
                <a:latin typeface="Arabsw"/>
                <a:cs typeface="sultan - free" pitchFamily="2" charset="-78"/>
              </a:rPr>
              <a:t>لفضيلة الشيخ</a:t>
            </a:r>
            <a:r>
              <a:rPr lang="fr-FR" dirty="0" smtClean="0">
                <a:latin typeface="Arabsw"/>
                <a:cs typeface="sultan - free" pitchFamily="2" charset="-78"/>
              </a:rPr>
              <a:t> </a:t>
            </a:r>
            <a:r>
              <a:rPr lang="ar-MA" dirty="0" smtClean="0">
                <a:latin typeface="Arabsw"/>
                <a:cs typeface="sultan - free" pitchFamily="2" charset="-78"/>
              </a:rPr>
              <a:t>من رحاب مسجد الفتح                                                             </a:t>
            </a:r>
            <a:r>
              <a:rPr lang="fr-FR" dirty="0" smtClean="0">
                <a:latin typeface="Arabsw"/>
                <a:cs typeface="sultan - free" pitchFamily="2" charset="-78"/>
              </a:rPr>
              <a:t>                    </a:t>
            </a:r>
            <a:endParaRPr lang="fr-FR" dirty="0">
              <a:latin typeface="Arabsw"/>
              <a:cs typeface="sultan - free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 جُمُعَاتُ الفَتْح     خُطَبٌ مِنْبَرِية     :عبد العزيز دوشي لفضيلة الشيخ من رحاب مسجد الفتح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جُمُعَاتُ الفَتْح  خُطَبٌ مِنْبَرِية      لفضيلة الشيخ</dc:title>
  <dc:creator>jdii</dc:creator>
  <cp:lastModifiedBy>jdii</cp:lastModifiedBy>
  <cp:revision>6</cp:revision>
  <dcterms:created xsi:type="dcterms:W3CDTF">2013-10-21T08:39:45Z</dcterms:created>
  <dcterms:modified xsi:type="dcterms:W3CDTF">2013-10-21T09:36:58Z</dcterms:modified>
</cp:coreProperties>
</file>