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301" r:id="rId5"/>
    <p:sldId id="272" r:id="rId6"/>
    <p:sldId id="263" r:id="rId7"/>
    <p:sldId id="288" r:id="rId8"/>
    <p:sldId id="292" r:id="rId9"/>
    <p:sldId id="291" r:id="rId10"/>
    <p:sldId id="264" r:id="rId11"/>
    <p:sldId id="265" r:id="rId12"/>
    <p:sldId id="279" r:id="rId13"/>
    <p:sldId id="302" r:id="rId14"/>
    <p:sldId id="282" r:id="rId15"/>
    <p:sldId id="261" r:id="rId16"/>
    <p:sldId id="290" r:id="rId17"/>
    <p:sldId id="289" r:id="rId18"/>
    <p:sldId id="298" r:id="rId19"/>
    <p:sldId id="274" r:id="rId20"/>
    <p:sldId id="308" r:id="rId21"/>
    <p:sldId id="284" r:id="rId22"/>
    <p:sldId id="260" r:id="rId23"/>
    <p:sldId id="297" r:id="rId24"/>
    <p:sldId id="262" r:id="rId25"/>
    <p:sldId id="273" r:id="rId26"/>
    <p:sldId id="276" r:id="rId27"/>
    <p:sldId id="277" r:id="rId28"/>
    <p:sldId id="275" r:id="rId29"/>
    <p:sldId id="299" r:id="rId30"/>
    <p:sldId id="300" r:id="rId31"/>
    <p:sldId id="283" r:id="rId32"/>
    <p:sldId id="305" r:id="rId33"/>
    <p:sldId id="266" r:id="rId34"/>
    <p:sldId id="293" r:id="rId35"/>
    <p:sldId id="268" r:id="rId36"/>
    <p:sldId id="294" r:id="rId37"/>
    <p:sldId id="269" r:id="rId38"/>
    <p:sldId id="307" r:id="rId39"/>
    <p:sldId id="306" r:id="rId40"/>
    <p:sldId id="295" r:id="rId41"/>
    <p:sldId id="287" r:id="rId42"/>
    <p:sldId id="271" r:id="rId43"/>
    <p:sldId id="270" r:id="rId44"/>
    <p:sldId id="296" r:id="rId45"/>
    <p:sldId id="278" r:id="rId46"/>
    <p:sldId id="286" r:id="rId47"/>
    <p:sldId id="280" r:id="rId48"/>
    <p:sldId id="303" r:id="rId49"/>
    <p:sldId id="304" r:id="rId50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7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8562C5-9BF8-41CE-B8AA-B8566BE2108D}" type="slidenum">
              <a:rPr lang="tr-TR"/>
              <a:pPr/>
              <a:t>‹N°›</a:t>
            </a:fld>
            <a:endParaRPr lang="tr-TR"/>
          </a:p>
        </p:txBody>
      </p:sp>
    </p:spTree>
  </p:cSld>
  <p:clrMapOvr>
    <a:masterClrMapping/>
  </p:clrMapOvr>
  <p:transition spd="med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2F529F-FF27-41DB-AC85-8D5A8AE29307}" type="slidenum">
              <a:rPr lang="tr-TR"/>
              <a:pPr/>
              <a:t>‹N°›</a:t>
            </a:fld>
            <a:endParaRPr lang="tr-TR"/>
          </a:p>
        </p:txBody>
      </p:sp>
    </p:spTree>
  </p:cSld>
  <p:clrMapOvr>
    <a:masterClrMapping/>
  </p:clrMapOvr>
  <p:transition spd="med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476702-D251-462E-9CCC-5F3B978560EA}" type="slidenum">
              <a:rPr lang="tr-TR"/>
              <a:pPr/>
              <a:t>‹N°›</a:t>
            </a:fld>
            <a:endParaRPr lang="tr-TR"/>
          </a:p>
        </p:txBody>
      </p:sp>
    </p:spTree>
  </p:cSld>
  <p:clrMapOvr>
    <a:masterClrMapping/>
  </p:clrMapOvr>
  <p:transition spd="med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F6296C-D888-44C2-B8E9-499DD4211D0B}" type="slidenum">
              <a:rPr lang="tr-TR"/>
              <a:pPr/>
              <a:t>‹N°›</a:t>
            </a:fld>
            <a:endParaRPr lang="tr-TR"/>
          </a:p>
        </p:txBody>
      </p:sp>
    </p:spTree>
  </p:cSld>
  <p:clrMapOvr>
    <a:masterClrMapping/>
  </p:clrMapOvr>
  <p:transition spd="med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623754-91E3-49D5-A836-CE5D39F5601B}" type="slidenum">
              <a:rPr lang="tr-TR"/>
              <a:pPr/>
              <a:t>‹N°›</a:t>
            </a:fld>
            <a:endParaRPr lang="tr-TR"/>
          </a:p>
        </p:txBody>
      </p:sp>
    </p:spTree>
  </p:cSld>
  <p:clrMapOvr>
    <a:masterClrMapping/>
  </p:clrMapOvr>
  <p:transition spd="med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A31F27-0A31-4DB4-9C64-7D234CA164CE}" type="slidenum">
              <a:rPr lang="tr-TR"/>
              <a:pPr/>
              <a:t>‹N°›</a:t>
            </a:fld>
            <a:endParaRPr lang="tr-TR"/>
          </a:p>
        </p:txBody>
      </p:sp>
    </p:spTree>
  </p:cSld>
  <p:clrMapOvr>
    <a:masterClrMapping/>
  </p:clrMapOvr>
  <p:transition spd="med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513F5A-E8DC-4D3A-8CB9-2495B77FE49B}" type="slidenum">
              <a:rPr lang="tr-TR"/>
              <a:pPr/>
              <a:t>‹N°›</a:t>
            </a:fld>
            <a:endParaRPr lang="tr-TR"/>
          </a:p>
        </p:txBody>
      </p:sp>
    </p:spTree>
  </p:cSld>
  <p:clrMapOvr>
    <a:masterClrMapping/>
  </p:clrMapOvr>
  <p:transition spd="med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473C00-C587-4D74-ACCD-11B5DB0DD57B}" type="slidenum">
              <a:rPr lang="tr-TR"/>
              <a:pPr/>
              <a:t>‹N°›</a:t>
            </a:fld>
            <a:endParaRPr lang="tr-TR"/>
          </a:p>
        </p:txBody>
      </p:sp>
    </p:spTree>
  </p:cSld>
  <p:clrMapOvr>
    <a:masterClrMapping/>
  </p:clrMapOvr>
  <p:transition spd="med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5ADC29-FB7F-4D6F-927C-B91C9F9B6449}" type="slidenum">
              <a:rPr lang="tr-TR"/>
              <a:pPr/>
              <a:t>‹N°›</a:t>
            </a:fld>
            <a:endParaRPr lang="tr-TR"/>
          </a:p>
        </p:txBody>
      </p:sp>
    </p:spTree>
  </p:cSld>
  <p:clrMapOvr>
    <a:masterClrMapping/>
  </p:clrMapOvr>
  <p:transition spd="med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097873-692D-4904-B566-284054CB92FE}" type="slidenum">
              <a:rPr lang="tr-TR"/>
              <a:pPr/>
              <a:t>‹N°›</a:t>
            </a:fld>
            <a:endParaRPr lang="tr-TR"/>
          </a:p>
        </p:txBody>
      </p:sp>
    </p:spTree>
  </p:cSld>
  <p:clrMapOvr>
    <a:masterClrMapping/>
  </p:clrMapOvr>
  <p:transition spd="med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95455A-618A-402B-B997-590D2198444D}" type="slidenum">
              <a:rPr lang="tr-TR"/>
              <a:pPr/>
              <a:t>‹N°›</a:t>
            </a:fld>
            <a:endParaRPr lang="tr-TR"/>
          </a:p>
        </p:txBody>
      </p:sp>
    </p:spTree>
  </p:cSld>
  <p:clrMapOvr>
    <a:masterClrMapping/>
  </p:clrMapOvr>
  <p:transition spd="med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tr-T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tr-T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5FB0C2C-9FFB-4D04-8114-85305F4279C1}" type="slidenum">
              <a:rPr lang="tr-TR"/>
              <a:pPr/>
              <a:t>‹N°›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Belgelerim a\PPS DRAF\x01KKTR5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2057400"/>
            <a:ext cx="7391400" cy="3081338"/>
          </a:xfrm>
          <a:prstGeom prst="rect">
            <a:avLst/>
          </a:prstGeom>
          <a:noFill/>
        </p:spPr>
      </p:pic>
      <p:sp>
        <p:nvSpPr>
          <p:cNvPr id="3079" name="WordArt 7"/>
          <p:cNvSpPr>
            <a:spLocks noChangeArrowheads="1" noChangeShapeType="1" noTextEdit="1"/>
          </p:cNvSpPr>
          <p:nvPr/>
        </p:nvSpPr>
        <p:spPr bwMode="auto">
          <a:xfrm>
            <a:off x="381000" y="228600"/>
            <a:ext cx="8534400" cy="1524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fr-FR" sz="3600" b="1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9900"/>
                  </a:gs>
                  <a:gs pos="50000">
                    <a:srgbClr val="FF3300">
                      <a:alpha val="50000"/>
                    </a:srgbClr>
                  </a:gs>
                  <a:gs pos="100000">
                    <a:srgbClr val="FF9900"/>
                  </a:gs>
                </a:gsLst>
                <a:lin ang="5400000" scaled="1"/>
              </a:gradFill>
              <a:effectLst>
                <a:outerShdw dist="45791" dir="2021404" algn="ctr" rotWithShape="0">
                  <a:srgbClr val="9999FF"/>
                </a:outerShdw>
              </a:effectLst>
              <a:latin typeface="Comic Sans MS"/>
            </a:endParaRP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152400" y="5334000"/>
            <a:ext cx="647700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Je ne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pouvais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 pas ne pas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écrire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ce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livre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. Les images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que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vous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allez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voir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vont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éveiller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votre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pensée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 en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l’accablant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 d’un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millier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d’idées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…à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ce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 moment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là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,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vous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philosopherez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 et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commencerez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 à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saisir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 le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contenu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 de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mon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 </a:t>
            </a:r>
            <a:r>
              <a:rPr lang="en-US" sz="1400" b="1" dirty="0" err="1" smtClean="0">
                <a:solidFill>
                  <a:schemeClr val="accent1"/>
                </a:solidFill>
                <a:latin typeface="Comic Sans MS" pitchFamily="66" charset="0"/>
              </a:rPr>
              <a:t>livre</a:t>
            </a:r>
            <a:r>
              <a:rPr lang="en-US" sz="1400" b="1" dirty="0" smtClean="0">
                <a:solidFill>
                  <a:schemeClr val="accent1"/>
                </a:solidFill>
                <a:latin typeface="Comic Sans MS" pitchFamily="66" charset="0"/>
              </a:rPr>
              <a:t>.</a:t>
            </a:r>
            <a:endParaRPr lang="en-US" sz="1400" b="1" dirty="0" smtClean="0">
              <a:solidFill>
                <a:schemeClr val="accent1"/>
              </a:solidFill>
              <a:latin typeface="Comic Sans MS" pitchFamily="66" charset="0"/>
            </a:endParaRPr>
          </a:p>
          <a:p>
            <a:pPr eaLnBrk="0" hangingPunct="0">
              <a:spcBef>
                <a:spcPct val="50000"/>
              </a:spcBef>
            </a:pPr>
            <a:endParaRPr lang="en-US" sz="1400" b="1" dirty="0">
              <a:solidFill>
                <a:schemeClr val="accent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0000">
    <p:zoom/>
    <p:sndAc>
      <p:stSnd loop="1">
        <p:snd r:embed="rId2" name="NEW1_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3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Belgelerim a\PPS DRAF\z49300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371600"/>
            <a:ext cx="8382000" cy="39624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Belgelerim a\PPS DRAF\z01untitled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609600"/>
            <a:ext cx="8610600" cy="54102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5" name="Picture 1027" descr="C:\Belgelerim a\PPS DRAF\zKKTR2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28600"/>
            <a:ext cx="8686800" cy="6335713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Belgelerim a\PPS DRAF\zKKTR3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228600"/>
            <a:ext cx="4956175" cy="64008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Belgelerim a\DOSYALAR  (2)\Karikaturler c\zkarikatur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381000"/>
            <a:ext cx="8343900" cy="6096000"/>
          </a:xfrm>
          <a:prstGeom prst="rect">
            <a:avLst/>
          </a:prstGeom>
          <a:noFill/>
          <a:ln w="1905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1027" descr="C:\Belgelerim a\DOSYALAR  (2)\Karikaturler c\zgerhard_mas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96863"/>
            <a:ext cx="8534400" cy="6240462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3" descr="C:\Belgelerim a\DOSYALAR (1)\KARIKA~1\zKKTR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54000"/>
            <a:ext cx="8496300" cy="6196013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026" descr="C:\Belgelerim a\DOSYALAR  (2)\Karikaturler c\zoleg_delgadcsh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228600"/>
            <a:ext cx="5715000" cy="6400800"/>
          </a:xfrm>
          <a:prstGeom prst="rect">
            <a:avLst/>
          </a:prstGeom>
          <a:noFill/>
          <a:ln w="1905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10000"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Belgelerim a\DOSYALAR  (2)\Karikaturler c\zion_barb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228600"/>
            <a:ext cx="5448300" cy="64770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Belgelerim a\DOSYALAR  (2)\Karikaturler c\zali_sukru_fid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81000"/>
            <a:ext cx="8458200" cy="6218238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Belgelerim a\DOSYALAR  (2)\Karikaturler c\zon_x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228600"/>
            <a:ext cx="5943600" cy="6400800"/>
          </a:xfrm>
          <a:prstGeom prst="rect">
            <a:avLst/>
          </a:prstGeom>
          <a:noFill/>
          <a:ln w="1905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9" name="Picture 1027" descr="C:\Belgelerim a\DOSYALAR  (2)\Karikaturler c\zpic170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304800"/>
            <a:ext cx="5575300" cy="6324600"/>
          </a:xfrm>
          <a:prstGeom prst="rect">
            <a:avLst/>
          </a:prstGeom>
          <a:noFill/>
          <a:ln w="1905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1027" descr="C:\Belgelerim a\PPS DRAF\zKKTR4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304800"/>
            <a:ext cx="4824413" cy="63246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Belgelerim a\DOSYALAR  (2)\Karikaturler c\zucunc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228600"/>
            <a:ext cx="5638800" cy="6400800"/>
          </a:xfrm>
          <a:prstGeom prst="rect">
            <a:avLst/>
          </a:prstGeom>
          <a:noFill/>
          <a:ln w="1905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Belgelerim a\DOSYALAR  (2)\Karikaturler c\zthomaz_plabman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304800"/>
            <a:ext cx="5562600" cy="6324600"/>
          </a:xfrm>
          <a:prstGeom prst="rect">
            <a:avLst/>
          </a:prstGeom>
          <a:noFill/>
          <a:ln w="1905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1027" descr="C:\Belgelerim a\PPS DRAF\zKKTR2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304800"/>
            <a:ext cx="6324600" cy="62484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1027" descr="C:\Belgelerim a\PPS DRAF\z01ucunc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228600"/>
            <a:ext cx="5408613" cy="64008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C:\Belgelerim a\DOSYALAR (1)\KARIKA~1\zKKTR6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28600"/>
            <a:ext cx="8610600" cy="6342063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Documents and Settings\Owner\My Documents\נחמדונים\תמונות\קריקטורות\Well Trained Blind Do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152400"/>
            <a:ext cx="5819775" cy="6553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 thruBlk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026" descr="C:\Belgelerim a\PPS DRAF\zKKTR2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8534400" cy="61722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Belgelerim a\DOSYALAR  (2)\Karikaturler c\zviktor_zue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228600"/>
            <a:ext cx="5715000" cy="6400800"/>
          </a:xfrm>
          <a:prstGeom prst="rect">
            <a:avLst/>
          </a:prstGeom>
          <a:noFill/>
          <a:ln w="1905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026" descr="C:\Belgelerim a\DOSYALAR  (2)\Karikaturler c\zucuncu_x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304800"/>
            <a:ext cx="5156200" cy="6324600"/>
          </a:xfrm>
          <a:prstGeom prst="rect">
            <a:avLst/>
          </a:prstGeom>
          <a:noFill/>
          <a:ln w="1905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Belgelerim a\PPS DRAF\zKKTR2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8534400" cy="61722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Belgelerim a\PPS DRAF\zonbes_xx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228600"/>
            <a:ext cx="4940300" cy="64008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Belgelerim a\DOSYALAR  (2)\Karikaturler c\zwarlo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8610600" cy="6340475"/>
          </a:xfrm>
          <a:prstGeom prst="rect">
            <a:avLst/>
          </a:prstGeom>
          <a:noFill/>
          <a:ln w="1905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Belgelerim a\DOSYALAR  (2)\Karikaturler c\zbirinci_x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304800"/>
            <a:ext cx="5410200" cy="63246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Belgelerim a\DOSYALAR  (2)\Karikaturler c\z015102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28600"/>
            <a:ext cx="8686800" cy="6389688"/>
          </a:xfrm>
          <a:prstGeom prst="rect">
            <a:avLst/>
          </a:prstGeom>
          <a:noFill/>
          <a:ln w="1905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026" descr="C:\Belgelerim a\PPS DRAF\zKKTR3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8610600" cy="631825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026" descr="C:\Belgelerim a\PPS DRAF\zKKTR4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304800"/>
            <a:ext cx="5842000" cy="63246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Belgelerim a\PPS DRAF\zKKTR2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8610600" cy="62484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1027" descr="C:\Belgelerim a\DOSYALAR  (2)\Karikaturler c\z01d_000b01c352b9$54ac20e0$0322f70c@attb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04800"/>
            <a:ext cx="8610600" cy="6289675"/>
          </a:xfrm>
          <a:prstGeom prst="rect">
            <a:avLst/>
          </a:prstGeom>
          <a:noFill/>
          <a:ln w="1905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Belgelerim a\DOSYALAR  (2)\Karikaturler c\zahmed_harou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8458200" cy="62484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1027" descr="C:\Belgelerim a\DOSYALAR  (2)\Karikaturler c\zbes_x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8115300" cy="62611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Belgelerim a\PPS DRAF\z01onuc_xx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228600"/>
            <a:ext cx="5334000" cy="64008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 descr="C:\Belgelerim a\DOSYALAR  (2)\Karikaturler c\zdort_x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28600"/>
            <a:ext cx="8686800" cy="63246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Belgelerim a\PPS DRAF\zKKTR3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"/>
            <a:ext cx="8458200" cy="6270625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Documents and Settings\Owner\My Documents\נחמדונים\תמונות\קריקטורות\JIH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52400"/>
            <a:ext cx="8763000" cy="65897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 thruBlk="1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3" name="Picture 3" descr="C:\Documents and Settings\Owner\My Documents\נחמדונים\תמונות\קריקטורות\European Antisemitism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52400"/>
            <a:ext cx="6096000" cy="6553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 thruBlk="1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Belgelerim a\PPS DRAF\zKKTR2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228600"/>
            <a:ext cx="4803775" cy="64008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Belgelerim a\DOSYALAR  (2)\Karikaturler c\zsekiz_x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8610600" cy="6324600"/>
          </a:xfrm>
          <a:prstGeom prst="rect">
            <a:avLst/>
          </a:prstGeom>
          <a:noFill/>
          <a:ln w="1905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Belgelerim a\PPS DRAF\zKKTR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76225"/>
            <a:ext cx="8610600" cy="621665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Belgelerim a\DOSYALAR  (2)\Karikaturler c\z01jurij_kosabuk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304800"/>
            <a:ext cx="4876800" cy="63246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Belgelerim a\DOSYALAR  (2)\Karikaturler c\zdokuz_x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95275"/>
            <a:ext cx="8648700" cy="6269038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 thruBlk="1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Belgelerim a\PPS DRAF\zKKTR2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228600"/>
            <a:ext cx="7010400" cy="64008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15000">
    <p:fade thruBlk="1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C:\Belgelerim a\PPS DRAF\z01ORGANIZASYON SEMAS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304800"/>
            <a:ext cx="6781800" cy="63246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10000">
    <p:fade thruBlk="1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C:\Belgelerim a\PPS DRAF\zKKTR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304800"/>
            <a:ext cx="5160963" cy="62484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Belgelerim a\PPS DRAF\z0012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228600"/>
            <a:ext cx="7467600" cy="63246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Belgelerim a\PPS DRAF\zKKTR2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304800"/>
            <a:ext cx="5562600" cy="6248400"/>
          </a:xfrm>
          <a:prstGeom prst="rect">
            <a:avLst/>
          </a:prstGeom>
          <a:noFill/>
          <a:ln w="203200" cmpd="tri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7620000" y="3933056"/>
            <a:ext cx="12954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kumimoji="1" lang="en-US" altLang="en-US" sz="1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David" pitchFamily="2" charset="-79"/>
              </a:rPr>
              <a:t>Kader BEN MOHAMED</a:t>
            </a:r>
          </a:p>
          <a:p>
            <a:pPr algn="ctr"/>
            <a:endParaRPr kumimoji="1" lang="en-US" altLang="en-US" sz="1400" b="1" dirty="0">
              <a:solidFill>
                <a:srgbClr val="FF0066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  <a:cs typeface="David" pitchFamily="2" charset="-79"/>
            </a:endParaRPr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 autoUpdateAnimBg="0"/>
    </p:bldLst>
  </p:timing>
</p:sld>
</file>

<file path=ppt/theme/theme1.xml><?xml version="1.0" encoding="utf-8"?>
<a:theme xmlns:a="http://schemas.openxmlformats.org/drawingml/2006/main" name="Varsayılan Tasarım">
  <a:themeElements>
    <a:clrScheme name="Varsayılan Tasarım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arsayılan Tasarım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44</Words>
  <Application>Microsoft Office PowerPoint</Application>
  <PresentationFormat>Affichage à l'écran (4:3)</PresentationFormat>
  <Paragraphs>2</Paragraphs>
  <Slides>49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0" baseType="lpstr">
      <vt:lpstr>Varsayılan Tasarım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kader</dc:creator>
  <cp:lastModifiedBy>kader</cp:lastModifiedBy>
  <cp:revision>24</cp:revision>
  <dcterms:created xsi:type="dcterms:W3CDTF">2004-10-14T23:11:59Z</dcterms:created>
  <dcterms:modified xsi:type="dcterms:W3CDTF">2013-10-20T19:35:42Z</dcterms:modified>
</cp:coreProperties>
</file>