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84" d="100"/>
          <a:sy n="184" d="100"/>
        </p:scale>
        <p:origin x="-78" y="22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33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150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60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876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50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73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622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92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65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261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4422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89D09-EA9F-4EC7-80F0-BFDB6C48BDF0}" type="datetimeFigureOut">
              <a:rPr lang="fr-FR" smtClean="0"/>
              <a:t>18/02/2013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EA8F1-AA0B-430A-BAF9-E8865EB2BA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02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17" Type="http://schemas.openxmlformats.org/officeDocument/2006/relationships/image" Target="../media/image31.jpeg"/><Relationship Id="rId2" Type="http://schemas.openxmlformats.org/officeDocument/2006/relationships/image" Target="../media/image16.jpe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19" Type="http://schemas.openxmlformats.org/officeDocument/2006/relationships/image" Target="../media/image33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 5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61"/>
          <a:stretch/>
        </p:blipFill>
        <p:spPr>
          <a:xfrm>
            <a:off x="4283967" y="332656"/>
            <a:ext cx="2376265" cy="93924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5" name="Connecteur droit 14"/>
          <p:cNvCxnSpPr/>
          <p:nvPr/>
        </p:nvCxnSpPr>
        <p:spPr>
          <a:xfrm>
            <a:off x="71960" y="2492896"/>
            <a:ext cx="4140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1981209" y="4581216"/>
            <a:ext cx="223075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 rot="5400000">
            <a:off x="1265096" y="543304"/>
            <a:ext cx="7812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1900021" y="332656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1900021" y="756000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1479600" y="1170000"/>
            <a:ext cx="7812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8100480" y="2204904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44"/>
          <p:cNvSpPr/>
          <p:nvPr/>
        </p:nvSpPr>
        <p:spPr>
          <a:xfrm rot="16200000">
            <a:off x="2681824" y="4887128"/>
            <a:ext cx="3312368" cy="25209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75000"/>
                  </a:schemeClr>
                </a:solidFill>
                <a:latin typeface="AG Avalanche-Bold" pitchFamily="34" charset="0"/>
              </a:rPr>
              <a:t>LORIENT  le  13/02/2013 </a:t>
            </a:r>
            <a:endParaRPr lang="fr-FR" dirty="0">
              <a:solidFill>
                <a:schemeClr val="accent2">
                  <a:lumMod val="75000"/>
                </a:schemeClr>
              </a:solidFill>
              <a:latin typeface="AG Avalanche-Bold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3" r="15335" b="6400"/>
          <a:stretch/>
        </p:blipFill>
        <p:spPr>
          <a:xfrm>
            <a:off x="2318149" y="764704"/>
            <a:ext cx="1785779" cy="1656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33" y="2560172"/>
            <a:ext cx="3960000" cy="19288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9" y="4687549"/>
            <a:ext cx="2144924" cy="19818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3" name="Rectangle 42"/>
          <p:cNvSpPr/>
          <p:nvPr/>
        </p:nvSpPr>
        <p:spPr>
          <a:xfrm rot="5400000">
            <a:off x="1337104" y="4891819"/>
            <a:ext cx="7812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43"/>
          <p:cNvSpPr/>
          <p:nvPr/>
        </p:nvSpPr>
        <p:spPr>
          <a:xfrm>
            <a:off x="260902" y="4680000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/>
          <p:cNvSpPr/>
          <p:nvPr/>
        </p:nvSpPr>
        <p:spPr>
          <a:xfrm>
            <a:off x="1114062" y="5104515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/>
          <p:cNvSpPr/>
          <p:nvPr/>
        </p:nvSpPr>
        <p:spPr>
          <a:xfrm>
            <a:off x="692902" y="4687549"/>
            <a:ext cx="7812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7" name="Imag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62" y="5517232"/>
            <a:ext cx="1472342" cy="1152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9" name="Imag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4" t="11150" r="8174" b="2753"/>
          <a:stretch/>
        </p:blipFill>
        <p:spPr>
          <a:xfrm>
            <a:off x="7244019" y="2636912"/>
            <a:ext cx="1648461" cy="14901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26" name="Picture 2" descr="K:\Photothèque\Lorient Armada\Armada\Armada2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80" y="620688"/>
            <a:ext cx="774000" cy="153233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Rectangle 50"/>
          <p:cNvSpPr/>
          <p:nvPr/>
        </p:nvSpPr>
        <p:spPr>
          <a:xfrm rot="5400000">
            <a:off x="7033419" y="1994304"/>
            <a:ext cx="7812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/>
          <p:cNvSpPr/>
          <p:nvPr/>
        </p:nvSpPr>
        <p:spPr>
          <a:xfrm>
            <a:off x="7668344" y="1781560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/>
          <p:cNvSpPr/>
          <p:nvPr/>
        </p:nvSpPr>
        <p:spPr>
          <a:xfrm>
            <a:off x="7668344" y="2204904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0" name="Imag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500" y="5200910"/>
            <a:ext cx="1800479" cy="145244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1" name="Image 4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2" r="7426"/>
          <a:stretch/>
        </p:blipFill>
        <p:spPr>
          <a:xfrm>
            <a:off x="7236296" y="4189611"/>
            <a:ext cx="1648800" cy="13276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2" name="Image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944" y="5609352"/>
            <a:ext cx="1875574" cy="1044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5" name="Rectangle 54"/>
          <p:cNvSpPr/>
          <p:nvPr/>
        </p:nvSpPr>
        <p:spPr>
          <a:xfrm>
            <a:off x="4287207" y="1145406"/>
            <a:ext cx="1998000" cy="185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19050">
                <a:noFill/>
              </a:ln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213036" y="1159200"/>
            <a:ext cx="216024" cy="166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/>
          <p:cNvSpPr/>
          <p:nvPr/>
        </p:nvSpPr>
        <p:spPr>
          <a:xfrm>
            <a:off x="6084168" y="1296000"/>
            <a:ext cx="216024" cy="1716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9" name="Image 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1200340"/>
            <a:ext cx="1950947" cy="2092811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  <p:cxnSp>
        <p:nvCxnSpPr>
          <p:cNvPr id="13" name="Connecteur droit 12"/>
          <p:cNvCxnSpPr/>
          <p:nvPr/>
        </p:nvCxnSpPr>
        <p:spPr>
          <a:xfrm flipH="1">
            <a:off x="4211960" y="306000"/>
            <a:ext cx="40" cy="607532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0" name="Picture 2" descr="J:\ESSAFOOT\EssaFoot2011\VOC-FCL\418px-Logo_FC_Lorient_(2010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74628"/>
            <a:ext cx="1008112" cy="144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J:\ESSAFOOT\EssaFoot2012\Image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0" y="1145406"/>
            <a:ext cx="1303497" cy="1303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333504"/>
            <a:ext cx="1224000" cy="71709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6876256" y="5120993"/>
            <a:ext cx="828000" cy="4392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804248" y="5536800"/>
            <a:ext cx="1008112" cy="52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/>
          <p:cNvSpPr/>
          <p:nvPr/>
        </p:nvSpPr>
        <p:spPr>
          <a:xfrm>
            <a:off x="6202800" y="5085184"/>
            <a:ext cx="1008112" cy="916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Rectangle 59"/>
          <p:cNvSpPr/>
          <p:nvPr/>
        </p:nvSpPr>
        <p:spPr>
          <a:xfrm>
            <a:off x="6422640" y="5176800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500" y="3356992"/>
            <a:ext cx="2586341" cy="1764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9" name="Rectangle 58"/>
          <p:cNvSpPr/>
          <p:nvPr/>
        </p:nvSpPr>
        <p:spPr>
          <a:xfrm>
            <a:off x="6852949" y="5176800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830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3608" y="1052696"/>
            <a:ext cx="792000" cy="3600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695716" y="4373588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 rot="5400000">
            <a:off x="1331704" y="4589588"/>
            <a:ext cx="7920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127716" y="4804016"/>
            <a:ext cx="36004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51520" y="4373588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3" name="Connecteur droit 12"/>
          <p:cNvCxnSpPr/>
          <p:nvPr/>
        </p:nvCxnSpPr>
        <p:spPr>
          <a:xfrm flipH="1">
            <a:off x="4211960" y="306000"/>
            <a:ext cx="40" cy="620594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>
            <a:off x="4211960" y="2682860"/>
            <a:ext cx="4176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211960" y="4483060"/>
            <a:ext cx="36004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3347864" y="5237684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2915816" y="5237684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 rot="5400000">
            <a:off x="4068008" y="5013200"/>
            <a:ext cx="7920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4716016" y="4797152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5148152" y="4797152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 rot="5400000">
            <a:off x="5940216" y="3835052"/>
            <a:ext cx="7920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6588224" y="4051052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6588224" y="4051052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7020360" y="4051052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4211960" y="4483060"/>
            <a:ext cx="3312368" cy="25209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75000"/>
                  </a:schemeClr>
                </a:solidFill>
                <a:latin typeface="AG Avalanche-Bold" pitchFamily="34" charset="0"/>
              </a:rPr>
              <a:t>LE MOUSTOIR</a:t>
            </a:r>
            <a:endParaRPr lang="fr-FR" dirty="0">
              <a:solidFill>
                <a:schemeClr val="accent2">
                  <a:lumMod val="75000"/>
                </a:schemeClr>
              </a:solidFill>
              <a:latin typeface="AG Avalanche-Bold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 rot="5400000">
            <a:off x="455508" y="2420951"/>
            <a:ext cx="792000" cy="3600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49"/>
          <p:cNvSpPr/>
          <p:nvPr/>
        </p:nvSpPr>
        <p:spPr>
          <a:xfrm>
            <a:off x="6768244" y="1837744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54"/>
          <p:cNvSpPr/>
          <p:nvPr/>
        </p:nvSpPr>
        <p:spPr>
          <a:xfrm rot="5400000">
            <a:off x="7422648" y="2053744"/>
            <a:ext cx="792000" cy="36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55"/>
          <p:cNvSpPr/>
          <p:nvPr/>
        </p:nvSpPr>
        <p:spPr>
          <a:xfrm>
            <a:off x="7200204" y="2268172"/>
            <a:ext cx="36004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 56"/>
          <p:cNvSpPr/>
          <p:nvPr/>
        </p:nvSpPr>
        <p:spPr>
          <a:xfrm>
            <a:off x="6769146" y="2268172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0" name="Imag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810890"/>
            <a:ext cx="1753010" cy="165506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562" y="2750624"/>
            <a:ext cx="1800000" cy="16604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2750624"/>
            <a:ext cx="1775461" cy="1242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670" y="5219332"/>
            <a:ext cx="2388667" cy="124662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2727" y="4875169"/>
            <a:ext cx="972000" cy="83293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9" name="Imag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r="15325"/>
          <a:stretch/>
        </p:blipFill>
        <p:spPr>
          <a:xfrm>
            <a:off x="1979624" y="3068961"/>
            <a:ext cx="2160240" cy="207548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51" y="305999"/>
            <a:ext cx="2723445" cy="181080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16" y="5237684"/>
            <a:ext cx="1692000" cy="127716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952" y="306000"/>
            <a:ext cx="1152890" cy="105273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06000"/>
            <a:ext cx="1081924" cy="128721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672" y="306000"/>
            <a:ext cx="1245513" cy="10526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357" y="1431554"/>
            <a:ext cx="1812859" cy="12053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2" name="Rectangle 61"/>
          <p:cNvSpPr/>
          <p:nvPr/>
        </p:nvSpPr>
        <p:spPr>
          <a:xfrm>
            <a:off x="4384800" y="1393200"/>
            <a:ext cx="864096" cy="3600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244400" y="1728000"/>
            <a:ext cx="439562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/>
          <p:cNvSpPr/>
          <p:nvPr/>
        </p:nvSpPr>
        <p:spPr>
          <a:xfrm>
            <a:off x="4802400" y="1340768"/>
            <a:ext cx="439562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8" name="Image 3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208" y="306001"/>
            <a:ext cx="936000" cy="140645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048" name="Rectangle 2047"/>
          <p:cNvSpPr/>
          <p:nvPr/>
        </p:nvSpPr>
        <p:spPr>
          <a:xfrm>
            <a:off x="5238000" y="1378800"/>
            <a:ext cx="72000" cy="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49" name="Image 204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87" y="1435226"/>
            <a:ext cx="798993" cy="120168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4" name="Rectangle 23"/>
          <p:cNvSpPr/>
          <p:nvPr/>
        </p:nvSpPr>
        <p:spPr>
          <a:xfrm>
            <a:off x="4273200" y="1756800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1" name="Image 2050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1"/>
          <a:stretch/>
        </p:blipFill>
        <p:spPr>
          <a:xfrm>
            <a:off x="251520" y="3068960"/>
            <a:ext cx="1637268" cy="123247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0" name="Rectangle 69"/>
          <p:cNvSpPr/>
          <p:nvPr/>
        </p:nvSpPr>
        <p:spPr>
          <a:xfrm>
            <a:off x="1115704" y="2204951"/>
            <a:ext cx="792000" cy="360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Rectangle 70"/>
          <p:cNvSpPr/>
          <p:nvPr/>
        </p:nvSpPr>
        <p:spPr>
          <a:xfrm>
            <a:off x="1547664" y="2636951"/>
            <a:ext cx="36004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Rectangle 71"/>
          <p:cNvSpPr/>
          <p:nvPr/>
        </p:nvSpPr>
        <p:spPr>
          <a:xfrm>
            <a:off x="1116606" y="2636951"/>
            <a:ext cx="360040" cy="36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2" name="Image 205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96" y="2222951"/>
            <a:ext cx="967500" cy="774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053" name="Image 205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897" y="2108165"/>
            <a:ext cx="1083967" cy="88878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054" name="Image 205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352" y="692696"/>
            <a:ext cx="1083600" cy="132716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3779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5467</TotalTime>
  <Words>5</Words>
  <Application>Microsoft Office PowerPoint</Application>
  <PresentationFormat>Affichage à l'écran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YLM</dc:creator>
  <cp:lastModifiedBy>YLM</cp:lastModifiedBy>
  <cp:revision>42</cp:revision>
  <dcterms:created xsi:type="dcterms:W3CDTF">2012-10-28T11:44:06Z</dcterms:created>
  <dcterms:modified xsi:type="dcterms:W3CDTF">2013-02-18T14:12:56Z</dcterms:modified>
</cp:coreProperties>
</file>