
<file path=[Content_Types].xml><?xml version="1.0" encoding="utf-8"?>
<Types xmlns="http://schemas.openxmlformats.org/package/2006/content-types">
  <Default Extension="png" ContentType="image/png"/>
  <Default Extension="jpeg" ContentType="image/jpeg"/>
  <Default Extension="wma" ContentType="audio/x-ms-wma"/>
  <Default Extension="rels" ContentType="application/vnd.openxmlformats-package.relationships+xml"/>
  <Default Extension="xml" ContentType="application/xml"/>
  <Default Extension="jpg" ContentType="image/jpeg"/>
  <Default Extension="wmv" ContentType="video/x-ms-wmv"/>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3" r:id="rId6"/>
    <p:sldId id="261" r:id="rId7"/>
    <p:sldId id="264" r:id="rId8"/>
    <p:sldId id="260" r:id="rId9"/>
    <p:sldId id="265" r:id="rId10"/>
    <p:sldId id="266" r:id="rId11"/>
    <p:sldId id="267" r:id="rId12"/>
    <p:sldId id="268" r:id="rId13"/>
    <p:sldId id="269" r:id="rId14"/>
    <p:sldId id="270" r:id="rId15"/>
    <p:sldId id="262" r:id="rId16"/>
  </p:sldIdLst>
  <p:sldSz cx="9144000" cy="6858000" type="screen4x3"/>
  <p:notesSz cx="6858000" cy="9144000"/>
  <p:custShowLst>
    <p:custShow name="Diaporama personnalisé 1" id="0">
      <p:sldLst>
        <p:sld r:id="rId2"/>
        <p:sld r:id="rId3"/>
        <p:sld r:id="rId4"/>
        <p:sld r:id="rId5"/>
        <p:sld r:id="rId6"/>
        <p:sld r:id="rId7"/>
        <p:sld r:id="rId9"/>
        <p:sld r:id="rId16"/>
      </p:sldLst>
    </p:custShow>
  </p:custShowLst>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urene"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62" autoAdjust="0"/>
  </p:normalViewPr>
  <p:slideViewPr>
    <p:cSldViewPr>
      <p:cViewPr>
        <p:scale>
          <a:sx n="73" d="100"/>
          <a:sy n="73" d="100"/>
        </p:scale>
        <p:origin x="-1296" y="3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8" name="Titr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fr-FR" smtClean="0"/>
              <a:t>Modifiez le style du titre</a:t>
            </a:r>
            <a:endParaRPr kumimoji="0" lang="en-US"/>
          </a:p>
        </p:txBody>
      </p:sp>
      <p:sp>
        <p:nvSpPr>
          <p:cNvPr id="28" name="Espace réservé de la date 27"/>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17" name="Espace réservé du pied de page 16"/>
          <p:cNvSpPr>
            <a:spLocks noGrp="1"/>
          </p:cNvSpPr>
          <p:nvPr>
            <p:ph type="ftr" sz="quarter" idx="11"/>
          </p:nvPr>
        </p:nvSpPr>
        <p:spPr/>
        <p:txBody>
          <a:bodyPr/>
          <a:lstStyle/>
          <a:p>
            <a:endParaRPr lang="fr-FR" dirty="0"/>
          </a:p>
        </p:txBody>
      </p:sp>
      <p:sp>
        <p:nvSpPr>
          <p:cNvPr id="29" name="Espace réservé du numéro de diapositive 28"/>
          <p:cNvSpPr>
            <a:spLocks noGrp="1"/>
          </p:cNvSpPr>
          <p:nvPr>
            <p:ph type="sldNum" sz="quarter" idx="12"/>
          </p:nvPr>
        </p:nvSpPr>
        <p:spPr/>
        <p:txBody>
          <a:bodyPr/>
          <a:lstStyle/>
          <a:p>
            <a:fld id="{9205C39D-5716-4BCD-A78C-1B59B58FB876}" type="slidenum">
              <a:rPr lang="fr-FR" smtClean="0"/>
              <a:t>‹N°›</a:t>
            </a:fld>
            <a:endParaRPr lang="fr-FR" dirty="0"/>
          </a:p>
        </p:txBody>
      </p:sp>
      <p:sp>
        <p:nvSpPr>
          <p:cNvPr id="9" name="Sous-titr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fr-FR" smtClean="0"/>
              <a:t>Modifiez le style des sous-titres du masque</a:t>
            </a:r>
            <a:endParaRPr kumimoji="0"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kumimoji="0" lang="fr-FR" smtClean="0"/>
              <a:t>Modifiez le style du titre</a:t>
            </a:r>
            <a:endParaRPr kumimoji="0" lang="en-US"/>
          </a:p>
        </p:txBody>
      </p:sp>
      <p:sp>
        <p:nvSpPr>
          <p:cNvPr id="3" name="Espace réservé du contenu 2"/>
          <p:cNvSpPr>
            <a:spLocks noGrp="1"/>
          </p:cNvSpPr>
          <p:nvPr>
            <p:ph idx="1"/>
          </p:nvPr>
        </p:nvSpPr>
        <p:spPr/>
        <p:txBody>
          <a:body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4" name="Espace réservé de la date 3"/>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bg>
      <p:bgRef idx="1003">
        <a:schemeClr val="bg2"/>
      </p:bgRef>
    </p:bg>
    <p:spTree>
      <p:nvGrpSpPr>
        <p:cNvPr id="1" name=""/>
        <p:cNvGrpSpPr/>
        <p:nvPr/>
      </p:nvGrpSpPr>
      <p:grpSpPr>
        <a:xfrm>
          <a:off x="0" y="0"/>
          <a:ext cx="0" cy="0"/>
          <a:chOff x="0" y="0"/>
          <a:chExt cx="0" cy="0"/>
        </a:xfrm>
      </p:grpSpPr>
      <p:sp>
        <p:nvSpPr>
          <p:cNvPr id="2" name="Titr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fr-FR" smtClean="0"/>
              <a:t>Modifiez le style du titre</a:t>
            </a:r>
            <a:endParaRPr kumimoji="0" lang="en-US"/>
          </a:p>
        </p:txBody>
      </p:sp>
      <p:sp>
        <p:nvSpPr>
          <p:cNvPr id="3" name="Espace réservé du texte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fr-FR" smtClean="0"/>
              <a:t>Modifiez les styles du texte du masque</a:t>
            </a:r>
          </a:p>
        </p:txBody>
      </p:sp>
      <p:sp>
        <p:nvSpPr>
          <p:cNvPr id="4" name="Espace réservé de la date 3"/>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a:xfrm>
            <a:off x="7924800" y="6416675"/>
            <a:ext cx="762000" cy="365125"/>
          </a:xfrm>
        </p:spPr>
        <p:txBody>
          <a:bodyPr/>
          <a:lstStyle/>
          <a:p>
            <a:fld id="{9205C39D-5716-4BCD-A78C-1B59B58FB876}" type="slidenum">
              <a:rPr lang="fr-FR" smtClean="0"/>
              <a:t>‹N°›</a:t>
            </a:fld>
            <a:endParaRPr lang="fr-FR"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kumimoji="0" lang="fr-FR" smtClean="0"/>
              <a:t>Modifiez le style du titre</a:t>
            </a:r>
            <a:endParaRPr kumimoji="0" lang="en-US"/>
          </a:p>
        </p:txBody>
      </p:sp>
      <p:sp>
        <p:nvSpPr>
          <p:cNvPr id="3" name="Espace réservé du contenu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4" name="Espace réservé du contenu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5" name="Espace réservé de la date 4"/>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8229600" cy="1143000"/>
          </a:xfrm>
        </p:spPr>
        <p:txBody>
          <a:bodyPr anchor="ctr"/>
          <a:lstStyle>
            <a:lvl1pPr>
              <a:defRPr/>
            </a:lvl1pPr>
          </a:lstStyle>
          <a:p>
            <a:r>
              <a:rPr kumimoji="0" lang="fr-FR" smtClean="0"/>
              <a:t>Modifiez le style du titre</a:t>
            </a:r>
            <a:endParaRPr kumimoji="0" lang="en-US"/>
          </a:p>
        </p:txBody>
      </p:sp>
      <p:sp>
        <p:nvSpPr>
          <p:cNvPr id="3" name="Espace réservé du texte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fr-FR" smtClean="0"/>
              <a:t>Modifiez les styles du texte du masque</a:t>
            </a:r>
          </a:p>
        </p:txBody>
      </p:sp>
      <p:sp>
        <p:nvSpPr>
          <p:cNvPr id="4" name="Espace réservé du texte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fr-FR" smtClean="0"/>
              <a:t>Modifiez les styles du texte du masque</a:t>
            </a:r>
          </a:p>
        </p:txBody>
      </p:sp>
      <p:sp>
        <p:nvSpPr>
          <p:cNvPr id="5" name="Espace réservé du contenu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6" name="Espace réservé du contenu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7" name="Espace réservé de la date 6"/>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8" name="Espace réservé du pied de page 7"/>
          <p:cNvSpPr>
            <a:spLocks noGrp="1"/>
          </p:cNvSpPr>
          <p:nvPr>
            <p:ph type="ftr" sz="quarter" idx="11"/>
          </p:nvPr>
        </p:nvSpPr>
        <p:spPr/>
        <p:txBody>
          <a:bodyPr/>
          <a:lstStyle/>
          <a:p>
            <a:endParaRPr lang="fr-FR" dirty="0"/>
          </a:p>
        </p:txBody>
      </p:sp>
      <p:sp>
        <p:nvSpPr>
          <p:cNvPr id="9" name="Espace réservé du numéro de diapositive 8"/>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kumimoji="0" lang="fr-FR" smtClean="0"/>
              <a:t>Modifiez le style du titre</a:t>
            </a:r>
            <a:endParaRPr kumimoji="0" lang="en-US"/>
          </a:p>
        </p:txBody>
      </p:sp>
      <p:sp>
        <p:nvSpPr>
          <p:cNvPr id="3" name="Espace réservé de la date 2"/>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4" name="Espace réservé du pied de page 3"/>
          <p:cNvSpPr>
            <a:spLocks noGrp="1"/>
          </p:cNvSpPr>
          <p:nvPr>
            <p:ph type="ftr" sz="quarter" idx="11"/>
          </p:nvPr>
        </p:nvSpPr>
        <p:spPr/>
        <p:txBody>
          <a:bodyPr/>
          <a:lstStyle/>
          <a:p>
            <a:endParaRPr lang="fr-FR" dirty="0"/>
          </a:p>
        </p:txBody>
      </p:sp>
      <p:sp>
        <p:nvSpPr>
          <p:cNvPr id="5" name="Espace réservé du numéro de diapositive 4"/>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3" name="Espace réservé du pied de page 2"/>
          <p:cNvSpPr>
            <a:spLocks noGrp="1"/>
          </p:cNvSpPr>
          <p:nvPr>
            <p:ph type="ftr" sz="quarter" idx="1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fr-FR" smtClean="0"/>
              <a:t>Modifiez le style du titre</a:t>
            </a:r>
            <a:endParaRPr kumimoji="0" lang="en-US"/>
          </a:p>
        </p:txBody>
      </p:sp>
      <p:sp>
        <p:nvSpPr>
          <p:cNvPr id="3" name="Espace réservé du texte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fr-FR" smtClean="0"/>
              <a:t>Modifiez les styles du texte du masque</a:t>
            </a:r>
          </a:p>
        </p:txBody>
      </p:sp>
      <p:sp>
        <p:nvSpPr>
          <p:cNvPr id="4" name="Espace réservé du contenu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5" name="Espace réservé de la date 4"/>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fr-FR" smtClean="0"/>
              <a:t>Modifiez le style du titre</a:t>
            </a:r>
            <a:endParaRPr kumimoji="0" lang="en-US"/>
          </a:p>
        </p:txBody>
      </p:sp>
      <p:sp>
        <p:nvSpPr>
          <p:cNvPr id="3" name="Espace réservé pour une image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fr-FR" dirty="0" smtClean="0">
                <a:solidFill>
                  <a:schemeClr val="lt1"/>
                </a:solidFill>
                <a:latin typeface="+mn-lt"/>
                <a:ea typeface="+mn-ea"/>
                <a:cs typeface="+mn-cs"/>
              </a:rPr>
              <a:t>Cliquez sur l'icône pour ajouter une image</a:t>
            </a:r>
            <a:endParaRPr kumimoji="0" lang="en-US" dirty="0">
              <a:solidFill>
                <a:schemeClr val="lt1"/>
              </a:solidFill>
              <a:latin typeface="+mn-lt"/>
              <a:ea typeface="+mn-ea"/>
              <a:cs typeface="+mn-cs"/>
            </a:endParaRPr>
          </a:p>
        </p:txBody>
      </p:sp>
      <p:sp>
        <p:nvSpPr>
          <p:cNvPr id="4" name="Espace réservé du texte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fr-FR" smtClean="0"/>
              <a:t>Modifiez les styles du texte du masque</a:t>
            </a:r>
          </a:p>
        </p:txBody>
      </p:sp>
      <p:sp>
        <p:nvSpPr>
          <p:cNvPr id="5" name="Espace réservé de la date 4"/>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kumimoji="0" lang="fr-FR" smtClean="0"/>
              <a:t>Modifiez le style du titre</a:t>
            </a:r>
            <a:endParaRPr kumimoji="0" lang="en-US"/>
          </a:p>
        </p:txBody>
      </p:sp>
      <p:sp>
        <p:nvSpPr>
          <p:cNvPr id="3" name="Espace réservé du texte vertical 2"/>
          <p:cNvSpPr>
            <a:spLocks noGrp="1"/>
          </p:cNvSpPr>
          <p:nvPr>
            <p:ph type="body" orient="vert" idx="1"/>
          </p:nvPr>
        </p:nvSpPr>
        <p:spPr/>
        <p:txBody>
          <a:bodyPr vert="eaVert"/>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4" name="Espace réservé de la date 3"/>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kumimoji="0" lang="fr-FR" smtClean="0"/>
              <a:t>Modifiez le style du titre</a:t>
            </a:r>
            <a:endParaRPr kumimoji="0" lang="en-US"/>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eaLnBrk="1" latinLnBrk="0" hangingPunct="1"/>
            <a:r>
              <a:rPr lang="fr-FR" smtClean="0"/>
              <a:t>Modifiez les styles du texte du masque</a:t>
            </a:r>
          </a:p>
          <a:p>
            <a:pPr lvl="1" eaLnBrk="1" latinLnBrk="0" hangingPunct="1"/>
            <a:r>
              <a:rPr lang="fr-FR" smtClean="0"/>
              <a:t>Deuxième niveau</a:t>
            </a:r>
          </a:p>
          <a:p>
            <a:pPr lvl="2" eaLnBrk="1" latinLnBrk="0" hangingPunct="1"/>
            <a:r>
              <a:rPr lang="fr-FR" smtClean="0"/>
              <a:t>Troisième niveau</a:t>
            </a:r>
          </a:p>
          <a:p>
            <a:pPr lvl="3" eaLnBrk="1" latinLnBrk="0" hangingPunct="1"/>
            <a:r>
              <a:rPr lang="fr-FR" smtClean="0"/>
              <a:t>Quatrième niveau</a:t>
            </a:r>
          </a:p>
          <a:p>
            <a:pPr lvl="4" eaLnBrk="1" latinLnBrk="0" hangingPunct="1"/>
            <a:r>
              <a:rPr lang="fr-FR" smtClean="0"/>
              <a:t>Cinquième niveau</a:t>
            </a:r>
            <a:endParaRPr kumimoji="0" lang="en-US"/>
          </a:p>
        </p:txBody>
      </p:sp>
      <p:sp>
        <p:nvSpPr>
          <p:cNvPr id="4" name="Espace réservé de la date 3"/>
          <p:cNvSpPr>
            <a:spLocks noGrp="1"/>
          </p:cNvSpPr>
          <p:nvPr>
            <p:ph type="dt" sz="half" idx="10"/>
          </p:nvPr>
        </p:nvSpPr>
        <p:spPr/>
        <p:txBody>
          <a:bodyPr/>
          <a:lstStyle/>
          <a:p>
            <a:fld id="{711F675F-5BFE-4D7C-AE22-84B9F1F68145}" type="datetimeFigureOut">
              <a:rPr lang="fr-FR" smtClean="0"/>
              <a:t>20/09/2013</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9205C39D-5716-4BCD-A78C-1B59B58FB876}" type="slidenum">
              <a:rPr lang="fr-FR" smtClean="0"/>
              <a:t>‹N°›</a:t>
            </a:fld>
            <a:endParaRPr lang="fr-FR"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Espace réservé du titre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fr-FR" smtClean="0"/>
              <a:t>Modifiez le style du titre</a:t>
            </a:r>
            <a:endParaRPr kumimoji="0" lang="en-US"/>
          </a:p>
        </p:txBody>
      </p:sp>
      <p:sp>
        <p:nvSpPr>
          <p:cNvPr id="13" name="Espace réservé du texte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fr-FR" smtClean="0"/>
              <a:t>Modifiez les styles du texte du masque</a:t>
            </a:r>
          </a:p>
          <a:p>
            <a:pPr lvl="1" eaLnBrk="1" latinLnBrk="0" hangingPunct="1"/>
            <a:r>
              <a:rPr kumimoji="0" lang="fr-FR" smtClean="0"/>
              <a:t>Deuxième niveau</a:t>
            </a:r>
          </a:p>
          <a:p>
            <a:pPr lvl="2" eaLnBrk="1" latinLnBrk="0" hangingPunct="1"/>
            <a:r>
              <a:rPr kumimoji="0" lang="fr-FR" smtClean="0"/>
              <a:t>Troisième niveau</a:t>
            </a:r>
          </a:p>
          <a:p>
            <a:pPr lvl="3" eaLnBrk="1" latinLnBrk="0" hangingPunct="1"/>
            <a:r>
              <a:rPr kumimoji="0" lang="fr-FR" smtClean="0"/>
              <a:t>Quatrième niveau</a:t>
            </a:r>
          </a:p>
          <a:p>
            <a:pPr lvl="4" eaLnBrk="1" latinLnBrk="0" hangingPunct="1"/>
            <a:r>
              <a:rPr kumimoji="0" lang="fr-FR" smtClean="0"/>
              <a:t>Cinquième niveau</a:t>
            </a:r>
            <a:endParaRPr kumimoji="0" lang="en-US"/>
          </a:p>
        </p:txBody>
      </p:sp>
      <p:sp>
        <p:nvSpPr>
          <p:cNvPr id="14" name="Espace réservé de la date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11F675F-5BFE-4D7C-AE22-84B9F1F68145}" type="datetimeFigureOut">
              <a:rPr lang="fr-FR" smtClean="0"/>
              <a:t>20/09/2013</a:t>
            </a:fld>
            <a:endParaRPr lang="fr-FR" dirty="0"/>
          </a:p>
        </p:txBody>
      </p:sp>
      <p:sp>
        <p:nvSpPr>
          <p:cNvPr id="3" name="Espace réservé du pied de page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fr-FR" dirty="0"/>
          </a:p>
        </p:txBody>
      </p:sp>
      <p:sp>
        <p:nvSpPr>
          <p:cNvPr id="23" name="Espace réservé du numéro de diapositive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205C39D-5716-4BCD-A78C-1B59B58FB876}" type="slidenum">
              <a:rPr lang="fr-FR" smtClean="0"/>
              <a:t>‹N°›</a:t>
            </a:fld>
            <a:endParaRPr lang="fr-FR" dirty="0"/>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wma"/><Relationship Id="rId1" Type="http://schemas.microsoft.com/office/2007/relationships/media" Target="../media/media3.wma"/><Relationship Id="rId5" Type="http://schemas.openxmlformats.org/officeDocument/2006/relationships/image" Target="../media/image11.png"/><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p:cNvSpPr>
            <a:spLocks noGrp="1"/>
          </p:cNvSpPr>
          <p:nvPr>
            <p:ph type="title"/>
          </p:nvPr>
        </p:nvSpPr>
        <p:spPr/>
        <p:txBody>
          <a:bodyPr>
            <a:normAutofit fontScale="90000"/>
          </a:bodyPr>
          <a:lstStyle/>
          <a:p>
            <a:r>
              <a:rPr lang="fr-FR" dirty="0" smtClean="0"/>
              <a:t>Handicap Sports Loisirs Bonneville</a:t>
            </a:r>
            <a:endParaRPr lang="fr-FR" dirty="0"/>
          </a:p>
        </p:txBody>
      </p:sp>
      <p:pic>
        <p:nvPicPr>
          <p:cNvPr id="6" name="Espace réservé du contenu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31840" y="1556792"/>
            <a:ext cx="3005575" cy="3817705"/>
          </a:xfrm>
        </p:spPr>
      </p:pic>
      <p:sp>
        <p:nvSpPr>
          <p:cNvPr id="7" name="ZoneTexte 6"/>
          <p:cNvSpPr txBox="1"/>
          <p:nvPr/>
        </p:nvSpPr>
        <p:spPr>
          <a:xfrm>
            <a:off x="2051720" y="5640446"/>
            <a:ext cx="5400600" cy="584775"/>
          </a:xfrm>
          <a:prstGeom prst="rect">
            <a:avLst/>
          </a:prstGeom>
          <a:noFill/>
        </p:spPr>
        <p:txBody>
          <a:bodyPr wrap="square" rtlCol="0">
            <a:spAutoFit/>
          </a:bodyPr>
          <a:lstStyle/>
          <a:p>
            <a:pPr algn="ctr"/>
            <a:r>
              <a:rPr lang="fr-FR" sz="3200" b="1" dirty="0" smtClean="0">
                <a:ln w="12700">
                  <a:solidFill>
                    <a:schemeClr val="tx2">
                      <a:satMod val="155000"/>
                    </a:schemeClr>
                  </a:solidFill>
                  <a:prstDash val="solid"/>
                </a:ln>
                <a:solidFill>
                  <a:schemeClr val="accent1">
                    <a:lumMod val="75000"/>
                  </a:schemeClr>
                </a:solidFill>
                <a:effectLst>
                  <a:outerShdw blurRad="41275" dist="20320" dir="1800000" algn="tl" rotWithShape="0">
                    <a:srgbClr val="000000">
                      <a:alpha val="40000"/>
                    </a:srgbClr>
                  </a:outerShdw>
                </a:effectLst>
              </a:rPr>
              <a:t>Présente</a:t>
            </a:r>
            <a:endParaRPr lang="fr-FR" sz="3200" b="1" dirty="0">
              <a:ln w="12700">
                <a:solidFill>
                  <a:schemeClr val="tx2">
                    <a:satMod val="155000"/>
                  </a:schemeClr>
                </a:solidFill>
                <a:prstDash val="solid"/>
              </a:ln>
              <a:solidFill>
                <a:schemeClr val="accent1">
                  <a:lumMod val="7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050858762"/>
      </p:ext>
    </p:extLst>
  </p:cSld>
  <p:clrMapOvr>
    <a:masterClrMapping/>
  </p:clrMapOvr>
  <mc:AlternateContent xmlns:mc="http://schemas.openxmlformats.org/markup-compatibility/2006" xmlns:p14="http://schemas.microsoft.com/office/powerpoint/2010/main">
    <mc:Choice Requires="p14">
      <p:transition spd="slow" p14:dur="1400" advTm="2853">
        <p14:ripple/>
      </p:transition>
    </mc:Choice>
    <mc:Fallback xmlns="">
      <p:transition spd="slow" advTm="2853">
        <p:fade/>
      </p:transition>
    </mc:Fallback>
  </mc:AlternateContent>
  <p:timing>
    <p:tnLst>
      <p:par>
        <p:cTn id="1" dur="indefinite" restart="never" nodeType="tmRoot"/>
      </p:par>
    </p:tnLst>
  </p:timing>
  <p:extLst mod="1"/>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Thomas CLARION</a:t>
            </a:r>
            <a:endParaRPr lang="fr-FR" dirty="0"/>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462" y="2525712"/>
            <a:ext cx="5553075" cy="2857500"/>
          </a:xfrm>
          <a:prstGeom prst="ellipse">
            <a:avLst/>
          </a:prstGeom>
          <a:ln>
            <a:noFill/>
          </a:ln>
          <a:effectLst>
            <a:softEdge rad="112500"/>
          </a:effectLst>
        </p:spPr>
      </p:pic>
      <p:sp>
        <p:nvSpPr>
          <p:cNvPr id="5" name="ZoneTexte 4"/>
          <p:cNvSpPr txBox="1"/>
          <p:nvPr/>
        </p:nvSpPr>
        <p:spPr>
          <a:xfrm>
            <a:off x="2843808" y="5373216"/>
            <a:ext cx="3528392" cy="923330"/>
          </a:xfrm>
          <a:prstGeom prst="rect">
            <a:avLst/>
          </a:prstGeom>
          <a:noFill/>
        </p:spPr>
        <p:txBody>
          <a:bodyPr wrap="square" rtlCol="0">
            <a:spAutoFit/>
          </a:bodyPr>
          <a:lstStyle/>
          <a:p>
            <a:pPr algn="ctr"/>
            <a:r>
              <a:rPr lang="fr-FR" sz="5400" b="1" dirty="0" smtClean="0">
                <a:ln w="12700">
                  <a:solidFill>
                    <a:schemeClr val="tx2">
                      <a:satMod val="155000"/>
                    </a:schemeClr>
                  </a:solidFill>
                  <a:prstDash val="solid"/>
                </a:ln>
                <a:solidFill>
                  <a:schemeClr val="accent1">
                    <a:lumMod val="60000"/>
                    <a:lumOff val="40000"/>
                  </a:schemeClr>
                </a:solidFill>
                <a:effectLst>
                  <a:outerShdw blurRad="41275" dist="20320" dir="1800000" algn="tl" rotWithShape="0">
                    <a:srgbClr val="000000">
                      <a:alpha val="40000"/>
                    </a:srgbClr>
                  </a:outerShdw>
                </a:effectLst>
              </a:rPr>
              <a:t>et</a:t>
            </a:r>
            <a:endParaRPr lang="fr-FR" sz="5400" b="1" dirty="0">
              <a:ln w="12700">
                <a:solidFill>
                  <a:schemeClr val="tx2">
                    <a:satMod val="155000"/>
                  </a:schemeClr>
                </a:solidFill>
                <a:prstDash val="solid"/>
              </a:ln>
              <a:solidFill>
                <a:schemeClr val="accent1">
                  <a:lumMod val="60000"/>
                  <a:lumOff val="40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4227965350"/>
      </p:ext>
    </p:extLst>
  </p:cSld>
  <p:clrMapOvr>
    <a:masterClrMapping/>
  </p:clrMapOvr>
  <mc:AlternateContent xmlns:mc="http://schemas.openxmlformats.org/markup-compatibility/2006" xmlns:p14="http://schemas.microsoft.com/office/powerpoint/2010/main">
    <mc:Choice Requires="p14">
      <p:transition spd="slow" p14:dur="1400" advTm="6413">
        <p14:ripple/>
      </p:transition>
    </mc:Choice>
    <mc:Fallback xmlns="">
      <p:transition spd="slow" advTm="6413">
        <p:fade/>
      </p:transition>
    </mc:Fallback>
  </mc:AlternateContent>
  <p:timing>
    <p:tnLst>
      <p:par>
        <p:cTn id="1" dur="indefinite" restart="never" nodeType="tmRoot"/>
      </p:par>
    </p:tnLst>
  </p:timing>
  <p:extLst mod="1"/>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Julien BOURLA</a:t>
            </a:r>
            <a:endParaRPr lang="fr-FR" dirty="0"/>
          </a:p>
        </p:txBody>
      </p:sp>
      <p:pic>
        <p:nvPicPr>
          <p:cNvPr id="4" name="Espace réservé du conten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0606" y="1600200"/>
            <a:ext cx="7062787" cy="4708525"/>
          </a:xfrm>
        </p:spPr>
      </p:pic>
    </p:spTree>
    <p:extLst>
      <p:ext uri="{BB962C8B-B14F-4D97-AF65-F5344CB8AC3E}">
        <p14:creationId xmlns:p14="http://schemas.microsoft.com/office/powerpoint/2010/main" val="116943080"/>
      </p:ext>
    </p:extLst>
  </p:cSld>
  <p:clrMapOvr>
    <a:masterClrMapping/>
  </p:clrMapOvr>
  <mc:AlternateContent xmlns:mc="http://schemas.openxmlformats.org/markup-compatibility/2006" xmlns:p14="http://schemas.microsoft.com/office/powerpoint/2010/main">
    <mc:Choice Requires="p14">
      <p:transition spd="slow" p14:dur="1400" advTm="5896">
        <p14:ripple/>
      </p:transition>
    </mc:Choice>
    <mc:Fallback xmlns="">
      <p:transition spd="slow" advTm="5896">
        <p:fade/>
      </p:transition>
    </mc:Fallback>
  </mc:AlternateContent>
  <p:timing>
    <p:tnLst>
      <p:par>
        <p:cTn id="1" dur="indefinite" restart="never" nodeType="tmRoot"/>
      </p:par>
    </p:tnLst>
  </p:timing>
  <p:extLst mod="1"/>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smtClean="0"/>
              <a:t>Objectif SOTCHI 2014</a:t>
            </a:r>
            <a:endParaRPr lang="fr-FR" dirty="0"/>
          </a:p>
        </p:txBody>
      </p:sp>
      <p:sp>
        <p:nvSpPr>
          <p:cNvPr id="3" name="Espace réservé du contenu 2"/>
          <p:cNvSpPr>
            <a:spLocks noGrp="1"/>
          </p:cNvSpPr>
          <p:nvPr>
            <p:ph idx="1"/>
          </p:nvPr>
        </p:nvSpPr>
        <p:spPr/>
        <p:txBody>
          <a:bodyPr>
            <a:normAutofit/>
          </a:bodyPr>
          <a:lstStyle/>
          <a:p>
            <a:pPr marL="137160" indent="0" algn="ctr">
              <a:buNone/>
            </a:pPr>
            <a:r>
              <a:rPr lang="fr-FR" dirty="0" smtClean="0"/>
              <a:t>11</a:t>
            </a:r>
            <a:r>
              <a:rPr lang="fr-FR" baseline="30000" dirty="0" smtClean="0"/>
              <a:t>ème</a:t>
            </a:r>
            <a:r>
              <a:rPr lang="fr-FR" dirty="0" smtClean="0"/>
              <a:t> Jeux Paralympiques d’hiver</a:t>
            </a:r>
            <a:endParaRPr lang="fr-FR" dirty="0"/>
          </a:p>
        </p:txBody>
      </p:sp>
      <p:pic>
        <p:nvPicPr>
          <p:cNvPr id="4" name="Imag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924944"/>
            <a:ext cx="4860032" cy="2732333"/>
          </a:xfrm>
          <a:prstGeom prst="ellipse">
            <a:avLst/>
          </a:prstGeom>
          <a:ln>
            <a:noFill/>
          </a:ln>
          <a:effectLst>
            <a:softEdge rad="112500"/>
          </a:effectLst>
        </p:spPr>
      </p:pic>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2484" y="2949228"/>
            <a:ext cx="3785616" cy="2683764"/>
          </a:xfrm>
          <a:prstGeom prst="rect">
            <a:avLst/>
          </a:prstGeom>
        </p:spPr>
      </p:pic>
    </p:spTree>
    <p:extLst>
      <p:ext uri="{BB962C8B-B14F-4D97-AF65-F5344CB8AC3E}">
        <p14:creationId xmlns:p14="http://schemas.microsoft.com/office/powerpoint/2010/main" val="2892138846"/>
      </p:ext>
    </p:extLst>
  </p:cSld>
  <p:clrMapOvr>
    <a:masterClrMapping/>
  </p:clrMapOvr>
  <mc:AlternateContent xmlns:mc="http://schemas.openxmlformats.org/markup-compatibility/2006" xmlns:p14="http://schemas.microsoft.com/office/powerpoint/2010/main">
    <mc:Choice Requires="p14">
      <p:transition spd="slow" p14:dur="1400" advTm="6628">
        <p14:ripple/>
      </p:transition>
    </mc:Choice>
    <mc:Fallback xmlns="">
      <p:transition spd="slow" advTm="6628">
        <p:fade/>
      </p:transition>
    </mc:Fallback>
  </mc:AlternateContent>
  <p:timing>
    <p:tnLst>
      <p:par>
        <p:cTn id="1" dur="indefinite" restart="never" nodeType="tmRoot"/>
      </p:par>
    </p:tnLst>
  </p:timing>
  <p:extLst mod="1"/>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résentation.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112" y="836712"/>
            <a:ext cx="9224225" cy="5184576"/>
          </a:xfrm>
          <a:prstGeom prst="rect">
            <a:avLst/>
          </a:prstGeom>
        </p:spPr>
      </p:pic>
    </p:spTree>
    <p:extLst>
      <p:ext uri="{BB962C8B-B14F-4D97-AF65-F5344CB8AC3E}">
        <p14:creationId xmlns:p14="http://schemas.microsoft.com/office/powerpoint/2010/main" val="2864187459"/>
      </p:ext>
    </p:extLst>
  </p:cSld>
  <p:clrMapOvr>
    <a:masterClrMapping/>
  </p:clrMapOvr>
  <mc:AlternateContent xmlns:mc="http://schemas.openxmlformats.org/markup-compatibility/2006" xmlns:p14="http://schemas.microsoft.com/office/powerpoint/2010/main">
    <mc:Choice Requires="p14">
      <p:transition spd="slow" p14:dur="1400" advTm="166973">
        <p14:ripple/>
      </p:transition>
    </mc:Choice>
    <mc:Fallback xmlns="">
      <p:transition spd="slow" advTm="1669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2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extLst mod="1">
    <p:ext uri="{E180D4A7-C9FB-4DFB-919C-405C955672EB}">
      <p14:showEvtLst xmlns:p14="http://schemas.microsoft.com/office/powerpoint/2010/main">
        <p14:playEvt time="0" objId="3"/>
        <p14:stopEvt time="166973" objId="3"/>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644008" y="260648"/>
            <a:ext cx="3008313" cy="1162050"/>
          </a:xfrm>
        </p:spPr>
        <p:txBody>
          <a:bodyPr>
            <a:normAutofit fontScale="90000"/>
          </a:bodyPr>
          <a:lstStyle/>
          <a:p>
            <a:r>
              <a:rPr lang="fr-FR" b="1" dirty="0">
                <a:effectLst/>
              </a:rPr>
              <a:t>Une leçon de visée par Thomas Clarion</a:t>
            </a:r>
            <a:br>
              <a:rPr lang="fr-FR" b="1" dirty="0">
                <a:effectLst/>
              </a:rPr>
            </a:br>
            <a:endParaRPr lang="fr-FR" dirty="0"/>
          </a:p>
        </p:txBody>
      </p:sp>
      <p:sp>
        <p:nvSpPr>
          <p:cNvPr id="3" name="Espace réservé du texte 2"/>
          <p:cNvSpPr>
            <a:spLocks noGrp="1"/>
          </p:cNvSpPr>
          <p:nvPr>
            <p:ph type="body" idx="2"/>
          </p:nvPr>
        </p:nvSpPr>
        <p:spPr>
          <a:xfrm>
            <a:off x="457200" y="332656"/>
            <a:ext cx="3682752" cy="5793507"/>
          </a:xfrm>
        </p:spPr>
        <p:txBody>
          <a:bodyPr>
            <a:normAutofit fontScale="25000" lnSpcReduction="20000"/>
          </a:bodyPr>
          <a:lstStyle/>
          <a:p>
            <a:r>
              <a:rPr lang="fr-FR" sz="5600" dirty="0"/>
              <a:t>L</a:t>
            </a:r>
            <a:r>
              <a:rPr lang="fr-FR" sz="5600" dirty="0" smtClean="0"/>
              <a:t>a </a:t>
            </a:r>
            <a:r>
              <a:rPr lang="fr-FR" sz="5600" dirty="0"/>
              <a:t>phase de tir est un instant qui requiert une très forte concentration.</a:t>
            </a:r>
            <a:br>
              <a:rPr lang="fr-FR" sz="5600" dirty="0"/>
            </a:br>
            <a:r>
              <a:rPr lang="fr-FR" sz="5600" dirty="0"/>
              <a:t>"C'est un petit moment de stress, c'est de l'adrénaline", reconnaît </a:t>
            </a:r>
            <a:r>
              <a:rPr lang="fr-FR" sz="5600" b="1" dirty="0" smtClean="0"/>
              <a:t>Thomas</a:t>
            </a:r>
            <a:r>
              <a:rPr lang="fr-FR" sz="5600" dirty="0" smtClean="0"/>
              <a:t>.</a:t>
            </a:r>
            <a:r>
              <a:rPr lang="fr-FR" sz="5600" dirty="0"/>
              <a:t/>
            </a:r>
            <a:br>
              <a:rPr lang="fr-FR" sz="5600" dirty="0"/>
            </a:br>
            <a:r>
              <a:rPr lang="fr-FR" sz="5600" dirty="0"/>
              <a:t>Au moment de se positionner sur le pas de tir, </a:t>
            </a:r>
            <a:r>
              <a:rPr lang="fr-FR" sz="5600" dirty="0" smtClean="0"/>
              <a:t>il se </a:t>
            </a:r>
            <a:r>
              <a:rPr lang="fr-FR" sz="5600" dirty="0"/>
              <a:t>sépare de son </a:t>
            </a:r>
            <a:r>
              <a:rPr lang="fr-FR" sz="5600" dirty="0" smtClean="0"/>
              <a:t>guide.</a:t>
            </a:r>
            <a:r>
              <a:rPr lang="fr-FR" sz="5600" dirty="0"/>
              <a:t/>
            </a:r>
            <a:br>
              <a:rPr lang="fr-FR" sz="5600" dirty="0"/>
            </a:br>
            <a:r>
              <a:rPr lang="fr-FR" sz="5600" dirty="0" smtClean="0"/>
              <a:t>« Julien </a:t>
            </a:r>
            <a:r>
              <a:rPr lang="fr-FR" sz="5600" dirty="0"/>
              <a:t>me pose sur les tapis en face des cibles. Il me met la main sur la crosse de la carabine. Ensuite, il est obligé de partir de l'autre côté du pas de tir", </a:t>
            </a:r>
            <a:r>
              <a:rPr lang="fr-FR" sz="5600" dirty="0" smtClean="0"/>
              <a:t>explique Thomas.</a:t>
            </a:r>
          </a:p>
          <a:p>
            <a:endParaRPr lang="fr-FR" sz="5600" dirty="0"/>
          </a:p>
          <a:p>
            <a:r>
              <a:rPr lang="fr-FR" sz="5600" b="1" u="sng" dirty="0"/>
              <a:t>Une concentration extrême</a:t>
            </a:r>
          </a:p>
          <a:p>
            <a:r>
              <a:rPr lang="fr-FR" sz="5600" dirty="0"/>
              <a:t/>
            </a:r>
            <a:br>
              <a:rPr lang="fr-FR" sz="5600" dirty="0"/>
            </a:br>
            <a:r>
              <a:rPr lang="fr-FR" sz="5600" dirty="0"/>
              <a:t>Un </a:t>
            </a:r>
            <a:r>
              <a:rPr lang="fr-FR" sz="5600" b="1" dirty="0"/>
              <a:t>système sonore</a:t>
            </a:r>
            <a:r>
              <a:rPr lang="fr-FR" sz="5600" dirty="0"/>
              <a:t> permet alors au tireur d'effectuer sa visée avec sa carabine laser. "A ce moment-là, je récupère sur la crosse de la carabine des écouteurs, que je place sur mes oreilles. Un son est modulé en fonction de la distance. Un système convertit en son la visée laser", </a:t>
            </a:r>
            <a:r>
              <a:rPr lang="fr-FR" sz="5600" dirty="0" smtClean="0"/>
              <a:t>poursuit il.</a:t>
            </a:r>
            <a:r>
              <a:rPr lang="fr-FR" sz="5600" dirty="0"/>
              <a:t/>
            </a:r>
            <a:br>
              <a:rPr lang="fr-FR" sz="5600" dirty="0"/>
            </a:br>
            <a:r>
              <a:rPr lang="fr-FR" sz="5600" dirty="0"/>
              <a:t>"Plus on est proche de la cible, plus le son va biper avec un son aigu et de façon continue. Quand je suis dans le centre de la cible, je sens un son ultra aigu. C'est à moi, parfois, d'aller par un système d'essais-erreurs vers le plus aigu."</a:t>
            </a:r>
            <a:br>
              <a:rPr lang="fr-FR" sz="5600" dirty="0"/>
            </a:br>
            <a:r>
              <a:rPr lang="fr-FR" sz="5600" dirty="0"/>
              <a:t>Selon Thomas Clarion, il est indispensable de bien faire le vide au moment de s'allonger sur le pas de</a:t>
            </a:r>
            <a:r>
              <a:rPr lang="fr-FR" sz="5600" b="1" dirty="0"/>
              <a:t> tir</a:t>
            </a:r>
            <a:r>
              <a:rPr lang="fr-FR" sz="5600" dirty="0"/>
              <a:t>.</a:t>
            </a:r>
            <a:br>
              <a:rPr lang="fr-FR" sz="5600" dirty="0"/>
            </a:br>
            <a:r>
              <a:rPr lang="fr-FR" sz="5600" dirty="0"/>
              <a:t>"Ce qu'il faut, c'est bien scinder les deux activités, le</a:t>
            </a:r>
            <a:r>
              <a:rPr lang="fr-FR" sz="5600" b="1" dirty="0"/>
              <a:t> ski</a:t>
            </a:r>
            <a:r>
              <a:rPr lang="fr-FR" sz="5600" dirty="0"/>
              <a:t> et le tir. Il faut se calmer avant d'arriver derrière l'arme. Si on arrive en sprint, on a le </a:t>
            </a:r>
            <a:r>
              <a:rPr lang="fr-FR" sz="5600" dirty="0" smtClean="0"/>
              <a:t>cœur </a:t>
            </a:r>
            <a:r>
              <a:rPr lang="fr-FR" sz="5600" dirty="0"/>
              <a:t>qui est trop haut. Quand on se retrouve allongé, ça ne marche pas", dit-il.</a:t>
            </a:r>
            <a:br>
              <a:rPr lang="fr-FR" sz="5600" dirty="0"/>
            </a:br>
            <a:r>
              <a:rPr lang="fr-FR" sz="5600" dirty="0"/>
              <a:t>Deux tonalités bien distinctes indiquent ensuite au</a:t>
            </a:r>
            <a:r>
              <a:rPr lang="fr-FR" sz="5600" b="1" dirty="0"/>
              <a:t> tireur</a:t>
            </a:r>
            <a:r>
              <a:rPr lang="fr-FR" sz="5600" dirty="0"/>
              <a:t> s'il a visé </a:t>
            </a:r>
            <a:r>
              <a:rPr lang="fr-FR" sz="5600" dirty="0" smtClean="0"/>
              <a:t>juste.</a:t>
            </a:r>
            <a:endParaRPr lang="fr-FR" sz="5600" dirty="0"/>
          </a:p>
          <a:p>
            <a:r>
              <a:rPr lang="fr-FR" sz="4400" dirty="0"/>
              <a:t> </a:t>
            </a:r>
          </a:p>
          <a:p>
            <a:endParaRPr lang="fr-FR" dirty="0"/>
          </a:p>
        </p:txBody>
      </p:sp>
      <p:pic>
        <p:nvPicPr>
          <p:cNvPr id="5" name="Espace réservé du contenu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211638" y="1707886"/>
            <a:ext cx="4475162" cy="2983441"/>
          </a:xfrm>
        </p:spPr>
      </p:pic>
    </p:spTree>
    <p:extLst>
      <p:ext uri="{BB962C8B-B14F-4D97-AF65-F5344CB8AC3E}">
        <p14:creationId xmlns:p14="http://schemas.microsoft.com/office/powerpoint/2010/main" val="2084155428"/>
      </p:ext>
    </p:extLst>
  </p:cSld>
  <p:clrMapOvr>
    <a:masterClrMapping/>
  </p:clrMapOvr>
  <mc:AlternateContent xmlns:mc="http://schemas.openxmlformats.org/markup-compatibility/2006" xmlns:p14="http://schemas.microsoft.com/office/powerpoint/2010/main">
    <mc:Choice Requires="p14">
      <p:transition spd="slow" p14:dur="1400" advTm="75999">
        <p14:ripple/>
      </p:transition>
    </mc:Choice>
    <mc:Fallback xmlns="">
      <p:transition spd="slow" advTm="75999">
        <p:fade/>
      </p:transition>
    </mc:Fallback>
  </mc:AlternateContent>
  <p:timing>
    <p:tnLst>
      <p:par>
        <p:cTn id="1" dur="indefinite" restart="never" nodeType="tmRoot"/>
      </p:par>
    </p:tnLst>
  </p:timing>
  <p:extLst mod="1"/>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as de tir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6514" y="929258"/>
            <a:ext cx="9180513" cy="5164038"/>
          </a:xfrm>
          <a:prstGeom prst="rect">
            <a:avLst/>
          </a:prstGeom>
        </p:spPr>
      </p:pic>
    </p:spTree>
    <p:extLst>
      <p:ext uri="{BB962C8B-B14F-4D97-AF65-F5344CB8AC3E}">
        <p14:creationId xmlns:p14="http://schemas.microsoft.com/office/powerpoint/2010/main" val="17120655"/>
      </p:ext>
    </p:extLst>
  </p:cSld>
  <p:clrMapOvr>
    <a:masterClrMapping/>
  </p:clrMapOvr>
  <mc:AlternateContent xmlns:mc="http://schemas.openxmlformats.org/markup-compatibility/2006" xmlns:p14="http://schemas.microsoft.com/office/powerpoint/2010/main">
    <mc:Choice Requires="p14">
      <p:transition spd="slow" p14:dur="1400" advTm="105727">
        <p14:ripple/>
      </p:transition>
    </mc:Choice>
    <mc:Fallback xmlns="">
      <p:transition spd="slow" advTm="1057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9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extLst mod="1">
    <p:ext uri="{E180D4A7-C9FB-4DFB-919C-405C955672EB}">
      <p14:showEvtLst xmlns:p14="http://schemas.microsoft.com/office/powerpoint/2010/main">
        <p14:playEvt time="0" objId="2"/>
        <p14:stopEvt time="103444" objId="2"/>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6037" y="0"/>
            <a:ext cx="5491925" cy="6858000"/>
          </a:xfrm>
          <a:prstGeom prst="rect">
            <a:avLst/>
          </a:prstGeom>
        </p:spPr>
      </p:pic>
    </p:spTree>
    <p:extLst>
      <p:ext uri="{BB962C8B-B14F-4D97-AF65-F5344CB8AC3E}">
        <p14:creationId xmlns:p14="http://schemas.microsoft.com/office/powerpoint/2010/main" val="3373422437"/>
      </p:ext>
    </p:extLst>
  </p:cSld>
  <p:clrMapOvr>
    <a:masterClrMapping/>
  </p:clrMapOvr>
  <mc:AlternateContent xmlns:mc="http://schemas.openxmlformats.org/markup-compatibility/2006" xmlns:p14="http://schemas.microsoft.com/office/powerpoint/2010/main">
    <mc:Choice Requires="p14">
      <p:transition spd="slow" p14:dur="1400" advTm="61424">
        <p14:ripple/>
      </p:transition>
    </mc:Choice>
    <mc:Fallback xmlns="">
      <p:transition spd="slow" advTm="61424">
        <p:fade/>
      </p:transition>
    </mc:Fallback>
  </mc:AlternateContent>
  <p:timing>
    <p:tnLst>
      <p:par>
        <p:cTn id="1" dur="indefinite" restart="never" nodeType="tmRoot"/>
      </p:par>
    </p:tnLst>
  </p:timing>
  <p:extLst mod="1"/>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p:cNvSpPr>
            <a:spLocks noGrp="1"/>
          </p:cNvSpPr>
          <p:nvPr>
            <p:ph type="title"/>
          </p:nvPr>
        </p:nvSpPr>
        <p:spPr/>
        <p:txBody>
          <a:bodyPr/>
          <a:lstStyle/>
          <a:p>
            <a:r>
              <a:rPr lang="fr-FR" dirty="0" smtClean="0"/>
              <a:t>Quelques photos</a:t>
            </a:r>
            <a:endParaRPr lang="fr-FR" dirty="0"/>
          </a:p>
        </p:txBody>
      </p:sp>
      <p:pic>
        <p:nvPicPr>
          <p:cNvPr id="17" name="Imag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1340768"/>
            <a:ext cx="7704346" cy="5136231"/>
          </a:xfrm>
          <a:prstGeom prst="rect">
            <a:avLst/>
          </a:prstGeom>
        </p:spPr>
      </p:pic>
      <p:pic>
        <p:nvPicPr>
          <p:cNvPr id="18" name="05 - Asaf Avidan &amp; The Mojos - Devil's Dance.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2048741804"/>
      </p:ext>
    </p:extLst>
  </p:cSld>
  <p:clrMapOvr>
    <a:masterClrMapping/>
  </p:clrMapOvr>
  <mc:AlternateContent xmlns:mc="http://schemas.openxmlformats.org/markup-compatibility/2006" xmlns:p14="http://schemas.microsoft.com/office/powerpoint/2010/main">
    <mc:Choice Requires="p14">
      <p:transition spd="slow" p14:dur="1400" advTm="7118">
        <p14:ripple/>
      </p:transition>
    </mc:Choice>
    <mc:Fallback xmlns="">
      <p:transition spd="slow" advTm="71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fill="hold" display="0">
                  <p:stCondLst>
                    <p:cond delay="indefinite"/>
                  </p:stCondLst>
                  <p:endCondLst>
                    <p:cond evt="onStopAudio" delay="0">
                      <p:tgtEl>
                        <p:sldTgt/>
                      </p:tgtEl>
                    </p:cond>
                  </p:endCondLst>
                </p:cTn>
                <p:tgtEl>
                  <p:spTgt spid="18"/>
                </p:tgtEl>
              </p:cMediaNode>
            </p:audio>
          </p:childTnLst>
        </p:cTn>
      </p:par>
    </p:tnLst>
  </p:timing>
  <p:extLst mod="1">
    <p:ext uri="{E180D4A7-C9FB-4DFB-919C-405C955672EB}">
      <p14:showEvtLst xmlns:p14="http://schemas.microsoft.com/office/powerpoint/2010/main">
        <p14:playEvt time="0" objId="18"/>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428698648"/>
      </p:ext>
    </p:extLst>
  </p:cSld>
  <p:clrMapOvr>
    <a:masterClrMapping/>
  </p:clrMapOvr>
  <mc:AlternateContent xmlns:mc="http://schemas.openxmlformats.org/markup-compatibility/2006" xmlns:p14="http://schemas.microsoft.com/office/powerpoint/2010/main">
    <mc:Choice Requires="p14">
      <p:transition spd="slow" p14:dur="1400" advTm="7711">
        <p14:ripple/>
      </p:transition>
    </mc:Choice>
    <mc:Fallback xmlns="">
      <p:transition spd="slow" advTm="7711">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92373"/>
            <a:ext cx="9144000" cy="6073254"/>
          </a:xfrm>
          <a:prstGeom prst="rect">
            <a:avLst/>
          </a:prstGeom>
        </p:spPr>
      </p:pic>
    </p:spTree>
    <p:extLst>
      <p:ext uri="{BB962C8B-B14F-4D97-AF65-F5344CB8AC3E}">
        <p14:creationId xmlns:p14="http://schemas.microsoft.com/office/powerpoint/2010/main" val="3348388713"/>
      </p:ext>
    </p:extLst>
  </p:cSld>
  <p:clrMapOvr>
    <a:masterClrMapping/>
  </p:clrMapOvr>
  <mc:AlternateContent xmlns:mc="http://schemas.openxmlformats.org/markup-compatibility/2006" xmlns:p14="http://schemas.microsoft.com/office/powerpoint/2010/main">
    <mc:Choice Requires="p14">
      <p:transition spd="slow" p14:dur="1400" advTm="7203">
        <p14:ripple/>
      </p:transition>
    </mc:Choice>
    <mc:Fallback xmlns="">
      <p:transition spd="slow" advTm="7203">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92373"/>
            <a:ext cx="9144000" cy="6073254"/>
          </a:xfrm>
          <a:prstGeom prst="rect">
            <a:avLst/>
          </a:prstGeom>
        </p:spPr>
      </p:pic>
    </p:spTree>
    <p:extLst>
      <p:ext uri="{BB962C8B-B14F-4D97-AF65-F5344CB8AC3E}">
        <p14:creationId xmlns:p14="http://schemas.microsoft.com/office/powerpoint/2010/main" val="2907974918"/>
      </p:ext>
    </p:extLst>
  </p:cSld>
  <p:clrMapOvr>
    <a:masterClrMapping/>
  </p:clrMapOvr>
  <mc:AlternateContent xmlns:mc="http://schemas.openxmlformats.org/markup-compatibility/2006" xmlns:p14="http://schemas.microsoft.com/office/powerpoint/2010/main">
    <mc:Choice Requires="p14">
      <p:transition spd="slow" p14:dur="1400" advTm="7016">
        <p14:ripple/>
      </p:transition>
    </mc:Choice>
    <mc:Fallback xmlns="">
      <p:transition spd="slow" advTm="7016">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92373"/>
            <a:ext cx="9144000" cy="6073254"/>
          </a:xfrm>
          <a:prstGeom prst="rect">
            <a:avLst/>
          </a:prstGeom>
        </p:spPr>
      </p:pic>
    </p:spTree>
    <p:extLst>
      <p:ext uri="{BB962C8B-B14F-4D97-AF65-F5344CB8AC3E}">
        <p14:creationId xmlns:p14="http://schemas.microsoft.com/office/powerpoint/2010/main" val="3220277224"/>
      </p:ext>
    </p:extLst>
  </p:cSld>
  <p:clrMapOvr>
    <a:masterClrMapping/>
  </p:clrMapOvr>
  <mc:AlternateContent xmlns:mc="http://schemas.openxmlformats.org/markup-compatibility/2006" xmlns:p14="http://schemas.microsoft.com/office/powerpoint/2010/main">
    <mc:Choice Requires="p14">
      <p:transition spd="slow" p14:dur="1400" advTm="6906">
        <p14:ripple/>
      </p:transition>
    </mc:Choice>
    <mc:Fallback xmlns="">
      <p:transition spd="slow" advTm="6906">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92373"/>
            <a:ext cx="9144000" cy="6073254"/>
          </a:xfrm>
          <a:prstGeom prst="rect">
            <a:avLst/>
          </a:prstGeom>
        </p:spPr>
      </p:pic>
    </p:spTree>
    <p:extLst>
      <p:ext uri="{BB962C8B-B14F-4D97-AF65-F5344CB8AC3E}">
        <p14:creationId xmlns:p14="http://schemas.microsoft.com/office/powerpoint/2010/main" val="950121861"/>
      </p:ext>
    </p:extLst>
  </p:cSld>
  <p:clrMapOvr>
    <a:masterClrMapping/>
  </p:clrMapOvr>
  <mc:AlternateContent xmlns:mc="http://schemas.openxmlformats.org/markup-compatibility/2006" xmlns:p14="http://schemas.microsoft.com/office/powerpoint/2010/main">
    <mc:Choice Requires="p14">
      <p:transition spd="slow" p14:dur="1400" advTm="6785">
        <p14:ripple/>
      </p:transition>
    </mc:Choice>
    <mc:Fallback xmlns="">
      <p:transition spd="slow" advTm="6785">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39552" y="1916832"/>
            <a:ext cx="8229600" cy="1863080"/>
          </a:xfrm>
        </p:spPr>
        <p:txBody>
          <a:bodyPr>
            <a:normAutofit fontScale="90000"/>
          </a:bodyPr>
          <a:lstStyle/>
          <a:p>
            <a:r>
              <a:rPr lang="fr-FR" sz="8800" dirty="0" smtClean="0"/>
              <a:t>FIN</a:t>
            </a:r>
            <a:br>
              <a:rPr lang="fr-FR" sz="8800" dirty="0" smtClean="0"/>
            </a:br>
            <a:r>
              <a:rPr lang="fr-FR" sz="6000" dirty="0" smtClean="0"/>
              <a:t>Merci de votre attention…</a:t>
            </a:r>
            <a:endParaRPr lang="fr-FR" sz="8800" dirty="0"/>
          </a:p>
        </p:txBody>
      </p:sp>
    </p:spTree>
    <p:extLst>
      <p:ext uri="{BB962C8B-B14F-4D97-AF65-F5344CB8AC3E}">
        <p14:creationId xmlns:p14="http://schemas.microsoft.com/office/powerpoint/2010/main" val="4044819816"/>
      </p:ext>
    </p:extLst>
  </p:cSld>
  <p:clrMapOvr>
    <a:masterClrMapping/>
  </p:clrMapOvr>
  <mc:AlternateContent xmlns:mc="http://schemas.openxmlformats.org/markup-compatibility/2006" xmlns:p14="http://schemas.microsoft.com/office/powerpoint/2010/main">
    <mc:Choice Requires="p14">
      <p:transition spd="slow" p14:dur="1400" advTm="6562">
        <p14:ripple/>
      </p:transition>
    </mc:Choice>
    <mc:Fallback xmlns="">
      <p:transition spd="slow" advTm="6562">
        <p:fade/>
      </p:transition>
    </mc:Fallback>
  </mc:AlternateContent>
  <p:timing>
    <p:tnLst>
      <p:par>
        <p:cTn id="1" dur="indefinite" restart="never" nodeType="tmRoot"/>
      </p:par>
    </p:tnLst>
  </p:timing>
  <p:extLst mod="1"/>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372</TotalTime>
  <Words>41</Words>
  <Application>Microsoft Office PowerPoint</Application>
  <PresentationFormat>Affichage à l'écran (4:3)</PresentationFormat>
  <Paragraphs>15</Paragraphs>
  <Slides>15</Slides>
  <Notes>0</Notes>
  <HiddenSlides>0</HiddenSlides>
  <MMClips>3</MMClips>
  <ScaleCrop>false</ScaleCrop>
  <HeadingPairs>
    <vt:vector size="6" baseType="variant">
      <vt:variant>
        <vt:lpstr>Thème</vt:lpstr>
      </vt:variant>
      <vt:variant>
        <vt:i4>1</vt:i4>
      </vt:variant>
      <vt:variant>
        <vt:lpstr>Titres des diapositives</vt:lpstr>
      </vt:variant>
      <vt:variant>
        <vt:i4>15</vt:i4>
      </vt:variant>
      <vt:variant>
        <vt:lpstr>Diaporamas personnalisés</vt:lpstr>
      </vt:variant>
      <vt:variant>
        <vt:i4>1</vt:i4>
      </vt:variant>
    </vt:vector>
  </HeadingPairs>
  <TitlesOfParts>
    <vt:vector size="17" baseType="lpstr">
      <vt:lpstr>Apex</vt:lpstr>
      <vt:lpstr>Handicap Sports Loisirs Bonneville</vt:lpstr>
      <vt:lpstr>Thomas CLARION</vt:lpstr>
      <vt:lpstr>Julien BOURLA</vt:lpstr>
      <vt:lpstr>Objectif SOTCHI 2014</vt:lpstr>
      <vt:lpstr>Présentation PowerPoint</vt:lpstr>
      <vt:lpstr>Une leçon de visée par Thomas Clarion </vt:lpstr>
      <vt:lpstr>Présentation PowerPoint</vt:lpstr>
      <vt:lpstr>Présentation PowerPoint</vt:lpstr>
      <vt:lpstr>Quelques photos</vt:lpstr>
      <vt:lpstr>Présentation PowerPoint</vt:lpstr>
      <vt:lpstr>Présentation PowerPoint</vt:lpstr>
      <vt:lpstr>Présentation PowerPoint</vt:lpstr>
      <vt:lpstr>Présentation PowerPoint</vt:lpstr>
      <vt:lpstr>Présentation PowerPoint</vt:lpstr>
      <vt:lpstr>FIN Merci de votre attention…</vt:lpstr>
      <vt:lpstr>Diaporama personnalisé 1</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Handicap Sports Loisirs Bonneville</dc:title>
  <dc:creator>Laurene</dc:creator>
  <cp:lastModifiedBy>Laurene</cp:lastModifiedBy>
  <cp:revision>48</cp:revision>
  <dcterms:created xsi:type="dcterms:W3CDTF">2013-09-03T06:33:13Z</dcterms:created>
  <dcterms:modified xsi:type="dcterms:W3CDTF">2013-09-20T17:43:49Z</dcterms:modified>
</cp:coreProperties>
</file>