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5" autoAdjust="0"/>
    <p:restoredTop sz="94660"/>
  </p:normalViewPr>
  <p:slideViewPr>
    <p:cSldViewPr snapToGrid="0">
      <p:cViewPr varScale="1">
        <p:scale>
          <a:sx n="41" d="100"/>
          <a:sy n="41" d="100"/>
        </p:scale>
        <p:origin x="-2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646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083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766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20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307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969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17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05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057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978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068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9434C-B04B-4D78-AC5F-3F7FE03582CE}" type="datetimeFigureOut">
              <a:rPr lang="fr-FR" smtClean="0"/>
              <a:pPr/>
              <a:t>26/09/2013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ADBD-D34A-4D00-9470-C165F51FF9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422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wav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2">
                <a:lumMod val="50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287" y="1622450"/>
            <a:ext cx="2606727" cy="36494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80825" y="689317"/>
            <a:ext cx="600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AR BLANCA" panose="02000000000000000000" pitchFamily="2" charset="0"/>
              </a:rPr>
              <a:t>       C’ était un vieux Monsieur</a:t>
            </a:r>
            <a:endParaRPr lang="fr-FR" sz="2800" i="1" dirty="0">
              <a:latin typeface="AR BLANCA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6252" y="5444197"/>
            <a:ext cx="755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 Texte poétique de Simone Robert, proposé par Jackdidier</a:t>
            </a:r>
            <a:endParaRPr lang="fr-FR" sz="2400" i="1" dirty="0">
              <a:latin typeface="AR BLANCA" panose="02000000000000000000" pitchFamily="2" charset="0"/>
            </a:endParaRPr>
          </a:p>
        </p:txBody>
      </p:sp>
      <p:pic>
        <p:nvPicPr>
          <p:cNvPr id="2" name="ERNESTO CORTAZAR - Stolen Kis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810564" y="2088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17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>
        <p:sndAc>
          <p:stSnd>
            <p:snd r:embed="rId7" name="ERNESTO CORTAZAR - Stolen Kiss.wav"/>
          </p:stSnd>
        </p:sndAc>
      </p:transition>
    </mc:Choice>
    <mc:Fallback>
      <p:transition spd="slow" advClick="0" advTm="8000">
        <p:sndAc>
          <p:stSnd>
            <p:snd r:embed="rId3" name="ERNESTO CORTAZAR - Stolen Kis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928" y="872197"/>
            <a:ext cx="6949441" cy="521208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86928" y="436098"/>
            <a:ext cx="6949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C’était un vieux Monsieur de naissance champêtre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Qui portait fièrement le nom de ses ancêtres.</a:t>
            </a:r>
            <a:endParaRPr lang="fr-FR" sz="2400" i="1" dirty="0">
              <a:latin typeface="AR BLANCA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24554" y="5458265"/>
            <a:ext cx="647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Quand il fut à la retraite après un dur métier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Il aimait arpenter les chemins buissonniers.</a:t>
            </a:r>
            <a:endParaRPr lang="fr-FR" sz="2400" i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13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2150" y="1524000"/>
            <a:ext cx="57277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232150" y="590843"/>
            <a:ext cx="591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Ils lui remémoraient ses marches vers l’école,</a:t>
            </a:r>
          </a:p>
          <a:p>
            <a:r>
              <a:rPr lang="fr-FR" sz="2400" i="1" dirty="0">
                <a:solidFill>
                  <a:schemeClr val="bg1"/>
                </a:solidFill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     L’immensité du ciel, l’espace viticole</a:t>
            </a:r>
            <a:endParaRPr lang="fr-FR" sz="2400" i="1" dirty="0">
              <a:solidFill>
                <a:schemeClr val="bg1"/>
              </a:solidFill>
              <a:latin typeface="AR BLANCA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68283" y="5500468"/>
            <a:ext cx="662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De longs aller retours dans le froid des hivers,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La douceur du printemps, une aurore, l’éclair</a:t>
            </a:r>
            <a:endParaRPr lang="fr-FR" sz="2400" i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3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12000">
        <p14:reveal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1652587"/>
            <a:ext cx="4762500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771335" y="717452"/>
            <a:ext cx="697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Il adorait flâner vers la vieille fontaine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S’arrêtant chaque fois à l’ombre d’un grand chêne</a:t>
            </a:r>
            <a:endParaRPr lang="fr-FR" sz="2400" i="1" dirty="0">
              <a:latin typeface="AR BLANCA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07434" y="5359791"/>
            <a:ext cx="623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Pour sentir ce terroir qui lui parlait au cœur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Dans lequel il avait soutiré ses valeurs.</a:t>
            </a:r>
            <a:endParaRPr lang="fr-FR" sz="2400" i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56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2000">
        <p:circle/>
      </p:transition>
    </mc:Choice>
    <mc:Fallback>
      <p:transition spd="slow" advClick="0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6">
                <a:lumMod val="60000"/>
                <a:lumOff val="4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125" y="1738807"/>
            <a:ext cx="5012577" cy="3339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137095" y="562708"/>
            <a:ext cx="596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Quand il s’aventurait explorer la colline,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Il se voyait gamin le long des aubépines</a:t>
            </a:r>
            <a:endParaRPr lang="fr-FR" sz="2400" i="1" dirty="0">
              <a:latin typeface="AR BLANCA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5742" y="5303520"/>
            <a:ext cx="6879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Courant sur le sentier pour détourner les chèvres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Parties chercher fortune à l’entour des genièvres.</a:t>
            </a:r>
            <a:endParaRPr lang="fr-FR" sz="2400" i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38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2000">
        <p:split orient="vert"/>
      </p:transition>
    </mc:Choice>
    <mc:Fallback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lumMod val="75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76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276" y="1047207"/>
            <a:ext cx="6351447" cy="47635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43200" y="492369"/>
            <a:ext cx="6752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C’était un vieux Monsieur, presqu’un octogénaire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Qui resterait toujours un homme de la terre.</a:t>
            </a:r>
            <a:endParaRPr lang="fr-FR" sz="2400" i="1" dirty="0">
              <a:latin typeface="AR BLANCA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0276" y="5514535"/>
            <a:ext cx="635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Son regard décelait la grande humanité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Imprimée dans ses yeux encore émerveillés.</a:t>
            </a:r>
            <a:endParaRPr lang="fr-FR" sz="2400" i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2000">
        <p:wipe/>
      </p:transition>
    </mc:Choice>
    <mc:Fallback>
      <p:transition spd="slow"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C000"/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132" y="570849"/>
            <a:ext cx="7621736" cy="57163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40148" y="436098"/>
            <a:ext cx="696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Il vient de s’en aller vers des rives lointaines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Laissant là son terroir, sa vie, son oxygène</a:t>
            </a:r>
            <a:endParaRPr lang="fr-FR" sz="2400" i="1" dirty="0">
              <a:latin typeface="AR BLANCA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37094" y="5598942"/>
            <a:ext cx="662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Il n’ira plus fouler ses chemins buissonniers</a:t>
            </a:r>
          </a:p>
          <a:p>
            <a:r>
              <a:rPr lang="fr-FR" sz="2400" i="1" dirty="0">
                <a:latin typeface="AR BLANCA" panose="02000000000000000000" pitchFamily="2" charset="0"/>
              </a:rPr>
              <a:t> </a:t>
            </a:r>
            <a:r>
              <a:rPr lang="fr-FR" sz="2400" i="1" dirty="0" smtClean="0">
                <a:latin typeface="AR BLANCA" panose="02000000000000000000" pitchFamily="2" charset="0"/>
              </a:rPr>
              <a:t>     Comme il faisait jadis, innocent écolier.</a:t>
            </a:r>
            <a:endParaRPr lang="fr-FR" sz="2400" i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25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2000">
        <p:dissolve/>
      </p:transition>
    </mc:Choice>
    <mc:Fallback>
      <p:transition spd="slow" advClick="0" advTm="1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211" y="0"/>
            <a:ext cx="919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92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4">
                <a:lumMod val="75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998" y="1310051"/>
            <a:ext cx="6691390" cy="41763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82018" y="5486401"/>
            <a:ext cx="8018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 BLANCA" panose="02000000000000000000" pitchFamily="2" charset="0"/>
              </a:rPr>
              <a:t> sur un texte poétique de Simone Robert, proposé par Jackdidier</a:t>
            </a:r>
            <a:endParaRPr lang="fr-FR" sz="2400" i="1" dirty="0">
              <a:latin typeface="AR BLANCA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45390" y="886265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C’était un vieux Monsieur</a:t>
            </a:r>
            <a:endParaRPr lang="fr-FR" sz="2400" i="1" dirty="0">
              <a:solidFill>
                <a:schemeClr val="bg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50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p182013240PM_20561076_CtaitunvieuxMonsie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Sep182013240PM_20561076_CtaitunvieuxMonsieur</Template>
  <TotalTime>2</TotalTime>
  <Words>237</Words>
  <Application>Microsoft Office PowerPoint</Application>
  <PresentationFormat>Personnalisé</PresentationFormat>
  <Paragraphs>28</Paragraphs>
  <Slides>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Sep182013240PM_20561076_CtaitunvieuxMonsieur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</dc:creator>
  <cp:lastModifiedBy>A</cp:lastModifiedBy>
  <cp:revision>1</cp:revision>
  <dcterms:created xsi:type="dcterms:W3CDTF">2013-09-26T17:32:30Z</dcterms:created>
  <dcterms:modified xsi:type="dcterms:W3CDTF">2013-09-26T17:34:54Z</dcterms:modified>
</cp:coreProperties>
</file>