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  <p:sldId id="269" r:id="rId4"/>
    <p:sldId id="268" r:id="rId5"/>
    <p:sldId id="26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58" r:id="rId15"/>
    <p:sldId id="257" r:id="rId16"/>
    <p:sldId id="272" r:id="rId17"/>
    <p:sldId id="274" r:id="rId18"/>
    <p:sldId id="273" r:id="rId19"/>
    <p:sldId id="280" r:id="rId20"/>
    <p:sldId id="279" r:id="rId21"/>
    <p:sldId id="278" r:id="rId22"/>
    <p:sldId id="275" r:id="rId23"/>
    <p:sldId id="277" r:id="rId24"/>
    <p:sldId id="276" r:id="rId25"/>
    <p:sldId id="285" r:id="rId26"/>
    <p:sldId id="284" r:id="rId27"/>
    <p:sldId id="283" r:id="rId28"/>
    <p:sldId id="282" r:id="rId29"/>
    <p:sldId id="281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37C8AF-9D64-4A53-88F8-B1143C852315}" type="datetimeFigureOut">
              <a:rPr lang="fr-FR" smtClean="0"/>
              <a:pPr/>
              <a:t>26/10/2010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CCDD3-F98F-49BB-8133-EDCC7A07D0F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5088" y="819912"/>
            <a:ext cx="6973824" cy="521817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Le grand tour du Maroc 3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27784" y="6237312"/>
            <a:ext cx="651621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Photos perso Hélène et Alain</a:t>
            </a:r>
            <a:endParaRPr lang="fr-FR" sz="3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Instrumental_004.wav">
            <a:hlinkClick r:id="" action="ppaction://media"/>
          </p:cNvPr>
          <p:cNvPicPr>
            <a:picLocks noRot="1" noChangeAspect="1"/>
          </p:cNvPicPr>
          <p:nvPr>
            <a:wavAudioFile r:embed="rId1" name="Instrumental_004.wav"/>
          </p:nvPr>
        </p:nvPicPr>
        <p:blipFill>
          <a:blip r:embed="rId4" cstate="print"/>
          <a:stretch>
            <a:fillRect/>
          </a:stretch>
        </p:blipFill>
        <p:spPr>
          <a:xfrm>
            <a:off x="2339752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1026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1365" y="0"/>
            <a:ext cx="9165365" cy="6858000"/>
          </a:xfrm>
          <a:prstGeom prst="rect">
            <a:avLst/>
          </a:prstGeom>
        </p:spPr>
      </p:pic>
    </p:spTree>
  </p:cSld>
  <p:clrMapOvr>
    <a:masterClrMapping/>
  </p:clrMapOvr>
  <p:transition spd="slow" advTm="6379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569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lain\Mes documents\Mes images\Maroc 1\DSCN3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2150" y="-57150"/>
            <a:ext cx="5218113" cy="69738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49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8102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459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54682" cy="6850007"/>
          </a:xfrm>
          <a:prstGeom prst="rect">
            <a:avLst/>
          </a:prstGeom>
        </p:spPr>
      </p:pic>
    </p:spTree>
  </p:cSld>
  <p:clrMapOvr>
    <a:masterClrMapping/>
  </p:clrMapOvr>
  <p:transition spd="slow" advTm="9263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1" y="0"/>
            <a:ext cx="9165363" cy="6857999"/>
          </a:xfrm>
          <a:prstGeom prst="rect">
            <a:avLst/>
          </a:prstGeom>
        </p:spPr>
      </p:pic>
    </p:spTree>
  </p:cSld>
  <p:clrMapOvr>
    <a:masterClrMapping/>
  </p:clrMapOvr>
  <p:transition spd="slow" advTm="4045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179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178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7993"/>
            <a:ext cx="9154682" cy="6850007"/>
          </a:xfrm>
          <a:prstGeom prst="rect">
            <a:avLst/>
          </a:prstGeom>
        </p:spPr>
      </p:pic>
    </p:spTree>
  </p:cSld>
  <p:clrMapOvr>
    <a:masterClrMapping/>
  </p:clrMapOvr>
  <p:transition spd="slow" advTm="688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7993"/>
            <a:ext cx="9154682" cy="6850007"/>
          </a:xfrm>
          <a:prstGeom prst="rect">
            <a:avLst/>
          </a:prstGeom>
        </p:spPr>
      </p:pic>
    </p:spTree>
  </p:cSld>
  <p:clrMapOvr>
    <a:masterClrMapping/>
  </p:clrMapOvr>
  <p:transition spd="slow" advTm="676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798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3937" y="-24372"/>
            <a:ext cx="9197937" cy="6882372"/>
          </a:xfrm>
          <a:prstGeom prst="rect">
            <a:avLst/>
          </a:prstGeom>
        </p:spPr>
      </p:pic>
    </p:spTree>
  </p:cSld>
  <p:clrMapOvr>
    <a:masterClrMapping/>
  </p:clrMapOvr>
  <p:transition spd="slow" advTm="5879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399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077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4276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158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509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6499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838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4796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197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227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558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4166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4216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3245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7993"/>
            <a:ext cx="9154682" cy="6850007"/>
          </a:xfrm>
          <a:prstGeom prst="rect">
            <a:avLst/>
          </a:prstGeom>
        </p:spPr>
      </p:pic>
    </p:spTree>
  </p:cSld>
  <p:clrMapOvr>
    <a:masterClrMapping/>
  </p:clrMapOvr>
  <p:transition spd="slow" advTm="5759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4687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608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54682" cy="6850007"/>
          </a:xfrm>
          <a:prstGeom prst="rect">
            <a:avLst/>
          </a:prstGeom>
        </p:spPr>
      </p:pic>
    </p:spTree>
  </p:cSld>
  <p:clrMapOvr>
    <a:masterClrMapping/>
  </p:clrMapOvr>
  <p:transition spd="slow" advTm="3485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7301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2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3" y="0"/>
            <a:ext cx="9165365" cy="6858000"/>
          </a:xfrm>
          <a:prstGeom prst="rect">
            <a:avLst/>
          </a:prstGeom>
        </p:spPr>
      </p:pic>
    </p:spTree>
  </p:cSld>
  <p:clrMapOvr>
    <a:masterClrMapping/>
  </p:clrMapOvr>
  <p:transition spd="slow" advTm="5078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2" y="0"/>
            <a:ext cx="9165364" cy="6858000"/>
          </a:xfrm>
          <a:prstGeom prst="rect">
            <a:avLst/>
          </a:prstGeom>
        </p:spPr>
      </p:pic>
    </p:spTree>
  </p:cSld>
  <p:clrMapOvr>
    <a:masterClrMapping/>
  </p:clrMapOvr>
  <p:transition spd="slow" advTm="5298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2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683" y="0"/>
            <a:ext cx="9165365" cy="6858000"/>
          </a:xfrm>
          <a:prstGeom prst="rect">
            <a:avLst/>
          </a:prstGeom>
        </p:spPr>
      </p:pic>
    </p:spTree>
  </p:cSld>
  <p:clrMapOvr>
    <a:masterClrMapping/>
  </p:clrMapOvr>
  <p:transition spd="slow" advTm="6149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3535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19</Words>
  <Application>Microsoft Office PowerPoint</Application>
  <PresentationFormat>Affichage à l'écran (4:3)</PresentationFormat>
  <Paragraphs>4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 </dc:creator>
  <cp:lastModifiedBy> </cp:lastModifiedBy>
  <cp:revision>6</cp:revision>
  <dcterms:created xsi:type="dcterms:W3CDTF">2010-10-25T19:00:33Z</dcterms:created>
  <dcterms:modified xsi:type="dcterms:W3CDTF">2010-10-26T10:55:33Z</dcterms:modified>
</cp:coreProperties>
</file>