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73" r:id="rId2"/>
    <p:sldId id="274" r:id="rId3"/>
    <p:sldId id="275" r:id="rId4"/>
    <p:sldId id="259" r:id="rId5"/>
    <p:sldId id="260" r:id="rId6"/>
    <p:sldId id="323" r:id="rId7"/>
    <p:sldId id="261" r:id="rId8"/>
    <p:sldId id="262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92" r:id="rId22"/>
    <p:sldId id="291" r:id="rId23"/>
    <p:sldId id="314" r:id="rId24"/>
    <p:sldId id="290" r:id="rId25"/>
    <p:sldId id="288" r:id="rId26"/>
    <p:sldId id="319" r:id="rId27"/>
    <p:sldId id="324" r:id="rId28"/>
    <p:sldId id="315" r:id="rId29"/>
    <p:sldId id="293" r:id="rId30"/>
    <p:sldId id="294" r:id="rId31"/>
    <p:sldId id="295" r:id="rId32"/>
    <p:sldId id="296" r:id="rId33"/>
    <p:sldId id="299" r:id="rId34"/>
    <p:sldId id="301" r:id="rId35"/>
    <p:sldId id="298" r:id="rId36"/>
    <p:sldId id="297" r:id="rId37"/>
    <p:sldId id="302" r:id="rId38"/>
    <p:sldId id="316" r:id="rId39"/>
    <p:sldId id="317" r:id="rId40"/>
    <p:sldId id="325" r:id="rId41"/>
    <p:sldId id="322" r:id="rId42"/>
    <p:sldId id="320" r:id="rId43"/>
    <p:sldId id="303" r:id="rId44"/>
    <p:sldId id="305" r:id="rId45"/>
    <p:sldId id="304" r:id="rId46"/>
    <p:sldId id="306" r:id="rId47"/>
    <p:sldId id="307" r:id="rId48"/>
    <p:sldId id="308" r:id="rId49"/>
    <p:sldId id="309" r:id="rId50"/>
    <p:sldId id="313" r:id="rId51"/>
    <p:sldId id="321" r:id="rId52"/>
    <p:sldId id="312" r:id="rId53"/>
    <p:sldId id="318" r:id="rId54"/>
    <p:sldId id="289" r:id="rId55"/>
    <p:sldId id="326" r:id="rId56"/>
  </p:sldIdLst>
  <p:sldSz cx="9144000" cy="6858000" type="screen4x3"/>
  <p:notesSz cx="6858000" cy="9144000"/>
  <p:custShowLst>
    <p:custShow name="Aangepaste voorstelling 1" id="0">
      <p:sldLst>
        <p:sld r:id="rId2"/>
      </p:sldLst>
    </p:custShow>
  </p:custShowLst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9900"/>
    <a:srgbClr val="00FFFF"/>
    <a:srgbClr val="666699"/>
    <a:srgbClr val="00CCFF"/>
    <a:srgbClr val="FFCCFF"/>
    <a:srgbClr val="00FF00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12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9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84E1A5B-E9FE-4B53-9543-9E090C6F39B7}" type="slidenum">
              <a:rPr lang="nl-NL"/>
              <a:pPr/>
              <a:t>‹N°›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D63E7B-F017-49CA-BED4-410B979CE32C}" type="slidenum">
              <a:rPr lang="nl-NL"/>
              <a:pPr/>
              <a:t>1</a:t>
            </a:fld>
            <a:endParaRPr lang="nl-NL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l-NL"/>
              <a:t>La belleza nocturna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03242F-DB75-4725-B5BB-10E3871A777B}" type="slidenum">
              <a:rPr lang="nl-NL"/>
              <a:pPr/>
              <a:t>2</a:t>
            </a:fld>
            <a:endParaRPr lang="nl-NL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78067F-D682-4AD7-A677-4392C72F6C73}" type="slidenum">
              <a:rPr lang="nl-NL"/>
              <a:pPr/>
              <a:t>3</a:t>
            </a:fld>
            <a:endParaRPr lang="nl-NL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362DD3-39ED-4479-BC9B-C3F1EC45B75B}" type="slidenum">
              <a:rPr lang="nl-NL"/>
              <a:pPr/>
              <a:t>4</a:t>
            </a:fld>
            <a:endParaRPr lang="nl-NL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66E58A-1006-43E5-A487-35B6DC42D8FC}" type="slidenum">
              <a:rPr lang="nl-NL"/>
              <a:pPr/>
              <a:t>5</a:t>
            </a:fld>
            <a:endParaRPr lang="nl-NL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93000A-2458-4CC8-A8C5-E49E5F0A392B}" type="slidenum">
              <a:rPr lang="nl-NL"/>
              <a:pPr/>
              <a:t>6</a:t>
            </a:fld>
            <a:endParaRPr lang="nl-NL"/>
          </a:p>
        </p:txBody>
      </p:sp>
      <p:sp>
        <p:nvSpPr>
          <p:cNvPr id="221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B22B17-81C5-4FF3-B23A-B412A474FE69}" type="slidenum">
              <a:rPr lang="nl-NL"/>
              <a:pPr/>
              <a:t>7</a:t>
            </a:fld>
            <a:endParaRPr lang="nl-NL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42ECA9-D30B-4072-BDA7-B2BF05AF181F}" type="slidenum">
              <a:rPr lang="nl-NL"/>
              <a:pPr/>
              <a:t>8</a:t>
            </a:fld>
            <a:endParaRPr lang="nl-NL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819D19-E6B1-4C1D-8DD2-D0F467D2BC39}" type="slidenum">
              <a:rPr lang="nl-NL"/>
              <a:pPr/>
              <a:t>9</a:t>
            </a:fld>
            <a:endParaRPr lang="nl-NL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C04428-3294-4D2C-B455-91B843BFC26B}" type="slidenum">
              <a:rPr lang="nl-NL"/>
              <a:pPr/>
              <a:t>10</a:t>
            </a:fld>
            <a:endParaRPr lang="nl-NL"/>
          </a:p>
        </p:txBody>
      </p:sp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3C488B-ADC1-436A-B788-2042ED543C12}" type="slidenum">
              <a:rPr lang="nl-NL"/>
              <a:pPr/>
              <a:t>11</a:t>
            </a:fld>
            <a:endParaRPr lang="nl-NL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9E3A8A-7491-4952-8583-5341830B302C}" type="slidenum">
              <a:rPr lang="nl-NL"/>
              <a:pPr/>
              <a:t>12</a:t>
            </a:fld>
            <a:endParaRPr lang="nl-NL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BD3F20-B7ED-4B21-9540-CC4AEDC9B0FD}" type="slidenum">
              <a:rPr lang="nl-NL"/>
              <a:pPr/>
              <a:t>13</a:t>
            </a:fld>
            <a:endParaRPr lang="nl-NL"/>
          </a:p>
        </p:txBody>
      </p:sp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2A6BF9-F7F3-4A38-A920-4098CC668D43}" type="slidenum">
              <a:rPr lang="nl-NL"/>
              <a:pPr/>
              <a:t>14</a:t>
            </a:fld>
            <a:endParaRPr lang="nl-NL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F9802D-3333-4FE5-9682-76B7980006D5}" type="slidenum">
              <a:rPr lang="nl-NL"/>
              <a:pPr/>
              <a:t>15</a:t>
            </a:fld>
            <a:endParaRPr lang="nl-NL"/>
          </a:p>
        </p:txBody>
      </p:sp>
      <p:sp>
        <p:nvSpPr>
          <p:cNvPr id="137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8D8DE4-CC70-429F-BA7A-A597532746B2}" type="slidenum">
              <a:rPr lang="nl-NL"/>
              <a:pPr/>
              <a:t>16</a:t>
            </a:fld>
            <a:endParaRPr lang="nl-NL"/>
          </a:p>
        </p:txBody>
      </p:sp>
      <p:sp>
        <p:nvSpPr>
          <p:cNvPr id="139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D01AB7-44A8-4E21-BECE-745BCAECE8F7}" type="slidenum">
              <a:rPr lang="nl-NL"/>
              <a:pPr/>
              <a:t>17</a:t>
            </a:fld>
            <a:endParaRPr lang="nl-NL"/>
          </a:p>
        </p:txBody>
      </p:sp>
      <p:sp>
        <p:nvSpPr>
          <p:cNvPr id="141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80C3EA-1206-4456-BF32-132A1915429E}" type="slidenum">
              <a:rPr lang="nl-NL"/>
              <a:pPr/>
              <a:t>18</a:t>
            </a:fld>
            <a:endParaRPr lang="nl-NL"/>
          </a:p>
        </p:txBody>
      </p:sp>
      <p:sp>
        <p:nvSpPr>
          <p:cNvPr id="143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BB530A-9D9F-49FD-8357-5DF5DE0B6C65}" type="slidenum">
              <a:rPr lang="nl-NL"/>
              <a:pPr/>
              <a:t>19</a:t>
            </a:fld>
            <a:endParaRPr lang="nl-NL"/>
          </a:p>
        </p:txBody>
      </p:sp>
      <p:sp>
        <p:nvSpPr>
          <p:cNvPr id="145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61AF3C-7FBF-4001-9083-5314E415B4FA}" type="slidenum">
              <a:rPr lang="nl-NL"/>
              <a:pPr/>
              <a:t>20</a:t>
            </a:fld>
            <a:endParaRPr lang="nl-NL"/>
          </a:p>
        </p:txBody>
      </p:sp>
      <p:sp>
        <p:nvSpPr>
          <p:cNvPr id="147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75DEFA-B8EB-41AF-A722-0E1946B778FE}" type="slidenum">
              <a:rPr lang="nl-NL"/>
              <a:pPr/>
              <a:t>21</a:t>
            </a:fld>
            <a:endParaRPr lang="nl-NL"/>
          </a:p>
        </p:txBody>
      </p:sp>
      <p:sp>
        <p:nvSpPr>
          <p:cNvPr id="157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9EDCDB-E02D-4257-AF77-C0857160C6D9}" type="slidenum">
              <a:rPr lang="nl-NL"/>
              <a:pPr/>
              <a:t>22</a:t>
            </a:fld>
            <a:endParaRPr lang="nl-NL"/>
          </a:p>
        </p:txBody>
      </p:sp>
      <p:sp>
        <p:nvSpPr>
          <p:cNvPr id="155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654F39-EC53-49DB-8938-28BBF5B74BDD}" type="slidenum">
              <a:rPr lang="nl-NL"/>
              <a:pPr/>
              <a:t>23</a:t>
            </a:fld>
            <a:endParaRPr lang="nl-NL"/>
          </a:p>
        </p:txBody>
      </p:sp>
      <p:sp>
        <p:nvSpPr>
          <p:cNvPr id="202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793D23-7C19-4046-BFD0-E9C51B891C9C}" type="slidenum">
              <a:rPr lang="nl-NL"/>
              <a:pPr/>
              <a:t>24</a:t>
            </a:fld>
            <a:endParaRPr lang="nl-NL"/>
          </a:p>
        </p:txBody>
      </p:sp>
      <p:sp>
        <p:nvSpPr>
          <p:cNvPr id="153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777212-E414-4D8D-92D2-94E607B2B77D}" type="slidenum">
              <a:rPr lang="nl-NL"/>
              <a:pPr/>
              <a:t>25</a:t>
            </a:fld>
            <a:endParaRPr lang="nl-NL"/>
          </a:p>
        </p:txBody>
      </p:sp>
      <p:sp>
        <p:nvSpPr>
          <p:cNvPr id="149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12006A-0724-4EAC-BB33-B815C88D63DF}" type="slidenum">
              <a:rPr lang="nl-NL"/>
              <a:pPr/>
              <a:t>26</a:t>
            </a:fld>
            <a:endParaRPr lang="nl-NL"/>
          </a:p>
        </p:txBody>
      </p:sp>
      <p:sp>
        <p:nvSpPr>
          <p:cNvPr id="212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3D349E-2BCE-4607-BF89-E12E3B346B8E}" type="slidenum">
              <a:rPr lang="nl-NL"/>
              <a:pPr/>
              <a:t>27</a:t>
            </a:fld>
            <a:endParaRPr lang="nl-NL"/>
          </a:p>
        </p:txBody>
      </p:sp>
      <p:sp>
        <p:nvSpPr>
          <p:cNvPr id="223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EA3D47-E75D-49E0-806B-3528C3470C07}" type="slidenum">
              <a:rPr lang="nl-NL"/>
              <a:pPr/>
              <a:t>28</a:t>
            </a:fld>
            <a:endParaRPr lang="nl-NL"/>
          </a:p>
        </p:txBody>
      </p:sp>
      <p:sp>
        <p:nvSpPr>
          <p:cNvPr id="204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66EDE7-52A4-463C-A0D6-7CB9514CAFD0}" type="slidenum">
              <a:rPr lang="nl-NL"/>
              <a:pPr/>
              <a:t>29</a:t>
            </a:fld>
            <a:endParaRPr lang="nl-NL"/>
          </a:p>
        </p:txBody>
      </p:sp>
      <p:sp>
        <p:nvSpPr>
          <p:cNvPr id="159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51672F-75C0-4FD6-A2A3-89F8E70699EE}" type="slidenum">
              <a:rPr lang="nl-NL"/>
              <a:pPr/>
              <a:t>30</a:t>
            </a:fld>
            <a:endParaRPr lang="nl-NL"/>
          </a:p>
        </p:txBody>
      </p:sp>
      <p:sp>
        <p:nvSpPr>
          <p:cNvPr id="161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A35AD-2EF0-46AB-A872-F15891EB9DEA}" type="slidenum">
              <a:rPr lang="nl-NL"/>
              <a:pPr/>
              <a:t>31</a:t>
            </a:fld>
            <a:endParaRPr lang="nl-NL"/>
          </a:p>
        </p:txBody>
      </p:sp>
      <p:sp>
        <p:nvSpPr>
          <p:cNvPr id="163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7614C6-F93B-4B40-A3F4-059B8A7D87D2}" type="slidenum">
              <a:rPr lang="nl-NL"/>
              <a:pPr/>
              <a:t>32</a:t>
            </a:fld>
            <a:endParaRPr lang="nl-NL"/>
          </a:p>
        </p:txBody>
      </p:sp>
      <p:sp>
        <p:nvSpPr>
          <p:cNvPr id="165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396BF5-D558-4FC1-940B-5D8D48442593}" type="slidenum">
              <a:rPr lang="nl-NL"/>
              <a:pPr/>
              <a:t>33</a:t>
            </a:fld>
            <a:endParaRPr lang="nl-NL"/>
          </a:p>
        </p:txBody>
      </p:sp>
      <p:sp>
        <p:nvSpPr>
          <p:cNvPr id="172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E870F6-880B-4FC7-AD36-721A203D1393}" type="slidenum">
              <a:rPr lang="nl-NL"/>
              <a:pPr/>
              <a:t>34</a:t>
            </a:fld>
            <a:endParaRPr lang="nl-NL"/>
          </a:p>
        </p:txBody>
      </p:sp>
      <p:sp>
        <p:nvSpPr>
          <p:cNvPr id="176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653A31-0856-4AE5-951C-52A2186C63BC}" type="slidenum">
              <a:rPr lang="nl-NL"/>
              <a:pPr/>
              <a:t>35</a:t>
            </a:fld>
            <a:endParaRPr lang="nl-NL"/>
          </a:p>
        </p:txBody>
      </p:sp>
      <p:sp>
        <p:nvSpPr>
          <p:cNvPr id="169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D60F1C-E48A-4060-88F1-FF349EE5D0BF}" type="slidenum">
              <a:rPr lang="nl-NL"/>
              <a:pPr/>
              <a:t>36</a:t>
            </a:fld>
            <a:endParaRPr lang="nl-NL"/>
          </a:p>
        </p:txBody>
      </p:sp>
      <p:sp>
        <p:nvSpPr>
          <p:cNvPr id="167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6FC979-C255-44FA-BC54-E7C565211B5D}" type="slidenum">
              <a:rPr lang="nl-NL"/>
              <a:pPr/>
              <a:t>37</a:t>
            </a:fld>
            <a:endParaRPr lang="nl-NL"/>
          </a:p>
        </p:txBody>
      </p:sp>
      <p:sp>
        <p:nvSpPr>
          <p:cNvPr id="178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0B2E96-E0D9-4B4D-A643-5AA1FE37D720}" type="slidenum">
              <a:rPr lang="nl-NL"/>
              <a:pPr/>
              <a:t>38</a:t>
            </a:fld>
            <a:endParaRPr lang="nl-NL"/>
          </a:p>
        </p:txBody>
      </p:sp>
      <p:sp>
        <p:nvSpPr>
          <p:cNvPr id="206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8EEEFE-D7D0-47E0-BF35-80A111E12990}" type="slidenum">
              <a:rPr lang="nl-NL"/>
              <a:pPr/>
              <a:t>39</a:t>
            </a:fld>
            <a:endParaRPr lang="nl-NL"/>
          </a:p>
        </p:txBody>
      </p:sp>
      <p:sp>
        <p:nvSpPr>
          <p:cNvPr id="208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98497C-2ED7-4D0E-A5E1-4501F9B90D22}" type="slidenum">
              <a:rPr lang="nl-NL"/>
              <a:pPr/>
              <a:t>40</a:t>
            </a:fld>
            <a:endParaRPr lang="nl-NL"/>
          </a:p>
        </p:txBody>
      </p:sp>
      <p:sp>
        <p:nvSpPr>
          <p:cNvPr id="225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560132-B9AF-4E0E-AC6E-6CDC2D1A634A}" type="slidenum">
              <a:rPr lang="nl-NL"/>
              <a:pPr/>
              <a:t>41</a:t>
            </a:fld>
            <a:endParaRPr lang="nl-NL"/>
          </a:p>
        </p:txBody>
      </p:sp>
      <p:sp>
        <p:nvSpPr>
          <p:cNvPr id="219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2FBE93-C250-4AE0-8F8F-FFD864A17316}" type="slidenum">
              <a:rPr lang="nl-NL"/>
              <a:pPr/>
              <a:t>42</a:t>
            </a:fld>
            <a:endParaRPr lang="nl-NL"/>
          </a:p>
        </p:txBody>
      </p:sp>
      <p:sp>
        <p:nvSpPr>
          <p:cNvPr id="215042" name="Rectangle 1026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3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6F5F36-EF51-4C94-BEBE-F08A6777CF4F}" type="slidenum">
              <a:rPr lang="nl-NL"/>
              <a:pPr/>
              <a:t>43</a:t>
            </a:fld>
            <a:endParaRPr lang="nl-NL"/>
          </a:p>
        </p:txBody>
      </p:sp>
      <p:sp>
        <p:nvSpPr>
          <p:cNvPr id="180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073CEA-3917-47D9-9916-E93E63023E4C}" type="slidenum">
              <a:rPr lang="nl-NL"/>
              <a:pPr/>
              <a:t>44</a:t>
            </a:fld>
            <a:endParaRPr lang="nl-NL"/>
          </a:p>
        </p:txBody>
      </p:sp>
      <p:sp>
        <p:nvSpPr>
          <p:cNvPr id="184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D1822F-75CD-4290-989E-62B96FFA1939}" type="slidenum">
              <a:rPr lang="nl-NL"/>
              <a:pPr/>
              <a:t>45</a:t>
            </a:fld>
            <a:endParaRPr lang="nl-NL"/>
          </a:p>
        </p:txBody>
      </p:sp>
      <p:sp>
        <p:nvSpPr>
          <p:cNvPr id="182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855FE2-C27B-40D0-B946-786A5B135664}" type="slidenum">
              <a:rPr lang="nl-NL"/>
              <a:pPr/>
              <a:t>46</a:t>
            </a:fld>
            <a:endParaRPr lang="nl-NL"/>
          </a:p>
        </p:txBody>
      </p:sp>
      <p:sp>
        <p:nvSpPr>
          <p:cNvPr id="186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A4ADDF-4CF0-49C9-AF3E-3D8527A721FA}" type="slidenum">
              <a:rPr lang="nl-NL"/>
              <a:pPr/>
              <a:t>47</a:t>
            </a:fld>
            <a:endParaRPr lang="nl-NL"/>
          </a:p>
        </p:txBody>
      </p:sp>
      <p:sp>
        <p:nvSpPr>
          <p:cNvPr id="188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0F5EB7-02B4-453E-B8DC-EF7CB472A995}" type="slidenum">
              <a:rPr lang="nl-NL"/>
              <a:pPr/>
              <a:t>48</a:t>
            </a:fld>
            <a:endParaRPr lang="nl-NL"/>
          </a:p>
        </p:txBody>
      </p:sp>
      <p:sp>
        <p:nvSpPr>
          <p:cNvPr id="190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CFCC87-3C49-49A2-ABD4-F14C29EB6128}" type="slidenum">
              <a:rPr lang="nl-NL"/>
              <a:pPr/>
              <a:t>49</a:t>
            </a:fld>
            <a:endParaRPr lang="nl-NL"/>
          </a:p>
        </p:txBody>
      </p:sp>
      <p:sp>
        <p:nvSpPr>
          <p:cNvPr id="192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160959-3F80-4E51-A2B1-A247F6C70EF3}" type="slidenum">
              <a:rPr lang="nl-NL"/>
              <a:pPr/>
              <a:t>50</a:t>
            </a:fld>
            <a:endParaRPr lang="nl-NL"/>
          </a:p>
        </p:txBody>
      </p:sp>
      <p:sp>
        <p:nvSpPr>
          <p:cNvPr id="200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64C5F9-9484-4949-A37B-FA5785E194DE}" type="slidenum">
              <a:rPr lang="nl-NL"/>
              <a:pPr/>
              <a:t>51</a:t>
            </a:fld>
            <a:endParaRPr lang="nl-NL"/>
          </a:p>
        </p:txBody>
      </p:sp>
      <p:sp>
        <p:nvSpPr>
          <p:cNvPr id="217090" name="Rectangle 1026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7091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9852DD-7A3F-4F78-88CC-D14218666635}" type="slidenum">
              <a:rPr lang="nl-NL"/>
              <a:pPr/>
              <a:t>52</a:t>
            </a:fld>
            <a:endParaRPr lang="nl-NL"/>
          </a:p>
        </p:txBody>
      </p:sp>
      <p:sp>
        <p:nvSpPr>
          <p:cNvPr id="198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24407D-2B40-4722-93E5-69214AF645D4}" type="slidenum">
              <a:rPr lang="nl-NL"/>
              <a:pPr/>
              <a:t>53</a:t>
            </a:fld>
            <a:endParaRPr lang="nl-NL"/>
          </a:p>
        </p:txBody>
      </p:sp>
      <p:sp>
        <p:nvSpPr>
          <p:cNvPr id="210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E49249-67DC-4060-95A2-5262501D691B}" type="slidenum">
              <a:rPr lang="nl-NL"/>
              <a:pPr/>
              <a:t>54</a:t>
            </a:fld>
            <a:endParaRPr lang="nl-NL"/>
          </a:p>
        </p:txBody>
      </p:sp>
      <p:sp>
        <p:nvSpPr>
          <p:cNvPr id="151554" name="Rectangle 1026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828A9-FDF5-4C7C-9ABC-581E01F23F2F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12A59-D6C6-47FC-A818-D0F3C699E319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9B85D-16F3-4627-971E-E88916416631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B7C749-7325-4504-A889-5FF1656BC5AB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3F3514-C389-4000-BAE8-82275D89CE51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41127-E781-4FC5-9FA5-A5ABBD42FEC0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EC321-CED0-4846-8A2F-874D6289CF5E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6B701-7136-46D0-BF1E-7C9739A5D894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A57BB6-927F-47B4-A33C-DF96C51D187D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9448C-4650-4F0C-9526-DD7D255871D4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72D57-57AC-43D5-AA9B-E084B43FE620}" type="slidenum">
              <a:rPr lang="de-CH"/>
              <a:pPr/>
              <a:t>‹N°›</a:t>
            </a:fld>
            <a:endParaRPr lang="de-CH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1312FB-24B9-4325-88B5-35894DF01517}" type="slidenum">
              <a:rPr lang="de-CH"/>
              <a:pPr/>
              <a:t>‹N°›</a:t>
            </a:fld>
            <a:endParaRPr lang="de-C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96" name="WordArt 20"/>
          <p:cNvSpPr>
            <a:spLocks noChangeArrowheads="1" noChangeShapeType="1" noTextEdit="1"/>
          </p:cNvSpPr>
          <p:nvPr/>
        </p:nvSpPr>
        <p:spPr bwMode="auto">
          <a:xfrm>
            <a:off x="2133600" y="533400"/>
            <a:ext cx="5000625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7200" b="1" kern="10" spc="144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0066FF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/>
                  </a:outerShdw>
                </a:effectLst>
                <a:latin typeface="Comic Sans MS"/>
              </a:rPr>
              <a:t>LUXURE</a:t>
            </a:r>
          </a:p>
        </p:txBody>
      </p:sp>
      <p:sp>
        <p:nvSpPr>
          <p:cNvPr id="50199" name="WordArt 23"/>
          <p:cNvSpPr>
            <a:spLocks noChangeArrowheads="1" noChangeShapeType="1" noTextEdit="1"/>
          </p:cNvSpPr>
          <p:nvPr/>
        </p:nvSpPr>
        <p:spPr bwMode="auto">
          <a:xfrm>
            <a:off x="1295400" y="4724400"/>
            <a:ext cx="6405563" cy="16573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fr-FR" sz="6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0066FF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Comic Sans MS"/>
              </a:rPr>
              <a:t>Mettre le son à fonnnnd</a:t>
            </a:r>
          </a:p>
        </p:txBody>
      </p:sp>
    </p:spTree>
  </p:cSld>
  <p:clrMapOvr>
    <a:masterClrMapping/>
  </p:clrMapOvr>
  <p:transition spd="med">
    <p:sndAc>
      <p:stSnd>
        <p:snd r:embed="rId3" name="ff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2" name="AutoShape 8"/>
          <p:cNvSpPr>
            <a:spLocks noChangeArrowheads="1"/>
          </p:cNvSpPr>
          <p:nvPr/>
        </p:nvSpPr>
        <p:spPr bwMode="auto">
          <a:xfrm>
            <a:off x="5334000" y="381000"/>
            <a:ext cx="2286000" cy="990600"/>
          </a:xfrm>
          <a:prstGeom prst="wedgeRoundRectCallout">
            <a:avLst>
              <a:gd name="adj1" fmla="val 104236"/>
              <a:gd name="adj2" fmla="val 31889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latin typeface="Times New Roman" pitchFamily="18" charset="0"/>
              </a:rPr>
              <a:t>Maman, tu me</a:t>
            </a:r>
          </a:p>
          <a:p>
            <a:pPr algn="ctr"/>
            <a:r>
              <a:rPr lang="fr-FR">
                <a:latin typeface="Times New Roman" pitchFamily="18" charset="0"/>
              </a:rPr>
              <a:t>donnes un peu</a:t>
            </a:r>
          </a:p>
          <a:p>
            <a:pPr algn="ctr"/>
            <a:r>
              <a:rPr lang="fr-FR">
                <a:latin typeface="Times New Roman" pitchFamily="18" charset="0"/>
              </a:rPr>
              <a:t>d’argent de poche ?</a:t>
            </a:r>
            <a:endParaRPr lang="fr-FR" sz="2400">
              <a:latin typeface="Times New Roman" pitchFamily="18" charset="0"/>
            </a:endParaRPr>
          </a:p>
        </p:txBody>
      </p:sp>
      <p:pic>
        <p:nvPicPr>
          <p:cNvPr id="52233" name="Picture 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94" name="AutoShape 22"/>
          <p:cNvSpPr>
            <a:spLocks noChangeArrowheads="1"/>
          </p:cNvSpPr>
          <p:nvPr/>
        </p:nvSpPr>
        <p:spPr bwMode="auto">
          <a:xfrm>
            <a:off x="2514600" y="4114800"/>
            <a:ext cx="1295400" cy="685800"/>
          </a:xfrm>
          <a:prstGeom prst="wedgeRoundRectCallout">
            <a:avLst>
              <a:gd name="adj1" fmla="val 124264"/>
              <a:gd name="adj2" fmla="val 64583"/>
              <a:gd name="adj3" fmla="val 16667"/>
            </a:avLst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Allô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la G.M.F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54295" name="Picture 23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5" name="AutoShape 15"/>
          <p:cNvSpPr>
            <a:spLocks noChangeArrowheads="1"/>
          </p:cNvSpPr>
          <p:nvPr/>
        </p:nvSpPr>
        <p:spPr bwMode="auto">
          <a:xfrm>
            <a:off x="1828800" y="2133600"/>
            <a:ext cx="1676400" cy="914400"/>
          </a:xfrm>
          <a:prstGeom prst="wedgeRoundRectCallout">
            <a:avLst>
              <a:gd name="adj1" fmla="val 86741"/>
              <a:gd name="adj2" fmla="val 123440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Comment ça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on a plus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 ’essence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5136" name="Picture 1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1" name="AutoShape 17"/>
          <p:cNvSpPr>
            <a:spLocks noChangeArrowheads="1"/>
          </p:cNvSpPr>
          <p:nvPr/>
        </p:nvSpPr>
        <p:spPr bwMode="auto">
          <a:xfrm>
            <a:off x="6172200" y="762000"/>
            <a:ext cx="1676400" cy="914400"/>
          </a:xfrm>
          <a:prstGeom prst="wedgeRoundRectCallout">
            <a:avLst>
              <a:gd name="adj1" fmla="val 122537"/>
              <a:gd name="adj2" fmla="val 52778"/>
              <a:gd name="adj3" fmla="val 16667"/>
            </a:avLst>
          </a:prstGeom>
          <a:solidFill>
            <a:srgbClr val="FF99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Raymond, il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faut sortir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 chien.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6162" name="Picture 18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AutoShape 2"/>
          <p:cNvSpPr>
            <a:spLocks noChangeArrowheads="1"/>
          </p:cNvSpPr>
          <p:nvPr/>
        </p:nvSpPr>
        <p:spPr bwMode="auto">
          <a:xfrm>
            <a:off x="1447800" y="457200"/>
            <a:ext cx="1676400" cy="914400"/>
          </a:xfrm>
          <a:prstGeom prst="wedgeRoundRectCallout">
            <a:avLst>
              <a:gd name="adj1" fmla="val -129074"/>
              <a:gd name="adj2" fmla="val 5659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OUI il est tout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en or, et alors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220163" name="Picture 3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3" name="Picture 15" descr="C:\Users\Mystere06\Desktop\Mc-Do-de-lux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84" name="AutoShape 16"/>
          <p:cNvSpPr>
            <a:spLocks noChangeArrowheads="1"/>
          </p:cNvSpPr>
          <p:nvPr/>
        </p:nvSpPr>
        <p:spPr bwMode="auto">
          <a:xfrm>
            <a:off x="6477000" y="2362200"/>
            <a:ext cx="1676400" cy="914400"/>
          </a:xfrm>
          <a:prstGeom prst="wedgeRoundRectCallout">
            <a:avLst>
              <a:gd name="adj1" fmla="val 107574"/>
              <a:gd name="adj2" fmla="val 15972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Et le foie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gras il est où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0" y="0"/>
            <a:ext cx="11430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8001000" y="0"/>
            <a:ext cx="1143000" cy="1066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pic>
        <p:nvPicPr>
          <p:cNvPr id="7187" name="Picture 1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7188" name="AutoShape 20"/>
          <p:cNvSpPr>
            <a:spLocks noChangeArrowheads="1"/>
          </p:cNvSpPr>
          <p:nvPr/>
        </p:nvSpPr>
        <p:spPr bwMode="auto">
          <a:xfrm>
            <a:off x="1066800" y="1524000"/>
            <a:ext cx="1676400" cy="914400"/>
          </a:xfrm>
          <a:prstGeom prst="wedgeRoundRectCallout">
            <a:avLst>
              <a:gd name="adj1" fmla="val -109847"/>
              <a:gd name="adj2" fmla="val -39060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Ton goûter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est prêt. 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3" name="Picture 17" descr="C:\Users\Mystere06\Desktop\POUSSETT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</p:spPr>
      </p:pic>
      <p:sp>
        <p:nvSpPr>
          <p:cNvPr id="9234" name="AutoShape 18"/>
          <p:cNvSpPr>
            <a:spLocks noChangeArrowheads="1"/>
          </p:cNvSpPr>
          <p:nvPr/>
        </p:nvSpPr>
        <p:spPr bwMode="auto">
          <a:xfrm>
            <a:off x="2133600" y="228600"/>
            <a:ext cx="1828800" cy="1143000"/>
          </a:xfrm>
          <a:prstGeom prst="wedgeRoundRectCallout">
            <a:avLst>
              <a:gd name="adj1" fmla="val -162847"/>
              <a:gd name="adj2" fmla="val 31944"/>
              <a:gd name="adj3" fmla="val 16667"/>
            </a:avLst>
          </a:prstGeom>
          <a:solidFill>
            <a:srgbClr val="FF33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Si tu sors 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petit, prends le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biberon en argent.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9235" name="Picture 19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23907" name="AutoShape 3"/>
          <p:cNvSpPr>
            <a:spLocks noChangeArrowheads="1"/>
          </p:cNvSpPr>
          <p:nvPr/>
        </p:nvSpPr>
        <p:spPr bwMode="auto">
          <a:xfrm>
            <a:off x="6400800" y="1143000"/>
            <a:ext cx="1905000" cy="914400"/>
          </a:xfrm>
          <a:prstGeom prst="wedgeRoundRectCallout">
            <a:avLst>
              <a:gd name="adj1" fmla="val -164667"/>
              <a:gd name="adj2" fmla="val -63542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Pas de bague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 Cartier, pas de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nuit de noce.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25955" name="AutoShape 3"/>
          <p:cNvSpPr>
            <a:spLocks noChangeArrowheads="1"/>
          </p:cNvSpPr>
          <p:nvPr/>
        </p:nvSpPr>
        <p:spPr bwMode="auto">
          <a:xfrm>
            <a:off x="6248400" y="2057400"/>
            <a:ext cx="1905000" cy="914400"/>
          </a:xfrm>
          <a:prstGeom prst="wedgeRoundRectCallout">
            <a:avLst>
              <a:gd name="adj1" fmla="val -136500"/>
              <a:gd name="adj2" fmla="val 19620"/>
              <a:gd name="adj3" fmla="val 16667"/>
            </a:avLst>
          </a:prstGeom>
          <a:solidFill>
            <a:schemeClr val="fol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Vous l’estimez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à combien votre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fidélité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28003" name="AutoShape 3"/>
          <p:cNvSpPr>
            <a:spLocks noChangeArrowheads="1"/>
          </p:cNvSpPr>
          <p:nvPr/>
        </p:nvSpPr>
        <p:spPr bwMode="auto">
          <a:xfrm>
            <a:off x="5943600" y="2362200"/>
            <a:ext cx="1981200" cy="990600"/>
          </a:xfrm>
          <a:prstGeom prst="wedgeRoundRectCallout">
            <a:avLst>
              <a:gd name="adj1" fmla="val -116588"/>
              <a:gd name="adj2" fmla="val -85417"/>
              <a:gd name="adj3" fmla="val 16667"/>
            </a:avLst>
          </a:prstGeom>
          <a:solidFill>
            <a:srgbClr val="00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Merde, j’ai taché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ma cravate Auchan.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30051" name="AutoShape 3"/>
          <p:cNvSpPr>
            <a:spLocks noChangeArrowheads="1"/>
          </p:cNvSpPr>
          <p:nvPr/>
        </p:nvSpPr>
        <p:spPr bwMode="auto">
          <a:xfrm>
            <a:off x="762000" y="685800"/>
            <a:ext cx="1676400" cy="609600"/>
          </a:xfrm>
          <a:prstGeom prst="wedgeRoundRectCallout">
            <a:avLst>
              <a:gd name="adj1" fmla="val 95926"/>
              <a:gd name="adj2" fmla="val 51565"/>
              <a:gd name="adj3" fmla="val 16667"/>
            </a:avLst>
          </a:prstGeom>
          <a:solidFill>
            <a:srgbClr val="FFCC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Tu m’aimes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0052" name="AutoShape 4"/>
          <p:cNvSpPr>
            <a:spLocks noChangeArrowheads="1"/>
          </p:cNvSpPr>
          <p:nvPr/>
        </p:nvSpPr>
        <p:spPr bwMode="auto">
          <a:xfrm>
            <a:off x="6553200" y="1143000"/>
            <a:ext cx="1447800" cy="457200"/>
          </a:xfrm>
          <a:prstGeom prst="wedgeRoundRectCallout">
            <a:avLst>
              <a:gd name="adj1" fmla="val -110745"/>
              <a:gd name="adj2" fmla="val 114583"/>
              <a:gd name="adj3" fmla="val 16667"/>
            </a:avLst>
          </a:prstGeom>
          <a:solidFill>
            <a:srgbClr val="FFCC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Oui, oui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32099" name="AutoShape 3"/>
          <p:cNvSpPr>
            <a:spLocks noChangeArrowheads="1"/>
          </p:cNvSpPr>
          <p:nvPr/>
        </p:nvSpPr>
        <p:spPr bwMode="auto">
          <a:xfrm>
            <a:off x="152400" y="2667000"/>
            <a:ext cx="1828800" cy="990600"/>
          </a:xfrm>
          <a:prstGeom prst="wedgeRoundRectCallout">
            <a:avLst>
              <a:gd name="adj1" fmla="val 94444"/>
              <a:gd name="adj2" fmla="val 22917"/>
              <a:gd name="adj3" fmla="val 16667"/>
            </a:avLst>
          </a:prstGeom>
          <a:solidFill>
            <a:schemeClr val="fol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 ’est le plus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beau jour de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ma vie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2100" name="AutoShape 4"/>
          <p:cNvSpPr>
            <a:spLocks noChangeArrowheads="1"/>
          </p:cNvSpPr>
          <p:nvPr/>
        </p:nvSpPr>
        <p:spPr bwMode="auto">
          <a:xfrm>
            <a:off x="6172200" y="4038600"/>
            <a:ext cx="1828800" cy="990600"/>
          </a:xfrm>
          <a:prstGeom prst="wedgeRoundRectCallout">
            <a:avLst>
              <a:gd name="adj1" fmla="val -101565"/>
              <a:gd name="adj2" fmla="val -99519"/>
              <a:gd name="adj3" fmla="val 16667"/>
            </a:avLst>
          </a:prstGeom>
          <a:solidFill>
            <a:schemeClr val="folHlink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 150 000 €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tu peux.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34147" name="AutoShape 3"/>
          <p:cNvSpPr>
            <a:spLocks noChangeArrowheads="1"/>
          </p:cNvSpPr>
          <p:nvPr/>
        </p:nvSpPr>
        <p:spPr bwMode="auto">
          <a:xfrm>
            <a:off x="762000" y="3886200"/>
            <a:ext cx="1828800" cy="990600"/>
          </a:xfrm>
          <a:prstGeom prst="wedgeRoundRectCallout">
            <a:avLst>
              <a:gd name="adj1" fmla="val 119532"/>
              <a:gd name="adj2" fmla="val -66185"/>
              <a:gd name="adj3" fmla="val 16667"/>
            </a:avLst>
          </a:prstGeom>
          <a:solidFill>
            <a:srgbClr val="00CC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Un bisou à tous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pauvres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de France.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36195" name="AutoShape 3"/>
          <p:cNvSpPr>
            <a:spLocks noChangeArrowheads="1"/>
          </p:cNvSpPr>
          <p:nvPr/>
        </p:nvSpPr>
        <p:spPr bwMode="auto">
          <a:xfrm>
            <a:off x="2590800" y="4419600"/>
            <a:ext cx="1828800" cy="990600"/>
          </a:xfrm>
          <a:prstGeom prst="wedgeRoundRectCallout">
            <a:avLst>
              <a:gd name="adj1" fmla="val 126648"/>
              <a:gd name="adj2" fmla="val -38139"/>
              <a:gd name="adj3" fmla="val 16667"/>
            </a:avLst>
          </a:prstGeom>
          <a:solidFill>
            <a:srgbClr val="00CC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OUI, un gros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bisou même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38243" name="AutoShape 3"/>
          <p:cNvSpPr>
            <a:spLocks noChangeArrowheads="1"/>
          </p:cNvSpPr>
          <p:nvPr/>
        </p:nvSpPr>
        <p:spPr bwMode="auto">
          <a:xfrm>
            <a:off x="1219200" y="838200"/>
            <a:ext cx="1524000" cy="914400"/>
          </a:xfrm>
          <a:prstGeom prst="wedgeRoundRectCallout">
            <a:avLst>
              <a:gd name="adj1" fmla="val 173023"/>
              <a:gd name="adj2" fmla="val 1545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Désolé, mais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on doit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te virer.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38244" name="AutoShape 4"/>
          <p:cNvSpPr>
            <a:spLocks noChangeArrowheads="1"/>
          </p:cNvSpPr>
          <p:nvPr/>
        </p:nvSpPr>
        <p:spPr bwMode="auto">
          <a:xfrm>
            <a:off x="6553200" y="4724400"/>
            <a:ext cx="1524000" cy="914400"/>
          </a:xfrm>
          <a:prstGeom prst="wedgeRoundRectCallout">
            <a:avLst>
              <a:gd name="adj1" fmla="val -173856"/>
              <a:gd name="adj2" fmla="val -8698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Et oui,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c’est la crise.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40291" name="AutoShape 3"/>
          <p:cNvSpPr>
            <a:spLocks noChangeArrowheads="1"/>
          </p:cNvSpPr>
          <p:nvPr/>
        </p:nvSpPr>
        <p:spPr bwMode="auto">
          <a:xfrm>
            <a:off x="533400" y="3810000"/>
            <a:ext cx="1600200" cy="914400"/>
          </a:xfrm>
          <a:prstGeom prst="wedgeRoundRectCallout">
            <a:avLst>
              <a:gd name="adj1" fmla="val 92560"/>
              <a:gd name="adj2" fmla="val -153125"/>
              <a:gd name="adj3" fmla="val 16667"/>
            </a:avLst>
          </a:prstGeom>
          <a:solidFill>
            <a:srgbClr val="FF33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Dégage,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il est pas frais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 ton champagne.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42339" name="AutoShape 3"/>
          <p:cNvSpPr>
            <a:spLocks noChangeArrowheads="1"/>
          </p:cNvSpPr>
          <p:nvPr/>
        </p:nvSpPr>
        <p:spPr bwMode="auto">
          <a:xfrm>
            <a:off x="1371600" y="457200"/>
            <a:ext cx="2209800" cy="1066800"/>
          </a:xfrm>
          <a:prstGeom prst="wedgeRoundRectCallout">
            <a:avLst>
              <a:gd name="adj1" fmla="val -106324"/>
              <a:gd name="adj2" fmla="val 6711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Chéri range tes jouets,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ou  Maman va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 te gronder.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44387" name="AutoShape 3"/>
          <p:cNvSpPr>
            <a:spLocks noChangeArrowheads="1"/>
          </p:cNvSpPr>
          <p:nvPr/>
        </p:nvSpPr>
        <p:spPr bwMode="auto">
          <a:xfrm>
            <a:off x="6324600" y="609600"/>
            <a:ext cx="1600200" cy="914400"/>
          </a:xfrm>
          <a:prstGeom prst="wedgeRoundRectCallout">
            <a:avLst>
              <a:gd name="adj1" fmla="val 91963"/>
              <a:gd name="adj2" fmla="val 113023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On va chez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Mac-Do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ce soir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46435" name="AutoShape 3"/>
          <p:cNvSpPr>
            <a:spLocks noChangeArrowheads="1"/>
          </p:cNvSpPr>
          <p:nvPr/>
        </p:nvSpPr>
        <p:spPr bwMode="auto">
          <a:xfrm>
            <a:off x="6400800" y="228600"/>
            <a:ext cx="1600200" cy="914400"/>
          </a:xfrm>
          <a:prstGeom prst="wedgeRoundRectCallout">
            <a:avLst>
              <a:gd name="adj1" fmla="val 119046"/>
              <a:gd name="adj2" fmla="val 59898"/>
              <a:gd name="adj3" fmla="val 16667"/>
            </a:avLst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Je vous apporte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votre clé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M. Cahuzac.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56675" name="AutoShape 3"/>
          <p:cNvSpPr>
            <a:spLocks noChangeArrowheads="1"/>
          </p:cNvSpPr>
          <p:nvPr/>
        </p:nvSpPr>
        <p:spPr bwMode="auto">
          <a:xfrm>
            <a:off x="457200" y="1219200"/>
            <a:ext cx="1905000" cy="1219200"/>
          </a:xfrm>
          <a:prstGeom prst="wedgeRoundRectCallout">
            <a:avLst>
              <a:gd name="adj1" fmla="val 121417"/>
              <a:gd name="adj2" fmla="val 38671"/>
              <a:gd name="adj3" fmla="val 16667"/>
            </a:avLst>
          </a:prstGeom>
          <a:solidFill>
            <a:srgbClr val="FF33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Bon anniversaire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mon amour, ton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cadeau est garé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sur le quai.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7" name="Picture 3" descr="C:\Users\Mystere06\Desktop\606x341_218334_france-la-taxe-sur-les-riches-sera-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4628" name="Picture 4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54629" name="AutoShape 5"/>
          <p:cNvSpPr>
            <a:spLocks noChangeArrowheads="1"/>
          </p:cNvSpPr>
          <p:nvPr/>
        </p:nvSpPr>
        <p:spPr bwMode="auto">
          <a:xfrm>
            <a:off x="1676400" y="2286000"/>
            <a:ext cx="1752600" cy="990600"/>
          </a:xfrm>
          <a:prstGeom prst="wedgeRoundRectCallout">
            <a:avLst>
              <a:gd name="adj1" fmla="val 123097"/>
              <a:gd name="adj2" fmla="val 10898"/>
              <a:gd name="adj3" fmla="val 16667"/>
            </a:avLst>
          </a:prstGeom>
          <a:solidFill>
            <a:srgbClr val="66CCFF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Français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doivent faire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un effort.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01731" name="AutoShape 3"/>
          <p:cNvSpPr>
            <a:spLocks noChangeArrowheads="1"/>
          </p:cNvSpPr>
          <p:nvPr/>
        </p:nvSpPr>
        <p:spPr bwMode="auto">
          <a:xfrm>
            <a:off x="1143000" y="533400"/>
            <a:ext cx="1676400" cy="838200"/>
          </a:xfrm>
          <a:prstGeom prst="wedgeRoundRectCallout">
            <a:avLst>
              <a:gd name="adj1" fmla="val -109565"/>
              <a:gd name="adj2" fmla="val -5814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Votre paye est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arrivée M.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 Ministre.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52579" name="AutoShape 3"/>
          <p:cNvSpPr>
            <a:spLocks noChangeArrowheads="1"/>
          </p:cNvSpPr>
          <p:nvPr/>
        </p:nvSpPr>
        <p:spPr bwMode="auto">
          <a:xfrm>
            <a:off x="4648200" y="3048000"/>
            <a:ext cx="2057400" cy="1371600"/>
          </a:xfrm>
          <a:prstGeom prst="wedgeRoundRectCallout">
            <a:avLst>
              <a:gd name="adj1" fmla="val -105787"/>
              <a:gd name="adj2" fmla="val -5405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Il faut geler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encore un an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 salaire des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fonctionnaires.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48483" name="AutoShape 3"/>
          <p:cNvSpPr>
            <a:spLocks noChangeArrowheads="1"/>
          </p:cNvSpPr>
          <p:nvPr/>
        </p:nvSpPr>
        <p:spPr bwMode="auto">
          <a:xfrm>
            <a:off x="5105400" y="3505200"/>
            <a:ext cx="1981200" cy="914400"/>
          </a:xfrm>
          <a:prstGeom prst="wedgeRoundRectCallout">
            <a:avLst>
              <a:gd name="adj1" fmla="val -147194"/>
              <a:gd name="adj2" fmla="val 1701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Amis retraités,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sortez la monnaie.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228600" y="4572000"/>
            <a:ext cx="1752600" cy="838200"/>
          </a:xfrm>
          <a:prstGeom prst="wedgeRoundRectCallout">
            <a:avLst>
              <a:gd name="adj1" fmla="val 74093"/>
              <a:gd name="adj2" fmla="val -10359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Quel est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votre salaire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11973" name="AutoShape 5"/>
          <p:cNvSpPr>
            <a:spLocks noChangeArrowheads="1"/>
          </p:cNvSpPr>
          <p:nvPr/>
        </p:nvSpPr>
        <p:spPr bwMode="auto">
          <a:xfrm>
            <a:off x="6934200" y="5029200"/>
            <a:ext cx="1752600" cy="990600"/>
          </a:xfrm>
          <a:prstGeom prst="wedgeRoundRectCallout">
            <a:avLst>
              <a:gd name="adj1" fmla="val -78079"/>
              <a:gd name="adj2" fmla="val -92148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La digue du cul,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en revenant de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Nanteeeees.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22211" name="AutoShape 3"/>
          <p:cNvSpPr>
            <a:spLocks noChangeArrowheads="1"/>
          </p:cNvSpPr>
          <p:nvPr/>
        </p:nvSpPr>
        <p:spPr bwMode="auto">
          <a:xfrm>
            <a:off x="457200" y="4800600"/>
            <a:ext cx="1905000" cy="990600"/>
          </a:xfrm>
          <a:prstGeom prst="wedgeRoundRectCallout">
            <a:avLst>
              <a:gd name="adj1" fmla="val 56833"/>
              <a:gd name="adj2" fmla="val -120671"/>
              <a:gd name="adj3" fmla="val 16667"/>
            </a:avLst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Non sérieux,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combien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vous gagnez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22212" name="AutoShape 4"/>
          <p:cNvSpPr>
            <a:spLocks noChangeArrowheads="1"/>
          </p:cNvSpPr>
          <p:nvPr/>
        </p:nvSpPr>
        <p:spPr bwMode="auto">
          <a:xfrm>
            <a:off x="6934200" y="5029200"/>
            <a:ext cx="1752600" cy="990600"/>
          </a:xfrm>
          <a:prstGeom prst="wedgeRoundRectCallout">
            <a:avLst>
              <a:gd name="adj1" fmla="val -78079"/>
              <a:gd name="adj2" fmla="val -92148"/>
              <a:gd name="adj3" fmla="val 16667"/>
            </a:avLst>
          </a:prstGeom>
          <a:solidFill>
            <a:srgbClr val="FF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De Nantes à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Montaigu la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digue, la digue.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pic>
        <p:nvPicPr>
          <p:cNvPr id="203780" name="Picture 4" descr="C:\Users\Mystere06\Desktop\16598322-brouette-pleine-d-39-argent--la-richesse-la-fortune-le-capital-les-gains-de-loterie-concept-dollar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974725"/>
            <a:ext cx="6705600" cy="5883275"/>
          </a:xfrm>
          <a:prstGeom prst="rect">
            <a:avLst/>
          </a:prstGeom>
          <a:noFill/>
        </p:spPr>
      </p:pic>
      <p:sp>
        <p:nvSpPr>
          <p:cNvPr id="203781" name="AutoShape 5"/>
          <p:cNvSpPr>
            <a:spLocks noChangeArrowheads="1"/>
          </p:cNvSpPr>
          <p:nvPr/>
        </p:nvSpPr>
        <p:spPr bwMode="auto">
          <a:xfrm>
            <a:off x="5486400" y="990600"/>
            <a:ext cx="2209800" cy="1066800"/>
          </a:xfrm>
          <a:prstGeom prst="wedgeRoundRectCallout">
            <a:avLst>
              <a:gd name="adj1" fmla="val 111208"/>
              <a:gd name="adj2" fmla="val 4851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Robert, il faut que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tu ailles livrer la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retraite de M. Chirac.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58723" name="AutoShape 3"/>
          <p:cNvSpPr>
            <a:spLocks noChangeArrowheads="1"/>
          </p:cNvSpPr>
          <p:nvPr/>
        </p:nvSpPr>
        <p:spPr bwMode="auto">
          <a:xfrm>
            <a:off x="914400" y="3581400"/>
            <a:ext cx="1981200" cy="914400"/>
          </a:xfrm>
          <a:prstGeom prst="wedgeRoundRectCallout">
            <a:avLst>
              <a:gd name="adj1" fmla="val 56088"/>
              <a:gd name="adj2" fmla="val -12326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Tu crois qu’ils se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doutent de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quelque chose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58724" name="AutoShape 4"/>
          <p:cNvSpPr>
            <a:spLocks noChangeArrowheads="1"/>
          </p:cNvSpPr>
          <p:nvPr/>
        </p:nvSpPr>
        <p:spPr bwMode="auto">
          <a:xfrm>
            <a:off x="6629400" y="4114800"/>
            <a:ext cx="1600200" cy="762000"/>
          </a:xfrm>
          <a:prstGeom prst="wedgeRoundRectCallout">
            <a:avLst>
              <a:gd name="adj1" fmla="val -77875"/>
              <a:gd name="adj2" fmla="val -142708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NON, tout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baigne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60771" name="AutoShape 3"/>
          <p:cNvSpPr>
            <a:spLocks noChangeArrowheads="1"/>
          </p:cNvSpPr>
          <p:nvPr/>
        </p:nvSpPr>
        <p:spPr bwMode="auto">
          <a:xfrm>
            <a:off x="3733800" y="4267200"/>
            <a:ext cx="1981200" cy="990600"/>
          </a:xfrm>
          <a:prstGeom prst="wedgeRoundRectCallout">
            <a:avLst>
              <a:gd name="adj1" fmla="val 41986"/>
              <a:gd name="adj2" fmla="val -13653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Comment ça,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ils ne peuvent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plus payer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62819" name="AutoShape 3"/>
          <p:cNvSpPr>
            <a:spLocks noChangeArrowheads="1"/>
          </p:cNvSpPr>
          <p:nvPr/>
        </p:nvSpPr>
        <p:spPr bwMode="auto">
          <a:xfrm>
            <a:off x="6248400" y="3733800"/>
            <a:ext cx="2133600" cy="1295400"/>
          </a:xfrm>
          <a:prstGeom prst="wedgeRoundRectCallout">
            <a:avLst>
              <a:gd name="adj1" fmla="val -115106"/>
              <a:gd name="adj2" fmla="val -6017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Je l’ai déjà dit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que j’allais geler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 salaire des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fonctionnaires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64867" name="AutoShape 3"/>
          <p:cNvSpPr>
            <a:spLocks noChangeArrowheads="1"/>
          </p:cNvSpPr>
          <p:nvPr/>
        </p:nvSpPr>
        <p:spPr bwMode="auto">
          <a:xfrm>
            <a:off x="5486400" y="4648200"/>
            <a:ext cx="1981200" cy="1143000"/>
          </a:xfrm>
          <a:prstGeom prst="wedgeRoundRectCallout">
            <a:avLst>
              <a:gd name="adj1" fmla="val -120111"/>
              <a:gd name="adj2" fmla="val -9486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Pour nous les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retraités, la vie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est très chère.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71011" name="AutoShape 3"/>
          <p:cNvSpPr>
            <a:spLocks noChangeArrowheads="1"/>
          </p:cNvSpPr>
          <p:nvPr/>
        </p:nvSpPr>
        <p:spPr bwMode="auto">
          <a:xfrm>
            <a:off x="914400" y="2971800"/>
            <a:ext cx="2057400" cy="1143000"/>
          </a:xfrm>
          <a:prstGeom prst="wedgeRoundRectCallout">
            <a:avLst>
              <a:gd name="adj1" fmla="val 121218"/>
              <a:gd name="adj2" fmla="val 48750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caisses de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 ’Etat sont vides.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71012" name="AutoShape 4"/>
          <p:cNvSpPr>
            <a:spLocks noChangeArrowheads="1"/>
          </p:cNvSpPr>
          <p:nvPr/>
        </p:nvSpPr>
        <p:spPr bwMode="auto">
          <a:xfrm>
            <a:off x="6858000" y="4572000"/>
            <a:ext cx="1219200" cy="685800"/>
          </a:xfrm>
          <a:prstGeom prst="wedgeRoundRectCallout">
            <a:avLst>
              <a:gd name="adj1" fmla="val 127606"/>
              <a:gd name="adj2" fmla="val 43056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Ta soeur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75107" name="AutoShape 3"/>
          <p:cNvSpPr>
            <a:spLocks noChangeArrowheads="1"/>
          </p:cNvSpPr>
          <p:nvPr/>
        </p:nvSpPr>
        <p:spPr bwMode="auto">
          <a:xfrm>
            <a:off x="5943600" y="2362200"/>
            <a:ext cx="1981200" cy="990600"/>
          </a:xfrm>
          <a:prstGeom prst="wedgeRoundRectCallout">
            <a:avLst>
              <a:gd name="adj1" fmla="val -116588"/>
              <a:gd name="adj2" fmla="val -85417"/>
              <a:gd name="adj3" fmla="val 16667"/>
            </a:avLst>
          </a:prstGeom>
          <a:solidFill>
            <a:srgbClr val="00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Putain, ça fait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chier pour ma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cravate de Auchan.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68963" name="AutoShape 3"/>
          <p:cNvSpPr>
            <a:spLocks noChangeArrowheads="1"/>
          </p:cNvSpPr>
          <p:nvPr/>
        </p:nvSpPr>
        <p:spPr bwMode="auto">
          <a:xfrm>
            <a:off x="1828800" y="4572000"/>
            <a:ext cx="1676400" cy="1066800"/>
          </a:xfrm>
          <a:prstGeom prst="wedgeRoundRectCallout">
            <a:avLst>
              <a:gd name="adj1" fmla="val 116759"/>
              <a:gd name="adj2" fmla="val -112944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Je fais un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énorme bisou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aux Lorrains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66915" name="AutoShape 3"/>
          <p:cNvSpPr>
            <a:spLocks noChangeArrowheads="1"/>
          </p:cNvSpPr>
          <p:nvPr/>
        </p:nvSpPr>
        <p:spPr bwMode="auto">
          <a:xfrm>
            <a:off x="6019800" y="4724400"/>
            <a:ext cx="2514600" cy="1219200"/>
          </a:xfrm>
          <a:prstGeom prst="wedgeRoundRectCallout">
            <a:avLst>
              <a:gd name="adj1" fmla="val -94569"/>
              <a:gd name="adj2" fmla="val -88153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Pompiers, flics,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militaires, infirmières,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professeurs, je gèle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salaires. Nonméooo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77155" name="AutoShape 3"/>
          <p:cNvSpPr>
            <a:spLocks noChangeArrowheads="1"/>
          </p:cNvSpPr>
          <p:nvPr/>
        </p:nvSpPr>
        <p:spPr bwMode="auto">
          <a:xfrm>
            <a:off x="5486400" y="3733800"/>
            <a:ext cx="2362200" cy="1371600"/>
          </a:xfrm>
          <a:prstGeom prst="wedgeRoundRectCallout">
            <a:avLst>
              <a:gd name="adj1" fmla="val -112500"/>
              <a:gd name="adj2" fmla="val -46412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Vous allez rire, mais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EDF-GDF augmente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ses prix ! C’est ballot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05827" name="AutoShape 3"/>
          <p:cNvSpPr>
            <a:spLocks noChangeArrowheads="1"/>
          </p:cNvSpPr>
          <p:nvPr/>
        </p:nvSpPr>
        <p:spPr bwMode="auto">
          <a:xfrm>
            <a:off x="1295400" y="4114800"/>
            <a:ext cx="2133600" cy="1143000"/>
          </a:xfrm>
          <a:prstGeom prst="wedgeRoundRectCallout">
            <a:avLst>
              <a:gd name="adj1" fmla="val 100597"/>
              <a:gd name="adj2" fmla="val -146806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 timbre poste va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augmenter, ça aussi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 ’est ballot.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874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07875" name="AutoShape 1027"/>
          <p:cNvSpPr>
            <a:spLocks noChangeArrowheads="1"/>
          </p:cNvSpPr>
          <p:nvPr/>
        </p:nvSpPr>
        <p:spPr bwMode="auto">
          <a:xfrm>
            <a:off x="4800600" y="4724400"/>
            <a:ext cx="2133600" cy="1143000"/>
          </a:xfrm>
          <a:prstGeom prst="wedgeRoundRectCallout">
            <a:avLst>
              <a:gd name="adj1" fmla="val -73440"/>
              <a:gd name="adj2" fmla="val -137639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Amis fumeurs on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vous la met de 20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centimes dans le cul.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24259" name="AutoShape 3"/>
          <p:cNvSpPr>
            <a:spLocks noChangeArrowheads="1"/>
          </p:cNvSpPr>
          <p:nvPr/>
        </p:nvSpPr>
        <p:spPr bwMode="auto">
          <a:xfrm>
            <a:off x="5638800" y="5029200"/>
            <a:ext cx="2286000" cy="1219200"/>
          </a:xfrm>
          <a:prstGeom prst="wedgeRoundRectCallout">
            <a:avLst>
              <a:gd name="adj1" fmla="val -109167"/>
              <a:gd name="adj2" fmla="val -146356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4250 radars, 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gouvernement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vous souhaite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de bonnes vacances.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18115" name="AutoShape 3"/>
          <p:cNvSpPr>
            <a:spLocks noChangeArrowheads="1"/>
          </p:cNvSpPr>
          <p:nvPr/>
        </p:nvSpPr>
        <p:spPr bwMode="auto">
          <a:xfrm>
            <a:off x="6324600" y="4267200"/>
            <a:ext cx="2133600" cy="1295400"/>
          </a:xfrm>
          <a:prstGeom prst="wedgeRoundRectCallout">
            <a:avLst>
              <a:gd name="adj1" fmla="val -115106"/>
              <a:gd name="adj2" fmla="val -60171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Je suis le Maître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du monde, donc je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fais ce que je veux.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01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14019" name="AutoShape 3"/>
          <p:cNvSpPr>
            <a:spLocks noChangeArrowheads="1"/>
          </p:cNvSpPr>
          <p:nvPr/>
        </p:nvSpPr>
        <p:spPr bwMode="auto">
          <a:xfrm>
            <a:off x="5943600" y="1447800"/>
            <a:ext cx="1905000" cy="1066800"/>
          </a:xfrm>
          <a:prstGeom prst="wedgeRoundRectCallout">
            <a:avLst>
              <a:gd name="adj1" fmla="val -129917"/>
              <a:gd name="adj2" fmla="val 13542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Putain, je suis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encore dans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la merde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79203" name="AutoShape 3"/>
          <p:cNvSpPr>
            <a:spLocks noChangeArrowheads="1"/>
          </p:cNvSpPr>
          <p:nvPr/>
        </p:nvSpPr>
        <p:spPr bwMode="auto">
          <a:xfrm>
            <a:off x="5257800" y="685800"/>
            <a:ext cx="2133600" cy="1295400"/>
          </a:xfrm>
          <a:prstGeom prst="wedgeRoundRectCallout">
            <a:avLst>
              <a:gd name="adj1" fmla="val 129241"/>
              <a:gd name="adj2" fmla="val 42769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Je vous les transfère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en Suisse ou en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Chine M. Cahuzac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79204" name="Picture 4" descr="C:\Users\Mystere06\Desktop\envelloppe-arg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2590800"/>
            <a:ext cx="6019800" cy="35448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pic>
        <p:nvPicPr>
          <p:cNvPr id="183300" name="Picture 4" descr="C:\Users\Mystere06\Desktop\liasses_500_eur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2068513"/>
            <a:ext cx="5943600" cy="4159250"/>
          </a:xfrm>
          <a:prstGeom prst="rect">
            <a:avLst/>
          </a:prstGeom>
          <a:noFill/>
        </p:spPr>
      </p:pic>
      <p:sp>
        <p:nvSpPr>
          <p:cNvPr id="183301" name="AutoShape 5"/>
          <p:cNvSpPr>
            <a:spLocks noChangeArrowheads="1"/>
          </p:cNvSpPr>
          <p:nvPr/>
        </p:nvSpPr>
        <p:spPr bwMode="auto">
          <a:xfrm>
            <a:off x="5867400" y="1066800"/>
            <a:ext cx="1828800" cy="1066800"/>
          </a:xfrm>
          <a:prstGeom prst="wedgeRoundRectCallout">
            <a:avLst>
              <a:gd name="adj1" fmla="val 124394"/>
              <a:gd name="adj2" fmla="val 39583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Et pour vos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primes M. Géant,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on fait quoi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81251" name="AutoShape 3"/>
          <p:cNvSpPr>
            <a:spLocks noChangeArrowheads="1"/>
          </p:cNvSpPr>
          <p:nvPr/>
        </p:nvSpPr>
        <p:spPr bwMode="auto">
          <a:xfrm>
            <a:off x="3962400" y="2133600"/>
            <a:ext cx="1905000" cy="762000"/>
          </a:xfrm>
          <a:prstGeom prst="wedgeRoundRectCallout">
            <a:avLst>
              <a:gd name="adj1" fmla="val -91167"/>
              <a:gd name="adj2" fmla="val -163125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Nous on s ’en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fout on est Suisse.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85348" name="AutoShape 4"/>
          <p:cNvSpPr>
            <a:spLocks noChangeArrowheads="1"/>
          </p:cNvSpPr>
          <p:nvPr/>
        </p:nvSpPr>
        <p:spPr bwMode="auto">
          <a:xfrm>
            <a:off x="5334000" y="5486400"/>
            <a:ext cx="1600200" cy="1143000"/>
          </a:xfrm>
          <a:custGeom>
            <a:avLst/>
            <a:gdLst>
              <a:gd name="G0" fmla="+- 972 0 0"/>
              <a:gd name="G1" fmla="+- 21600 0 972"/>
              <a:gd name="G2" fmla="+- 21600 0 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972" y="10800"/>
                </a:moveTo>
                <a:cubicBezTo>
                  <a:pt x="972" y="16228"/>
                  <a:pt x="5372" y="20628"/>
                  <a:pt x="10800" y="20628"/>
                </a:cubicBezTo>
                <a:cubicBezTo>
                  <a:pt x="16228" y="20628"/>
                  <a:pt x="20628" y="16228"/>
                  <a:pt x="20628" y="10800"/>
                </a:cubicBezTo>
                <a:cubicBezTo>
                  <a:pt x="20628" y="5372"/>
                  <a:pt x="16228" y="972"/>
                  <a:pt x="10800" y="972"/>
                </a:cubicBezTo>
                <a:cubicBezTo>
                  <a:pt x="5372" y="972"/>
                  <a:pt x="972" y="5372"/>
                  <a:pt x="972" y="10800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185349" name="AutoShape 5"/>
          <p:cNvSpPr>
            <a:spLocks noChangeArrowheads="1"/>
          </p:cNvSpPr>
          <p:nvPr/>
        </p:nvSpPr>
        <p:spPr bwMode="auto">
          <a:xfrm>
            <a:off x="5181600" y="3733800"/>
            <a:ext cx="1752600" cy="914400"/>
          </a:xfrm>
          <a:prstGeom prst="wedgeRoundRectCallout">
            <a:avLst>
              <a:gd name="adj1" fmla="val -82792"/>
              <a:gd name="adj2" fmla="val -127606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Moi aussi j ’ai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une Rolex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5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87395" name="AutoShape 3"/>
          <p:cNvSpPr>
            <a:spLocks noChangeArrowheads="1"/>
          </p:cNvSpPr>
          <p:nvPr/>
        </p:nvSpPr>
        <p:spPr bwMode="auto">
          <a:xfrm>
            <a:off x="4191000" y="4038600"/>
            <a:ext cx="1905000" cy="990600"/>
          </a:xfrm>
          <a:prstGeom prst="wedgeRoundRectCallout">
            <a:avLst>
              <a:gd name="adj1" fmla="val 86500"/>
              <a:gd name="adj2" fmla="val -141185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Désolé ma petite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Dame, je n’ai pas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d’argent sur moi.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89443" name="AutoShape 3"/>
          <p:cNvSpPr>
            <a:spLocks noChangeArrowheads="1"/>
          </p:cNvSpPr>
          <p:nvPr/>
        </p:nvSpPr>
        <p:spPr bwMode="auto">
          <a:xfrm>
            <a:off x="5562600" y="3124200"/>
            <a:ext cx="2209800" cy="1066800"/>
          </a:xfrm>
          <a:prstGeom prst="wedgeRoundRectCallout">
            <a:avLst>
              <a:gd name="adj1" fmla="val -76435"/>
              <a:gd name="adj2" fmla="val -12678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yeux dans les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yeux, ils faut que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les Français payent.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89444" name="AutoShape 4"/>
          <p:cNvSpPr>
            <a:spLocks noChangeArrowheads="1"/>
          </p:cNvSpPr>
          <p:nvPr/>
        </p:nvSpPr>
        <p:spPr bwMode="auto">
          <a:xfrm>
            <a:off x="1447800" y="4572000"/>
            <a:ext cx="5562600" cy="2057400"/>
          </a:xfrm>
          <a:custGeom>
            <a:avLst/>
            <a:gdLst>
              <a:gd name="G0" fmla="+- 271 0 0"/>
              <a:gd name="G1" fmla="+- 21600 0 271"/>
              <a:gd name="G2" fmla="+- 21600 0 271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71" y="10800"/>
                </a:moveTo>
                <a:cubicBezTo>
                  <a:pt x="271" y="16615"/>
                  <a:pt x="4985" y="21329"/>
                  <a:pt x="10800" y="21329"/>
                </a:cubicBezTo>
                <a:cubicBezTo>
                  <a:pt x="16615" y="21329"/>
                  <a:pt x="21329" y="16615"/>
                  <a:pt x="21329" y="10800"/>
                </a:cubicBezTo>
                <a:cubicBezTo>
                  <a:pt x="21329" y="4985"/>
                  <a:pt x="16615" y="271"/>
                  <a:pt x="10800" y="271"/>
                </a:cubicBezTo>
                <a:cubicBezTo>
                  <a:pt x="4985" y="271"/>
                  <a:pt x="271" y="4985"/>
                  <a:pt x="271" y="10800"/>
                </a:cubicBez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9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91491" name="AutoShape 3"/>
          <p:cNvSpPr>
            <a:spLocks noChangeArrowheads="1"/>
          </p:cNvSpPr>
          <p:nvPr/>
        </p:nvSpPr>
        <p:spPr bwMode="auto">
          <a:xfrm>
            <a:off x="6248400" y="3124200"/>
            <a:ext cx="1905000" cy="838200"/>
          </a:xfrm>
          <a:prstGeom prst="wedgeRoundRectCallout">
            <a:avLst>
              <a:gd name="adj1" fmla="val -144333"/>
              <a:gd name="adj2" fmla="val -65532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Il est pas un peu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sec le foie gras ?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pic>
        <p:nvPicPr>
          <p:cNvPr id="199684" name="Picture 4" descr="C:\Users\Mystere06\Desktop\4262550-banque-euro-notes-argent-monnaie-europeenn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381000"/>
            <a:ext cx="3159125" cy="2600325"/>
          </a:xfrm>
          <a:prstGeom prst="rect">
            <a:avLst/>
          </a:prstGeom>
          <a:noFill/>
        </p:spPr>
      </p:pic>
      <p:pic>
        <p:nvPicPr>
          <p:cNvPr id="199685" name="Picture 5" descr="C:\Users\Mystere06\Desktop\aargen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228600"/>
            <a:ext cx="2744788" cy="2057400"/>
          </a:xfrm>
          <a:prstGeom prst="rect">
            <a:avLst/>
          </a:prstGeom>
          <a:noFill/>
        </p:spPr>
      </p:pic>
      <p:pic>
        <p:nvPicPr>
          <p:cNvPr id="199686" name="Picture 6" descr="C:\Users\Mystere06\Desktop\argen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581400"/>
            <a:ext cx="4229100" cy="2489200"/>
          </a:xfrm>
          <a:prstGeom prst="rect">
            <a:avLst/>
          </a:prstGeom>
          <a:noFill/>
        </p:spPr>
      </p:pic>
      <p:pic>
        <p:nvPicPr>
          <p:cNvPr id="199687" name="Picture 7" descr="C:\Users\Mystere06\Desktop\image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4038600"/>
            <a:ext cx="2924175" cy="1562100"/>
          </a:xfrm>
          <a:prstGeom prst="rect">
            <a:avLst/>
          </a:prstGeom>
          <a:noFill/>
        </p:spPr>
      </p:pic>
      <p:sp>
        <p:nvSpPr>
          <p:cNvPr id="199688" name="WordArt 8"/>
          <p:cNvSpPr>
            <a:spLocks noChangeArrowheads="1" noChangeShapeType="1" noTextEdit="1"/>
          </p:cNvSpPr>
          <p:nvPr/>
        </p:nvSpPr>
        <p:spPr bwMode="auto">
          <a:xfrm>
            <a:off x="1066800" y="2362200"/>
            <a:ext cx="762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mic Sans MS"/>
              </a:rPr>
              <a:t>Toi</a:t>
            </a:r>
          </a:p>
        </p:txBody>
      </p:sp>
      <p:sp>
        <p:nvSpPr>
          <p:cNvPr id="199689" name="WordArt 9"/>
          <p:cNvSpPr>
            <a:spLocks noChangeArrowheads="1" noChangeShapeType="1" noTextEdit="1"/>
          </p:cNvSpPr>
          <p:nvPr/>
        </p:nvSpPr>
        <p:spPr bwMode="auto">
          <a:xfrm>
            <a:off x="6858000" y="2590800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mic Sans MS"/>
              </a:rPr>
              <a:t>Le Député </a:t>
            </a:r>
          </a:p>
        </p:txBody>
      </p:sp>
      <p:sp>
        <p:nvSpPr>
          <p:cNvPr id="199690" name="WordArt 10"/>
          <p:cNvSpPr>
            <a:spLocks noChangeArrowheads="1" noChangeShapeType="1" noTextEdit="1"/>
          </p:cNvSpPr>
          <p:nvPr/>
        </p:nvSpPr>
        <p:spPr bwMode="auto">
          <a:xfrm>
            <a:off x="914400" y="5943600"/>
            <a:ext cx="1676400" cy="395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mic Sans MS"/>
              </a:rPr>
              <a:t>Le Ministre </a:t>
            </a:r>
          </a:p>
        </p:txBody>
      </p:sp>
      <p:sp>
        <p:nvSpPr>
          <p:cNvPr id="199691" name="WordArt 11"/>
          <p:cNvSpPr>
            <a:spLocks noChangeArrowheads="1" noChangeShapeType="1" noTextEdit="1"/>
          </p:cNvSpPr>
          <p:nvPr/>
        </p:nvSpPr>
        <p:spPr bwMode="auto">
          <a:xfrm>
            <a:off x="4876800" y="6019800"/>
            <a:ext cx="1752600" cy="471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mic Sans MS"/>
              </a:rPr>
              <a:t>Le Banquier 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8" grpId="0" animBg="1"/>
      <p:bldP spid="199689" grpId="0" animBg="1"/>
      <p:bldP spid="199690" grpId="0" animBg="1"/>
      <p:bldP spid="19969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16067" name="AutoShape 3"/>
          <p:cNvSpPr>
            <a:spLocks noChangeArrowheads="1"/>
          </p:cNvSpPr>
          <p:nvPr/>
        </p:nvSpPr>
        <p:spPr bwMode="auto">
          <a:xfrm>
            <a:off x="1371600" y="381000"/>
            <a:ext cx="1828800" cy="838200"/>
          </a:xfrm>
          <a:prstGeom prst="wedgeRoundRectCallout">
            <a:avLst>
              <a:gd name="adj1" fmla="val -120745"/>
              <a:gd name="adj2" fmla="val 5965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Arf, il en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manque un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197635" name="AutoShape 3"/>
          <p:cNvSpPr>
            <a:spLocks noChangeArrowheads="1"/>
          </p:cNvSpPr>
          <p:nvPr/>
        </p:nvSpPr>
        <p:spPr bwMode="auto">
          <a:xfrm>
            <a:off x="685800" y="2209800"/>
            <a:ext cx="1828800" cy="838200"/>
          </a:xfrm>
          <a:prstGeom prst="wedgeRoundRectCallout">
            <a:avLst>
              <a:gd name="adj1" fmla="val -85764"/>
              <a:gd name="adj2" fmla="val -172917"/>
              <a:gd name="adj3" fmla="val 1666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Bon choix, elle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ne vaut que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48 000 €.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2" name="Picture 1026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sp>
        <p:nvSpPr>
          <p:cNvPr id="209923" name="AutoShape 1027"/>
          <p:cNvSpPr>
            <a:spLocks noChangeArrowheads="1"/>
          </p:cNvSpPr>
          <p:nvPr/>
        </p:nvSpPr>
        <p:spPr bwMode="auto">
          <a:xfrm>
            <a:off x="5943600" y="2362200"/>
            <a:ext cx="1981200" cy="990600"/>
          </a:xfrm>
          <a:prstGeom prst="wedgeRoundRectCallout">
            <a:avLst>
              <a:gd name="adj1" fmla="val -116588"/>
              <a:gd name="adj2" fmla="val -85417"/>
              <a:gd name="adj3" fmla="val 16667"/>
            </a:avLst>
          </a:prstGeom>
          <a:solidFill>
            <a:srgbClr val="00FF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J ’espère qu’elle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va partir </a:t>
            </a:r>
          </a:p>
          <a:p>
            <a:pPr algn="ctr"/>
            <a:r>
              <a:rPr lang="fr-FR">
                <a:solidFill>
                  <a:schemeClr val="bg1"/>
                </a:solidFill>
                <a:latin typeface="Times New Roman" pitchFamily="18" charset="0"/>
              </a:rPr>
              <a:t>cette tache !</a:t>
            </a:r>
            <a:endParaRPr lang="fr-FR" sz="24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C:\Users\Mystere06\Desktop\Nos Documents\Gifs Henri\Mystère R Bea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6477000"/>
            <a:ext cx="1042988" cy="225425"/>
          </a:xfrm>
          <a:prstGeom prst="rect">
            <a:avLst/>
          </a:prstGeom>
          <a:noFill/>
        </p:spPr>
      </p:pic>
      <p:pic>
        <p:nvPicPr>
          <p:cNvPr id="150531" name="Picture 3" descr="C:\Users\Mystere06\Desktop\2012-06-19-lux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00300" y="1257300"/>
            <a:ext cx="4343400" cy="4343400"/>
          </a:xfrm>
          <a:prstGeom prst="rect">
            <a:avLst/>
          </a:prstGeom>
          <a:noFill/>
        </p:spPr>
      </p:pic>
      <p:pic>
        <p:nvPicPr>
          <p:cNvPr id="150532" name="Picture 4" descr="C:\Users\Mystere06\Desktop\12719263-3d-petite-personne-assise-dans-un-fauteuil-luxueux-image-3d-isole-sur-fond-blan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62200" y="1219200"/>
            <a:ext cx="4419600" cy="4572000"/>
          </a:xfrm>
          <a:prstGeom prst="rect">
            <a:avLst/>
          </a:prstGeom>
          <a:noFill/>
        </p:spPr>
      </p:pic>
      <p:sp>
        <p:nvSpPr>
          <p:cNvPr id="150533" name="WordArt 5"/>
          <p:cNvSpPr>
            <a:spLocks noChangeArrowheads="1" noChangeShapeType="1" noTextEdit="1"/>
          </p:cNvSpPr>
          <p:nvPr/>
        </p:nvSpPr>
        <p:spPr bwMode="auto">
          <a:xfrm>
            <a:off x="8001000" y="5943600"/>
            <a:ext cx="781050" cy="390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b="1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/>
              </a:rPr>
              <a:t>Fin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591</Words>
  <Application>Microsoft Office PowerPoint</Application>
  <PresentationFormat>Affichage à l'écran (4:3)</PresentationFormat>
  <Paragraphs>224</Paragraphs>
  <Slides>55</Slides>
  <Notes>54</Notes>
  <HiddenSlides>0</HiddenSlides>
  <MMClips>0</MMClips>
  <ScaleCrop>false</ScaleCrop>
  <HeadingPairs>
    <vt:vector size="8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55</vt:i4>
      </vt:variant>
      <vt:variant>
        <vt:lpstr>Diaporamas personnalisés</vt:lpstr>
      </vt:variant>
      <vt:variant>
        <vt:i4>1</vt:i4>
      </vt:variant>
    </vt:vector>
  </HeadingPairs>
  <TitlesOfParts>
    <vt:vector size="59" baseType="lpstr">
      <vt:lpstr>Arial</vt:lpstr>
      <vt:lpstr>Times New Roman</vt:lpstr>
      <vt:lpstr>Standarddesign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Aangepaste voorstelling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LUXURE</dc:title>
  <dc:subject>Humour</dc:subject>
  <dc:creator>Mystère 06</dc:creator>
  <cp:keywords>Sans</cp:keywords>
  <dc:description>Fait le: 05/07/2013</dc:description>
  <cp:lastModifiedBy>griot</cp:lastModifiedBy>
  <cp:revision>33</cp:revision>
  <dcterms:created xsi:type="dcterms:W3CDTF">2007-04-20T10:59:52Z</dcterms:created>
  <dcterms:modified xsi:type="dcterms:W3CDTF">2013-07-06T09:30:53Z</dcterms:modified>
  <cp:category>Diaporama</cp:category>
</cp:coreProperties>
</file>