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135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6" name="Oval 5"/>
              <p:cNvSpPr>
                <a:spLocks noChangeArrowheads="1"/>
              </p:cNvSpPr>
              <p:nvPr/>
            </p:nvSpPr>
            <p:spPr bwMode="hidden">
              <a:xfrm>
                <a:off x="276" y="253"/>
                <a:ext cx="187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1312" y="186"/>
              <a:ext cx="4299" cy="3371"/>
              <a:chOff x="0" y="3"/>
              <a:chExt cx="5533" cy="4338"/>
            </a:xfrm>
          </p:grpSpPr>
          <p:grpSp>
            <p:nvGrpSpPr>
              <p:cNvPr id="22" name="Group 7"/>
              <p:cNvGrpSpPr>
                <a:grpSpLocks/>
              </p:cNvGrpSpPr>
              <p:nvPr/>
            </p:nvGrpSpPr>
            <p:grpSpPr bwMode="auto">
              <a:xfrm>
                <a:off x="0" y="3"/>
                <a:ext cx="5470" cy="4338"/>
                <a:chOff x="0" y="3"/>
                <a:chExt cx="5470" cy="4338"/>
              </a:xfrm>
            </p:grpSpPr>
            <p:grpSp>
              <p:nvGrpSpPr>
                <p:cNvPr id="33" name="Group 8"/>
                <p:cNvGrpSpPr>
                  <a:grpSpLocks/>
                </p:cNvGrpSpPr>
                <p:nvPr/>
              </p:nvGrpSpPr>
              <p:grpSpPr bwMode="auto">
                <a:xfrm>
                  <a:off x="1339" y="788"/>
                  <a:ext cx="2919" cy="2148"/>
                  <a:chOff x="1265" y="816"/>
                  <a:chExt cx="2919" cy="2148"/>
                </a:xfrm>
              </p:grpSpPr>
              <p:sp>
                <p:nvSpPr>
                  <p:cNvPr id="133" name="Oval 9"/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6"/>
                    <a:ext cx="2919" cy="2148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134" name="Oval 10"/>
                  <p:cNvSpPr>
                    <a:spLocks noChangeArrowheads="1"/>
                  </p:cNvSpPr>
                  <p:nvPr/>
                </p:nvSpPr>
                <p:spPr bwMode="hidden">
                  <a:xfrm>
                    <a:off x="2379" y="1602"/>
                    <a:ext cx="578" cy="405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34" name="Group 11"/>
                <p:cNvGrpSpPr>
                  <a:grpSpLocks/>
                </p:cNvGrpSpPr>
                <p:nvPr/>
              </p:nvGrpSpPr>
              <p:grpSpPr bwMode="auto">
                <a:xfrm>
                  <a:off x="0" y="3"/>
                  <a:ext cx="5470" cy="4338"/>
                  <a:chOff x="0" y="3"/>
                  <a:chExt cx="5470" cy="4338"/>
                </a:xfrm>
              </p:grpSpPr>
              <p:grpSp>
                <p:nvGrpSpPr>
                  <p:cNvPr id="35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544" y="1504"/>
                    <a:ext cx="1259" cy="2323"/>
                    <a:chOff x="3470" y="1532"/>
                    <a:chExt cx="1259" cy="2323"/>
                  </a:xfrm>
                </p:grpSpPr>
                <p:sp>
                  <p:nvSpPr>
                    <p:cNvPr id="131" name="Freeform 13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4" y="2238"/>
                      <a:ext cx="1725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32" name="Freeform 14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2" y="3148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36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938" y="1991"/>
                    <a:ext cx="2462" cy="1331"/>
                    <a:chOff x="2864" y="2019"/>
                    <a:chExt cx="2462" cy="1331"/>
                  </a:xfrm>
                </p:grpSpPr>
                <p:sp>
                  <p:nvSpPr>
                    <p:cNvPr id="129" name="Freeform 16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19"/>
                      <a:ext cx="1813" cy="3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30" name="Freeform 17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2" y="2806"/>
                      <a:ext cx="974" cy="544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37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2970" y="1803"/>
                    <a:ext cx="2478" cy="1065"/>
                    <a:chOff x="2896" y="1831"/>
                    <a:chExt cx="2478" cy="1065"/>
                  </a:xfrm>
                </p:grpSpPr>
                <p:sp>
                  <p:nvSpPr>
                    <p:cNvPr id="127" name="Freeform 19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6" y="1831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28" name="Freeform 20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38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125" name="Freeform 22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26" name="Freeform 23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7"/>
                      <a:ext cx="901" cy="52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39" name="Group 24"/>
                  <p:cNvGrpSpPr>
                    <a:grpSpLocks/>
                  </p:cNvGrpSpPr>
                  <p:nvPr/>
                </p:nvGrpSpPr>
                <p:grpSpPr bwMode="auto">
                  <a:xfrm>
                    <a:off x="3032" y="1386"/>
                    <a:ext cx="2341" cy="657"/>
                    <a:chOff x="2958" y="1414"/>
                    <a:chExt cx="2341" cy="657"/>
                  </a:xfrm>
                </p:grpSpPr>
                <p:sp>
                  <p:nvSpPr>
                    <p:cNvPr id="123" name="Freeform 25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4"/>
                      <a:ext cx="154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24" name="Freeform 26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69" y="1582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0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057" y="1242"/>
                    <a:ext cx="2150" cy="341"/>
                    <a:chOff x="2983" y="1270"/>
                    <a:chExt cx="2150" cy="341"/>
                  </a:xfrm>
                </p:grpSpPr>
                <p:sp>
                  <p:nvSpPr>
                    <p:cNvPr id="121" name="Freeform 28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89"/>
                      <a:ext cx="1404" cy="22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22" name="Freeform 29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70"/>
                      <a:ext cx="754" cy="341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1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012" y="891"/>
                    <a:ext cx="1879" cy="424"/>
                    <a:chOff x="2938" y="919"/>
                    <a:chExt cx="1879" cy="424"/>
                  </a:xfrm>
                </p:grpSpPr>
                <p:sp>
                  <p:nvSpPr>
                    <p:cNvPr id="119" name="Freeform 31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8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20" name="Freeform 32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9"/>
                      <a:ext cx="662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2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5"/>
                    <a:chOff x="637" y="1653"/>
                    <a:chExt cx="1257" cy="2325"/>
                  </a:xfrm>
                </p:grpSpPr>
                <p:sp>
                  <p:nvSpPr>
                    <p:cNvPr id="117" name="Freeform 34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8"/>
                      <a:ext cx="172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18" name="Freeform 35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1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3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1" cy="1334"/>
                    <a:chOff x="-5" y="2196"/>
                    <a:chExt cx="2461" cy="1334"/>
                  </a:xfrm>
                </p:grpSpPr>
                <p:sp>
                  <p:nvSpPr>
                    <p:cNvPr id="115" name="Freeform 37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2" cy="34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16" name="Freeform 38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4"/>
                      <a:ext cx="973" cy="54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4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22" y="1980"/>
                    <a:ext cx="2477" cy="1063"/>
                    <a:chOff x="-52" y="2008"/>
                    <a:chExt cx="2477" cy="1063"/>
                  </a:xfrm>
                </p:grpSpPr>
                <p:sp>
                  <p:nvSpPr>
                    <p:cNvPr id="113" name="Freeform 40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8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14" name="Freeform 41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5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5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111" name="Freeform 43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3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12" name="Freeform 44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6" name="Group 45"/>
                  <p:cNvGrpSpPr>
                    <a:grpSpLocks/>
                  </p:cNvGrpSpPr>
                  <p:nvPr/>
                </p:nvGrpSpPr>
                <p:grpSpPr bwMode="auto">
                  <a:xfrm>
                    <a:off x="97" y="1563"/>
                    <a:ext cx="2339" cy="656"/>
                    <a:chOff x="23" y="1591"/>
                    <a:chExt cx="2339" cy="656"/>
                  </a:xfrm>
                </p:grpSpPr>
                <p:sp>
                  <p:nvSpPr>
                    <p:cNvPr id="109" name="Freeform 46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8" y="1591"/>
                      <a:ext cx="154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10" name="Freeform 47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3" y="1759"/>
                      <a:ext cx="830" cy="48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7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263" y="1417"/>
                    <a:ext cx="2150" cy="345"/>
                    <a:chOff x="189" y="1445"/>
                    <a:chExt cx="2150" cy="345"/>
                  </a:xfrm>
                </p:grpSpPr>
                <p:sp>
                  <p:nvSpPr>
                    <p:cNvPr id="107" name="Freeform 49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5"/>
                      <a:ext cx="1404" cy="22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08" name="Freeform 50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5"/>
                      <a:ext cx="754" cy="3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8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105" name="Freeform 52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6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06" name="Freeform 53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4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49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690" y="873"/>
                    <a:ext cx="1849" cy="553"/>
                    <a:chOff x="616" y="901"/>
                    <a:chExt cx="1849" cy="553"/>
                  </a:xfrm>
                </p:grpSpPr>
                <p:sp>
                  <p:nvSpPr>
                    <p:cNvPr id="103" name="Freeform 55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2" y="1239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04" name="Freeform 56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901"/>
                      <a:ext cx="662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0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911" y="589"/>
                    <a:ext cx="1767" cy="743"/>
                    <a:chOff x="911" y="589"/>
                    <a:chExt cx="1767" cy="743"/>
                  </a:xfrm>
                </p:grpSpPr>
                <p:sp>
                  <p:nvSpPr>
                    <p:cNvPr id="101" name="Freeform 58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02" name="Freeform 59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89"/>
                      <a:ext cx="662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1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120" y="301"/>
                    <a:ext cx="1693" cy="892"/>
                    <a:chOff x="1120" y="301"/>
                    <a:chExt cx="1693" cy="892"/>
                  </a:xfrm>
                </p:grpSpPr>
                <p:sp>
                  <p:nvSpPr>
                    <p:cNvPr id="99" name="Freeform 61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8"/>
                      <a:ext cx="125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100" name="Freeform 62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1"/>
                      <a:ext cx="672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2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707" y="73"/>
                    <a:ext cx="779" cy="1516"/>
                    <a:chOff x="1633" y="101"/>
                    <a:chExt cx="779" cy="1516"/>
                  </a:xfrm>
                </p:grpSpPr>
                <p:sp>
                  <p:nvSpPr>
                    <p:cNvPr id="97" name="Freeform 64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4" y="959"/>
                      <a:ext cx="110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98" name="Freeform 65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28"/>
                      <a:ext cx="591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3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2009" y="3"/>
                    <a:ext cx="635" cy="1534"/>
                    <a:chOff x="1935" y="31"/>
                    <a:chExt cx="635" cy="1534"/>
                  </a:xfrm>
                </p:grpSpPr>
                <p:sp>
                  <p:nvSpPr>
                    <p:cNvPr id="95" name="Freeform 67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2" y="927"/>
                      <a:ext cx="106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96" name="Freeform 68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7"/>
                      <a:ext cx="570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4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2896" y="643"/>
                    <a:ext cx="1846" cy="568"/>
                    <a:chOff x="2822" y="671"/>
                    <a:chExt cx="1846" cy="568"/>
                  </a:xfrm>
                </p:grpSpPr>
                <p:sp>
                  <p:nvSpPr>
                    <p:cNvPr id="93" name="Freeform 70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4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94" name="Freeform 71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1"/>
                      <a:ext cx="663" cy="34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5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2757" y="416"/>
                    <a:ext cx="1783" cy="717"/>
                    <a:chOff x="2683" y="444"/>
                    <a:chExt cx="1783" cy="717"/>
                  </a:xfrm>
                </p:grpSpPr>
                <p:sp>
                  <p:nvSpPr>
                    <p:cNvPr id="91" name="Freeform 73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6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92" name="Freeform 74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3" y="444"/>
                      <a:ext cx="663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sp>
                <p:nvSpPr>
                  <p:cNvPr id="56" name="Freeform 75"/>
                  <p:cNvSpPr>
                    <a:spLocks/>
                  </p:cNvSpPr>
                  <p:nvPr/>
                </p:nvSpPr>
                <p:spPr bwMode="hidden">
                  <a:xfrm rot="4578755" flipH="1">
                    <a:off x="2176" y="949"/>
                    <a:ext cx="1026" cy="14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57" name="Freeform 76"/>
                  <p:cNvSpPr>
                    <a:spLocks/>
                  </p:cNvSpPr>
                  <p:nvPr/>
                </p:nvSpPr>
                <p:spPr bwMode="hidden">
                  <a:xfrm rot="4578755" flipH="1">
                    <a:off x="2200" y="196"/>
                    <a:ext cx="551" cy="22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grpSp>
                <p:nvGrpSpPr>
                  <p:cNvPr id="58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2875" y="14"/>
                    <a:ext cx="637" cy="1518"/>
                    <a:chOff x="2801" y="42"/>
                    <a:chExt cx="637" cy="1518"/>
                  </a:xfrm>
                </p:grpSpPr>
                <p:sp>
                  <p:nvSpPr>
                    <p:cNvPr id="89" name="Freeform 78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2" y="938"/>
                      <a:ext cx="1061" cy="18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90" name="Freeform 79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09" y="183"/>
                      <a:ext cx="570" cy="28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59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3011" y="133"/>
                    <a:ext cx="1014" cy="1464"/>
                    <a:chOff x="2937" y="161"/>
                    <a:chExt cx="1014" cy="1464"/>
                  </a:xfrm>
                </p:grpSpPr>
                <p:sp>
                  <p:nvSpPr>
                    <p:cNvPr id="87" name="Freeform 81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4" y="912"/>
                      <a:ext cx="1156" cy="27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88" name="Freeform 82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29" y="261"/>
                      <a:ext cx="622" cy="422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0" name="Group 83"/>
                  <p:cNvGrpSpPr>
                    <a:grpSpLocks/>
                  </p:cNvGrpSpPr>
                  <p:nvPr/>
                </p:nvGrpSpPr>
                <p:grpSpPr bwMode="auto">
                  <a:xfrm>
                    <a:off x="2805" y="5"/>
                    <a:ext cx="241" cy="1448"/>
                    <a:chOff x="2731" y="33"/>
                    <a:chExt cx="241" cy="1448"/>
                  </a:xfrm>
                </p:grpSpPr>
                <p:sp>
                  <p:nvSpPr>
                    <p:cNvPr id="85" name="Freeform 84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7" y="961"/>
                      <a:ext cx="954" cy="8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86" name="Freeform 85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49" y="221"/>
                      <a:ext cx="512" cy="13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1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1017" y="1740"/>
                    <a:ext cx="1083" cy="2450"/>
                    <a:chOff x="943" y="1768"/>
                    <a:chExt cx="1083" cy="2450"/>
                  </a:xfrm>
                </p:grpSpPr>
                <p:sp>
                  <p:nvSpPr>
                    <p:cNvPr id="83" name="Freeform 87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08" y="2475"/>
                      <a:ext cx="1726" cy="3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84" name="Freeform 88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6" y="3511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2" name="Group 89"/>
                  <p:cNvGrpSpPr>
                    <a:grpSpLocks/>
                  </p:cNvGrpSpPr>
                  <p:nvPr/>
                </p:nvGrpSpPr>
                <p:grpSpPr bwMode="auto">
                  <a:xfrm>
                    <a:off x="1529" y="1908"/>
                    <a:ext cx="765" cy="2373"/>
                    <a:chOff x="1455" y="1936"/>
                    <a:chExt cx="765" cy="2373"/>
                  </a:xfrm>
                </p:grpSpPr>
                <p:sp>
                  <p:nvSpPr>
                    <p:cNvPr id="81" name="Freeform 90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7" y="2579"/>
                      <a:ext cx="1595" cy="31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82" name="Freeform 91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6"/>
                      <a:ext cx="856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3" name="Group 92"/>
                  <p:cNvGrpSpPr>
                    <a:grpSpLocks/>
                  </p:cNvGrpSpPr>
                  <p:nvPr/>
                </p:nvGrpSpPr>
                <p:grpSpPr bwMode="auto">
                  <a:xfrm rot="88588">
                    <a:off x="2060" y="1959"/>
                    <a:ext cx="460" cy="2331"/>
                    <a:chOff x="1951" y="1986"/>
                    <a:chExt cx="493" cy="2606"/>
                  </a:xfrm>
                </p:grpSpPr>
                <p:sp>
                  <p:nvSpPr>
                    <p:cNvPr id="79" name="Freeform 93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37" y="2692"/>
                      <a:ext cx="1713" cy="30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80" name="Freeform 94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29" y="3896"/>
                      <a:ext cx="918" cy="47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4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5"/>
                    <a:chOff x="3334" y="1717"/>
                    <a:chExt cx="1125" cy="2425"/>
                  </a:xfrm>
                </p:grpSpPr>
                <p:sp>
                  <p:nvSpPr>
                    <p:cNvPr id="77" name="Freeform 96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4" cy="3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78" name="Freeform 97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2" y="3435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5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3254" y="1840"/>
                    <a:ext cx="882" cy="2422"/>
                    <a:chOff x="3180" y="1868"/>
                    <a:chExt cx="882" cy="2422"/>
                  </a:xfrm>
                </p:grpSpPr>
                <p:sp>
                  <p:nvSpPr>
                    <p:cNvPr id="75" name="Freeform 99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5" y="2543"/>
                      <a:ext cx="1649" cy="30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76" name="Freeform 100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7" y="3615"/>
                      <a:ext cx="883" cy="46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6" name="Group 101"/>
                  <p:cNvGrpSpPr>
                    <a:grpSpLocks/>
                  </p:cNvGrpSpPr>
                  <p:nvPr/>
                </p:nvGrpSpPr>
                <p:grpSpPr bwMode="auto">
                  <a:xfrm>
                    <a:off x="3080" y="1955"/>
                    <a:ext cx="622" cy="2386"/>
                    <a:chOff x="3006" y="1983"/>
                    <a:chExt cx="622" cy="2386"/>
                  </a:xfrm>
                </p:grpSpPr>
                <p:sp>
                  <p:nvSpPr>
                    <p:cNvPr id="73" name="Freeform 102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9" y="2660"/>
                      <a:ext cx="1599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74" name="Freeform 103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5" y="3747"/>
                      <a:ext cx="859" cy="38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7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2893" y="2071"/>
                    <a:ext cx="404" cy="2222"/>
                    <a:chOff x="2819" y="2099"/>
                    <a:chExt cx="404" cy="2222"/>
                  </a:xfrm>
                </p:grpSpPr>
                <p:sp>
                  <p:nvSpPr>
                    <p:cNvPr id="71" name="Freeform 105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7" y="2711"/>
                      <a:ext cx="1470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72" name="Freeform 106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3"/>
                      <a:ext cx="790" cy="38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  <p:grpSp>
                <p:nvGrpSpPr>
                  <p:cNvPr id="68" name="Group 107"/>
                  <p:cNvGrpSpPr>
                    <a:grpSpLocks/>
                  </p:cNvGrpSpPr>
                  <p:nvPr/>
                </p:nvGrpSpPr>
                <p:grpSpPr bwMode="auto">
                  <a:xfrm>
                    <a:off x="2373" y="2106"/>
                    <a:ext cx="428" cy="2184"/>
                    <a:chOff x="2288" y="2134"/>
                    <a:chExt cx="428" cy="2184"/>
                  </a:xfrm>
                </p:grpSpPr>
                <p:sp>
                  <p:nvSpPr>
                    <p:cNvPr id="69" name="Freeform 108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3" y="2759"/>
                      <a:ext cx="1438" cy="18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sp>
                  <p:nvSpPr>
                    <p:cNvPr id="70" name="Freeform 109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50" y="3785"/>
                      <a:ext cx="771" cy="29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</p:grpSp>
            </p:grpSp>
          </p:grpSp>
          <p:grpSp>
            <p:nvGrpSpPr>
              <p:cNvPr id="23" name="Group 110"/>
              <p:cNvGrpSpPr>
                <a:grpSpLocks/>
              </p:cNvGrpSpPr>
              <p:nvPr/>
            </p:nvGrpSpPr>
            <p:grpSpPr bwMode="auto">
              <a:xfrm>
                <a:off x="73" y="313"/>
                <a:ext cx="5460" cy="3668"/>
                <a:chOff x="73" y="313"/>
                <a:chExt cx="5460" cy="3668"/>
              </a:xfrm>
            </p:grpSpPr>
            <p:grpSp>
              <p:nvGrpSpPr>
                <p:cNvPr id="24" name="Group 111"/>
                <p:cNvGrpSpPr>
                  <a:grpSpLocks/>
                </p:cNvGrpSpPr>
                <p:nvPr/>
              </p:nvGrpSpPr>
              <p:grpSpPr bwMode="auto">
                <a:xfrm>
                  <a:off x="73" y="313"/>
                  <a:ext cx="5460" cy="3668"/>
                  <a:chOff x="73" y="313"/>
                  <a:chExt cx="5460" cy="3668"/>
                </a:xfrm>
              </p:grpSpPr>
              <p:sp>
                <p:nvSpPr>
                  <p:cNvPr id="26" name="Arc 112"/>
                  <p:cNvSpPr>
                    <a:spLocks/>
                  </p:cNvSpPr>
                  <p:nvPr/>
                </p:nvSpPr>
                <p:spPr bwMode="hidden">
                  <a:xfrm flipV="1">
                    <a:off x="2965" y="455"/>
                    <a:ext cx="2568" cy="2048"/>
                  </a:xfrm>
                  <a:custGeom>
                    <a:avLst/>
                    <a:gdLst>
                      <a:gd name="G0" fmla="+- 17826 0 0"/>
                      <a:gd name="G1" fmla="+- 0 0 0"/>
                      <a:gd name="G2" fmla="+- 21600 0 0"/>
                      <a:gd name="T0" fmla="*/ 36729 w 36729"/>
                      <a:gd name="T1" fmla="*/ 10451 h 21600"/>
                      <a:gd name="T2" fmla="*/ 0 w 36729"/>
                      <a:gd name="T3" fmla="*/ 12197 h 21600"/>
                      <a:gd name="T4" fmla="*/ 17826 w 36729"/>
                      <a:gd name="T5" fmla="*/ 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27" name="Arc 113"/>
                  <p:cNvSpPr>
                    <a:spLocks/>
                  </p:cNvSpPr>
                  <p:nvPr/>
                </p:nvSpPr>
                <p:spPr bwMode="hidden">
                  <a:xfrm flipH="1">
                    <a:off x="387" y="1602"/>
                    <a:ext cx="2017" cy="2379"/>
                  </a:xfrm>
                  <a:custGeom>
                    <a:avLst/>
                    <a:gdLst>
                      <a:gd name="G0" fmla="+- 8873 0 0"/>
                      <a:gd name="G1" fmla="+- 21600 0 0"/>
                      <a:gd name="G2" fmla="+- 21600 0 0"/>
                      <a:gd name="T0" fmla="*/ 0 w 30473"/>
                      <a:gd name="T1" fmla="*/ 1907 h 22305"/>
                      <a:gd name="T2" fmla="*/ 30462 w 30473"/>
                      <a:gd name="T3" fmla="*/ 22305 h 22305"/>
                      <a:gd name="T4" fmla="*/ 8873 w 30473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28" name="Arc 114"/>
                  <p:cNvSpPr>
                    <a:spLocks/>
                  </p:cNvSpPr>
                  <p:nvPr/>
                </p:nvSpPr>
                <p:spPr bwMode="hidden">
                  <a:xfrm>
                    <a:off x="3028" y="1181"/>
                    <a:ext cx="1426" cy="2380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4812"/>
                      <a:gd name="T1" fmla="*/ 4512 h 22305"/>
                      <a:gd name="T2" fmla="*/ 34801 w 34812"/>
                      <a:gd name="T3" fmla="*/ 22305 h 22305"/>
                      <a:gd name="T4" fmla="*/ 13212 w 34812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29" name="Arc 115"/>
                  <p:cNvSpPr>
                    <a:spLocks/>
                  </p:cNvSpPr>
                  <p:nvPr/>
                </p:nvSpPr>
                <p:spPr bwMode="hidden">
                  <a:xfrm flipH="1">
                    <a:off x="73" y="813"/>
                    <a:ext cx="2541" cy="2380"/>
                  </a:xfrm>
                  <a:custGeom>
                    <a:avLst/>
                    <a:gdLst>
                      <a:gd name="G0" fmla="+- 15230 0 0"/>
                      <a:gd name="G1" fmla="+- 21600 0 0"/>
                      <a:gd name="G2" fmla="+- 21600 0 0"/>
                      <a:gd name="T0" fmla="*/ 0 w 36830"/>
                      <a:gd name="T1" fmla="*/ 6283 h 22305"/>
                      <a:gd name="T2" fmla="*/ 36819 w 36830"/>
                      <a:gd name="T3" fmla="*/ 22305 h 22305"/>
                      <a:gd name="T4" fmla="*/ 15230 w 36830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0" name="Arc 116"/>
                  <p:cNvSpPr>
                    <a:spLocks/>
                  </p:cNvSpPr>
                  <p:nvPr/>
                </p:nvSpPr>
                <p:spPr bwMode="hidden">
                  <a:xfrm flipH="1">
                    <a:off x="789" y="313"/>
                    <a:ext cx="1851" cy="2305"/>
                  </a:xfrm>
                  <a:custGeom>
                    <a:avLst/>
                    <a:gdLst>
                      <a:gd name="G0" fmla="+- 18231 0 0"/>
                      <a:gd name="G1" fmla="+- 21600 0 0"/>
                      <a:gd name="G2" fmla="+- 21600 0 0"/>
                      <a:gd name="T0" fmla="*/ 0 w 31881"/>
                      <a:gd name="T1" fmla="*/ 10016 h 21600"/>
                      <a:gd name="T2" fmla="*/ 31881 w 31881"/>
                      <a:gd name="T3" fmla="*/ 4860 h 21600"/>
                      <a:gd name="T4" fmla="*/ 18231 w 31881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1" name="Arc 117"/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3" cy="2305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1146"/>
                      <a:gd name="T1" fmla="*/ 4512 h 21600"/>
                      <a:gd name="T2" fmla="*/ 31146 w 31146"/>
                      <a:gd name="T3" fmla="*/ 9561 h 21600"/>
                      <a:gd name="T4" fmla="*/ 13212 w 31146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2" name="Freeform 118"/>
                  <p:cNvSpPr>
                    <a:spLocks/>
                  </p:cNvSpPr>
                  <p:nvPr/>
                </p:nvSpPr>
                <p:spPr bwMode="hidden">
                  <a:xfrm flipH="1">
                    <a:off x="1799" y="437"/>
                    <a:ext cx="418" cy="1524"/>
                  </a:xfrm>
                  <a:custGeom>
                    <a:avLst/>
                    <a:gdLst/>
                    <a:ahLst/>
                    <a:cxnLst>
                      <a:cxn ang="0">
                        <a:pos x="0" y="64"/>
                      </a:cxn>
                      <a:cxn ang="0">
                        <a:pos x="240" y="16"/>
                      </a:cxn>
                      <a:cxn ang="0">
                        <a:pos x="96" y="160"/>
                      </a:cxn>
                      <a:cxn ang="0">
                        <a:pos x="336" y="160"/>
                      </a:cxn>
                      <a:cxn ang="0">
                        <a:pos x="192" y="304"/>
                      </a:cxn>
                      <a:cxn ang="0">
                        <a:pos x="384" y="352"/>
                      </a:cxn>
                      <a:cxn ang="0">
                        <a:pos x="288" y="448"/>
                      </a:cxn>
                      <a:cxn ang="0">
                        <a:pos x="480" y="496"/>
                      </a:cxn>
                      <a:cxn ang="0">
                        <a:pos x="384" y="592"/>
                      </a:cxn>
                      <a:cxn ang="0">
                        <a:pos x="528" y="640"/>
                      </a:cxn>
                      <a:cxn ang="0">
                        <a:pos x="480" y="736"/>
                      </a:cxn>
                      <a:cxn ang="0">
                        <a:pos x="576" y="832"/>
                      </a:cxn>
                      <a:cxn ang="0">
                        <a:pos x="576" y="928"/>
                      </a:cxn>
                      <a:cxn ang="0">
                        <a:pos x="672" y="1072"/>
                      </a:cxn>
                      <a:cxn ang="0">
                        <a:pos x="624" y="1216"/>
                      </a:cxn>
                      <a:cxn ang="0">
                        <a:pos x="720" y="1312"/>
                      </a:cxn>
                      <a:cxn ang="0">
                        <a:pos x="672" y="1456"/>
                      </a:cxn>
                      <a:cxn ang="0">
                        <a:pos x="720" y="1600"/>
                      </a:cxn>
                      <a:cxn ang="0">
                        <a:pos x="672" y="1696"/>
                      </a:cxn>
                      <a:cxn ang="0">
                        <a:pos x="768" y="1840"/>
                      </a:cxn>
                      <a:cxn ang="0">
                        <a:pos x="720" y="1984"/>
                      </a:cxn>
                      <a:cxn ang="0">
                        <a:pos x="768" y="2176"/>
                      </a:cxn>
                      <a:cxn ang="0">
                        <a:pos x="720" y="2224"/>
                      </a:cxn>
                      <a:cxn ang="0">
                        <a:pos x="768" y="2368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sp>
              <p:nvSpPr>
                <p:cNvPr id="25" name="Freeform 119"/>
                <p:cNvSpPr>
                  <a:spLocks/>
                </p:cNvSpPr>
                <p:nvPr/>
              </p:nvSpPr>
              <p:spPr bwMode="hidden">
                <a:xfrm rot="20253369">
                  <a:off x="3279" y="1530"/>
                  <a:ext cx="443" cy="837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240" y="16"/>
                    </a:cxn>
                    <a:cxn ang="0">
                      <a:pos x="96" y="160"/>
                    </a:cxn>
                    <a:cxn ang="0">
                      <a:pos x="336" y="160"/>
                    </a:cxn>
                    <a:cxn ang="0">
                      <a:pos x="192" y="304"/>
                    </a:cxn>
                    <a:cxn ang="0">
                      <a:pos x="384" y="352"/>
                    </a:cxn>
                    <a:cxn ang="0">
                      <a:pos x="288" y="448"/>
                    </a:cxn>
                    <a:cxn ang="0">
                      <a:pos x="480" y="496"/>
                    </a:cxn>
                    <a:cxn ang="0">
                      <a:pos x="384" y="592"/>
                    </a:cxn>
                    <a:cxn ang="0">
                      <a:pos x="528" y="640"/>
                    </a:cxn>
                    <a:cxn ang="0">
                      <a:pos x="480" y="736"/>
                    </a:cxn>
                    <a:cxn ang="0">
                      <a:pos x="576" y="832"/>
                    </a:cxn>
                    <a:cxn ang="0">
                      <a:pos x="576" y="928"/>
                    </a:cxn>
                    <a:cxn ang="0">
                      <a:pos x="672" y="1072"/>
                    </a:cxn>
                    <a:cxn ang="0">
                      <a:pos x="624" y="1216"/>
                    </a:cxn>
                    <a:cxn ang="0">
                      <a:pos x="720" y="1312"/>
                    </a:cxn>
                    <a:cxn ang="0">
                      <a:pos x="672" y="1456"/>
                    </a:cxn>
                    <a:cxn ang="0">
                      <a:pos x="720" y="1600"/>
                    </a:cxn>
                    <a:cxn ang="0">
                      <a:pos x="672" y="1696"/>
                    </a:cxn>
                    <a:cxn ang="0">
                      <a:pos x="768" y="1840"/>
                    </a:cxn>
                    <a:cxn ang="0">
                      <a:pos x="720" y="1984"/>
                    </a:cxn>
                    <a:cxn ang="0">
                      <a:pos x="768" y="2176"/>
                    </a:cxn>
                    <a:cxn ang="0">
                      <a:pos x="720" y="2224"/>
                    </a:cxn>
                    <a:cxn ang="0">
                      <a:pos x="768" y="2368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FR"/>
                </a:p>
              </p:txBody>
            </p:sp>
          </p:grpSp>
        </p:grpSp>
        <p:grpSp>
          <p:nvGrpSpPr>
            <p:cNvPr id="7" name="Group 120"/>
            <p:cNvGrpSpPr>
              <a:grpSpLocks/>
            </p:cNvGrpSpPr>
            <p:nvPr/>
          </p:nvGrpSpPr>
          <p:grpSpPr bwMode="auto">
            <a:xfrm>
              <a:off x="1476" y="457"/>
              <a:ext cx="4040" cy="2966"/>
              <a:chOff x="210" y="337"/>
              <a:chExt cx="5198" cy="3818"/>
            </a:xfrm>
          </p:grpSpPr>
          <p:sp>
            <p:nvSpPr>
              <p:cNvPr id="8" name="Freeform 121"/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" name="Arc 122"/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" name="Arc 123"/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" name="Arc 124"/>
              <p:cNvSpPr>
                <a:spLocks/>
              </p:cNvSpPr>
              <p:nvPr/>
            </p:nvSpPr>
            <p:spPr bwMode="hidden">
              <a:xfrm flipH="1">
                <a:off x="210" y="1169"/>
                <a:ext cx="2376" cy="2379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" name="Arc 125"/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" name="Arc 126"/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" name="Freeform 127"/>
              <p:cNvSpPr>
                <a:spLocks/>
              </p:cNvSpPr>
              <p:nvPr/>
            </p:nvSpPr>
            <p:spPr bwMode="hidden">
              <a:xfrm>
                <a:off x="3300" y="2635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" name="Freeform 128"/>
              <p:cNvSpPr>
                <a:spLocks/>
              </p:cNvSpPr>
              <p:nvPr/>
            </p:nvSpPr>
            <p:spPr bwMode="hidden">
              <a:xfrm rot="19660755" flipV="1">
                <a:off x="2547" y="2149"/>
                <a:ext cx="441" cy="83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6" name="Freeform 129"/>
              <p:cNvSpPr>
                <a:spLocks/>
              </p:cNvSpPr>
              <p:nvPr/>
            </p:nvSpPr>
            <p:spPr bwMode="hidden">
              <a:xfrm flipH="1">
                <a:off x="489" y="2503"/>
                <a:ext cx="1085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7" name="Freeform 130"/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8" name="Freeform 131"/>
              <p:cNvSpPr>
                <a:spLocks/>
              </p:cNvSpPr>
              <p:nvPr/>
            </p:nvSpPr>
            <p:spPr bwMode="hidden">
              <a:xfrm>
                <a:off x="4401" y="2279"/>
                <a:ext cx="1007" cy="160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9" name="Freeform 132"/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0" name="Freeform 133"/>
              <p:cNvSpPr>
                <a:spLocks/>
              </p:cNvSpPr>
              <p:nvPr/>
            </p:nvSpPr>
            <p:spPr bwMode="hidden">
              <a:xfrm>
                <a:off x="3934" y="337"/>
                <a:ext cx="664" cy="143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1" name="Freeform 134"/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0" cy="83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</p:grpSp>
      </p:grpSp>
      <p:sp>
        <p:nvSpPr>
          <p:cNvPr id="35975" name="Rectangle 1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5976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137" name="Rectangle 13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8" name="Rectangle 1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9" name="Rectangle 1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17BCB-B559-4928-B509-4D47334905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D36427-5F76-4DC6-923B-A63C4D266A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4B7C-5D6C-40A3-8FDB-01B18F65B9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BE713-1799-4644-A21B-B6AC8732B8F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0A94A-981B-406E-A04B-CBC6C24B940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847B1-E1F0-42FF-8633-4ED97172C42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BB2BA1-3246-4AEC-974B-A373BA4804B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B9F627-531E-4FF3-8BC2-2A2A228230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2C8CBF-F135-4D43-891C-E94A5D1B72F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4BDA-07E0-40F2-92D5-FD56D949117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2F078-28EE-4D5B-A173-ED1601325A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1032" name="Group 3"/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34820" name="Oval 4"/>
              <p:cNvSpPr>
                <a:spLocks noChangeArrowheads="1"/>
              </p:cNvSpPr>
              <p:nvPr/>
            </p:nvSpPr>
            <p:spPr bwMode="hidden">
              <a:xfrm>
                <a:off x="3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821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8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34823" name="Oval 7"/>
              <p:cNvSpPr>
                <a:spLocks noChangeArrowheads="1"/>
              </p:cNvSpPr>
              <p:nvPr/>
            </p:nvSpPr>
            <p:spPr bwMode="hidden">
              <a:xfrm>
                <a:off x="-3" y="3"/>
                <a:ext cx="771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824" name="Oval 8"/>
              <p:cNvSpPr>
                <a:spLocks noChangeArrowheads="1"/>
              </p:cNvSpPr>
              <p:nvPr/>
            </p:nvSpPr>
            <p:spPr bwMode="hidden">
              <a:xfrm>
                <a:off x="276" y="254"/>
                <a:ext cx="186" cy="10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</p:grpSp>
        <p:grpSp>
          <p:nvGrpSpPr>
            <p:cNvPr id="1034" name="Group 9"/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34826" name="Oval 10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827" name="Oval 11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8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</p:grpSp>
        <p:grpSp>
          <p:nvGrpSpPr>
            <p:cNvPr id="1035" name="Group 12"/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1036" name="Group 13"/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34830" name="Oval 14"/>
                <p:cNvSpPr>
                  <a:spLocks noChangeArrowheads="1"/>
                </p:cNvSpPr>
                <p:nvPr/>
              </p:nvSpPr>
              <p:spPr bwMode="hidden">
                <a:xfrm>
                  <a:off x="1266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34831" name="Oval 15"/>
                <p:cNvSpPr>
                  <a:spLocks noChangeArrowheads="1"/>
                </p:cNvSpPr>
                <p:nvPr/>
              </p:nvSpPr>
              <p:spPr bwMode="hidden">
                <a:xfrm>
                  <a:off x="2382" y="1602"/>
                  <a:ext cx="578" cy="405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FR"/>
                </a:p>
              </p:txBody>
            </p:sp>
          </p:grpSp>
          <p:grpSp>
            <p:nvGrpSpPr>
              <p:cNvPr id="1037" name="Group 16"/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1060" name="Group 17"/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34834" name="Freeform 18"/>
                  <p:cNvSpPr>
                    <a:spLocks/>
                  </p:cNvSpPr>
                  <p:nvPr/>
                </p:nvSpPr>
                <p:spPr bwMode="hidden">
                  <a:xfrm rot="2711884">
                    <a:off x="2772" y="2236"/>
                    <a:ext cx="1711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35" name="Freeform 19"/>
                  <p:cNvSpPr>
                    <a:spLocks/>
                  </p:cNvSpPr>
                  <p:nvPr/>
                </p:nvSpPr>
                <p:spPr bwMode="hidden">
                  <a:xfrm rot="2711884">
                    <a:off x="4024" y="3144"/>
                    <a:ext cx="916" cy="4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1" name="Group 20"/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34837" name="Freeform 21"/>
                  <p:cNvSpPr>
                    <a:spLocks/>
                  </p:cNvSpPr>
                  <p:nvPr/>
                </p:nvSpPr>
                <p:spPr bwMode="hidden">
                  <a:xfrm rot="2104081">
                    <a:off x="2865" y="2019"/>
                    <a:ext cx="1812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38" name="Freeform 22"/>
                  <p:cNvSpPr>
                    <a:spLocks/>
                  </p:cNvSpPr>
                  <p:nvPr/>
                </p:nvSpPr>
                <p:spPr bwMode="hidden">
                  <a:xfrm rot="2104081">
                    <a:off x="4352" y="2805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2" name="Group 23"/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34840" name="Freeform 24"/>
                  <p:cNvSpPr>
                    <a:spLocks/>
                  </p:cNvSpPr>
                  <p:nvPr/>
                </p:nvSpPr>
                <p:spPr bwMode="hidden">
                  <a:xfrm rot="1582915">
                    <a:off x="2896" y="1832"/>
                    <a:ext cx="1736" cy="30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41" name="Freeform 25"/>
                  <p:cNvSpPr>
                    <a:spLocks/>
                  </p:cNvSpPr>
                  <p:nvPr/>
                </p:nvSpPr>
                <p:spPr bwMode="hidden">
                  <a:xfrm rot="1582915">
                    <a:off x="4443" y="2420"/>
                    <a:ext cx="931" cy="47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3" name="Group 26"/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34843" name="Freeform 27"/>
                  <p:cNvSpPr>
                    <a:spLocks/>
                  </p:cNvSpPr>
                  <p:nvPr/>
                </p:nvSpPr>
                <p:spPr bwMode="hidden">
                  <a:xfrm rot="1080363">
                    <a:off x="2913" y="1625"/>
                    <a:ext cx="1677" cy="33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44" name="Freeform 28"/>
                  <p:cNvSpPr>
                    <a:spLocks/>
                  </p:cNvSpPr>
                  <p:nvPr/>
                </p:nvSpPr>
                <p:spPr bwMode="hidden">
                  <a:xfrm rot="1080363">
                    <a:off x="4488" y="2030"/>
                    <a:ext cx="897" cy="52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4" name="Group 29"/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34846" name="Freeform 30"/>
                  <p:cNvSpPr>
                    <a:spLocks/>
                  </p:cNvSpPr>
                  <p:nvPr/>
                </p:nvSpPr>
                <p:spPr bwMode="hidden">
                  <a:xfrm rot="463793">
                    <a:off x="2957" y="1415"/>
                    <a:ext cx="154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47" name="Freeform 31"/>
                  <p:cNvSpPr>
                    <a:spLocks/>
                  </p:cNvSpPr>
                  <p:nvPr/>
                </p:nvSpPr>
                <p:spPr bwMode="hidden">
                  <a:xfrm rot="463793">
                    <a:off x="4470" y="1581"/>
                    <a:ext cx="829" cy="47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5" name="Group 32"/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34849" name="Freeform 33"/>
                  <p:cNvSpPr>
                    <a:spLocks/>
                  </p:cNvSpPr>
                  <p:nvPr/>
                </p:nvSpPr>
                <p:spPr bwMode="hidden">
                  <a:xfrm rot="-84182">
                    <a:off x="2982" y="1286"/>
                    <a:ext cx="1404" cy="22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50" name="Freeform 34"/>
                  <p:cNvSpPr>
                    <a:spLocks/>
                  </p:cNvSpPr>
                  <p:nvPr/>
                </p:nvSpPr>
                <p:spPr bwMode="hidden">
                  <a:xfrm rot="-84182">
                    <a:off x="4377" y="1258"/>
                    <a:ext cx="755" cy="354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6" name="Group 35"/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34852" name="Freeform 36"/>
                  <p:cNvSpPr>
                    <a:spLocks/>
                  </p:cNvSpPr>
                  <p:nvPr/>
                </p:nvSpPr>
                <p:spPr bwMode="hidden">
                  <a:xfrm rot="-802576">
                    <a:off x="2927" y="1128"/>
                    <a:ext cx="1243" cy="20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53" name="Freeform 37"/>
                  <p:cNvSpPr>
                    <a:spLocks/>
                  </p:cNvSpPr>
                  <p:nvPr/>
                </p:nvSpPr>
                <p:spPr bwMode="hidden">
                  <a:xfrm rot="-802576">
                    <a:off x="4148" y="918"/>
                    <a:ext cx="668" cy="3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7" name="Group 38"/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34855" name="Freeform 39"/>
                  <p:cNvSpPr>
                    <a:spLocks/>
                  </p:cNvSpPr>
                  <p:nvPr/>
                </p:nvSpPr>
                <p:spPr bwMode="hidden">
                  <a:xfrm rot="18888116" flipH="1">
                    <a:off x="875" y="2348"/>
                    <a:ext cx="1723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56" name="Freeform 40"/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1"/>
                    <a:ext cx="92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8" name="Group 41"/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34858" name="Freeform 42"/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803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59" name="Freeform 43"/>
                  <p:cNvSpPr>
                    <a:spLocks/>
                  </p:cNvSpPr>
                  <p:nvPr/>
                </p:nvSpPr>
                <p:spPr bwMode="hidden">
                  <a:xfrm rot="19495919" flipH="1">
                    <a:off x="-6" y="2982"/>
                    <a:ext cx="968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69" name="Group 44"/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34861" name="Freeform 45"/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10"/>
                    <a:ext cx="1736" cy="30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62" name="Freeform 46"/>
                  <p:cNvSpPr>
                    <a:spLocks/>
                  </p:cNvSpPr>
                  <p:nvPr/>
                </p:nvSpPr>
                <p:spPr bwMode="hidden">
                  <a:xfrm rot="20017085" flipH="1">
                    <a:off x="-53" y="2598"/>
                    <a:ext cx="931" cy="464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0" name="Group 47"/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34864" name="Freeform 48"/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2"/>
                    <a:ext cx="1677" cy="32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65" name="Freeform 49"/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2"/>
                    <a:ext cx="900" cy="51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1" name="Group 50"/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34867" name="Freeform 51"/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80"/>
                    <a:ext cx="154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68" name="Freeform 52"/>
                  <p:cNvSpPr>
                    <a:spLocks/>
                  </p:cNvSpPr>
                  <p:nvPr/>
                </p:nvSpPr>
                <p:spPr bwMode="hidden">
                  <a:xfrm rot="21136207" flipH="1">
                    <a:off x="21" y="1757"/>
                    <a:ext cx="829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2" name="Group 53"/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34870" name="Freeform 54"/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3"/>
                    <a:ext cx="1404" cy="22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71" name="Freeform 55"/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35"/>
                    <a:ext cx="755" cy="354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3" name="Group 56"/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34873" name="Freeform 57"/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4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74" name="Freeform 58"/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5"/>
                    <a:ext cx="662" cy="3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4" name="Group 59"/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34876" name="Freeform 60"/>
                  <p:cNvSpPr>
                    <a:spLocks/>
                  </p:cNvSpPr>
                  <p:nvPr/>
                </p:nvSpPr>
                <p:spPr bwMode="hidden">
                  <a:xfrm rot="1277471" flipH="1">
                    <a:off x="1231" y="1237"/>
                    <a:ext cx="1235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77" name="Freeform 61"/>
                  <p:cNvSpPr>
                    <a:spLocks/>
                  </p:cNvSpPr>
                  <p:nvPr/>
                </p:nvSpPr>
                <p:spPr bwMode="hidden">
                  <a:xfrm rot="1277471" flipH="1">
                    <a:off x="615" y="898"/>
                    <a:ext cx="662" cy="33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5" name="Group 62"/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34879" name="Freeform 63"/>
                  <p:cNvSpPr>
                    <a:spLocks/>
                  </p:cNvSpPr>
                  <p:nvPr/>
                </p:nvSpPr>
                <p:spPr bwMode="hidden">
                  <a:xfrm rot="2028410" flipH="1">
                    <a:off x="3679" y="438"/>
                    <a:ext cx="483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80" name="Freeform 64"/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28"/>
                    <a:ext cx="260" cy="13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6" name="Group 65"/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34882" name="Freeform 66"/>
                  <p:cNvSpPr>
                    <a:spLocks/>
                  </p:cNvSpPr>
                  <p:nvPr/>
                </p:nvSpPr>
                <p:spPr bwMode="hidden">
                  <a:xfrm rot="2664424" flipH="1">
                    <a:off x="3728" y="383"/>
                    <a:ext cx="490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83" name="Freeform 67"/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3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7" name="Group 68"/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34885" name="Freeform 69"/>
                  <p:cNvSpPr>
                    <a:spLocks/>
                  </p:cNvSpPr>
                  <p:nvPr/>
                </p:nvSpPr>
                <p:spPr bwMode="hidden">
                  <a:xfrm rot="3473776" flipH="1">
                    <a:off x="1752" y="958"/>
                    <a:ext cx="1101" cy="21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86" name="Freeform 70"/>
                  <p:cNvSpPr>
                    <a:spLocks/>
                  </p:cNvSpPr>
                  <p:nvPr/>
                </p:nvSpPr>
                <p:spPr bwMode="hidden">
                  <a:xfrm rot="3473776" flipH="1">
                    <a:off x="1505" y="231"/>
                    <a:ext cx="591" cy="33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8" name="Group 71"/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34888" name="Freeform 72"/>
                  <p:cNvSpPr>
                    <a:spLocks/>
                  </p:cNvSpPr>
                  <p:nvPr/>
                </p:nvSpPr>
                <p:spPr bwMode="hidden">
                  <a:xfrm rot="4126480" flipH="1">
                    <a:off x="1937" y="919"/>
                    <a:ext cx="1049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89" name="Freeform 73"/>
                  <p:cNvSpPr>
                    <a:spLocks/>
                  </p:cNvSpPr>
                  <p:nvPr/>
                </p:nvSpPr>
                <p:spPr bwMode="hidden">
                  <a:xfrm rot="4126480" flipH="1">
                    <a:off x="1820" y="144"/>
                    <a:ext cx="570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79" name="Group 74"/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34891" name="Freeform 75"/>
                  <p:cNvSpPr>
                    <a:spLocks/>
                  </p:cNvSpPr>
                  <p:nvPr/>
                </p:nvSpPr>
                <p:spPr bwMode="hidden">
                  <a:xfrm rot="-1325434">
                    <a:off x="2811" y="1022"/>
                    <a:ext cx="1232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92" name="Freeform 76"/>
                  <p:cNvSpPr>
                    <a:spLocks/>
                  </p:cNvSpPr>
                  <p:nvPr/>
                </p:nvSpPr>
                <p:spPr bwMode="hidden">
                  <a:xfrm rot="-1325434">
                    <a:off x="4003" y="673"/>
                    <a:ext cx="653" cy="33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0" name="Group 77"/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34894" name="Freeform 78"/>
                  <p:cNvSpPr>
                    <a:spLocks/>
                  </p:cNvSpPr>
                  <p:nvPr/>
                </p:nvSpPr>
                <p:spPr bwMode="hidden">
                  <a:xfrm rot="-1921064">
                    <a:off x="2682" y="946"/>
                    <a:ext cx="1227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895" name="Freeform 79"/>
                  <p:cNvSpPr>
                    <a:spLocks/>
                  </p:cNvSpPr>
                  <p:nvPr/>
                </p:nvSpPr>
                <p:spPr bwMode="hidden">
                  <a:xfrm rot="-1921064">
                    <a:off x="3801" y="444"/>
                    <a:ext cx="652" cy="33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sp>
              <p:nvSpPr>
                <p:cNvPr id="34896" name="Freeform 80"/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/>
                  <a:ahLst/>
                  <a:cxnLst>
                    <a:cxn ang="0">
                      <a:pos x="0" y="504"/>
                    </a:cxn>
                    <a:cxn ang="0">
                      <a:pos x="864" y="168"/>
                    </a:cxn>
                    <a:cxn ang="0">
                      <a:pos x="1776" y="24"/>
                    </a:cxn>
                    <a:cxn ang="0">
                      <a:pos x="2736" y="24"/>
                    </a:cxn>
                    <a:cxn ang="0">
                      <a:pos x="2720" y="103"/>
                    </a:cxn>
                    <a:cxn ang="0">
                      <a:pos x="1764" y="103"/>
                    </a:cxn>
                    <a:cxn ang="0">
                      <a:pos x="654" y="292"/>
                    </a:cxn>
                    <a:cxn ang="0">
                      <a:pos x="0" y="504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34897" name="Freeform 81"/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1"/>
                </a:xfrm>
                <a:custGeom>
                  <a:avLst/>
                  <a:gdLst/>
                  <a:ahLst/>
                  <a:cxnLst>
                    <a:cxn ang="0">
                      <a:pos x="5" y="8"/>
                    </a:cxn>
                    <a:cxn ang="0">
                      <a:pos x="485" y="56"/>
                    </a:cxn>
                    <a:cxn ang="0">
                      <a:pos x="1157" y="200"/>
                    </a:cxn>
                    <a:cxn ang="0">
                      <a:pos x="1611" y="432"/>
                    </a:cxn>
                    <a:cxn ang="0">
                      <a:pos x="1756" y="609"/>
                    </a:cxn>
                    <a:cxn ang="0">
                      <a:pos x="1689" y="787"/>
                    </a:cxn>
                    <a:cxn ang="0">
                      <a:pos x="1589" y="632"/>
                    </a:cxn>
                    <a:cxn ang="0">
                      <a:pos x="1389" y="454"/>
                    </a:cxn>
                    <a:cxn ang="0">
                      <a:pos x="1109" y="296"/>
                    </a:cxn>
                    <a:cxn ang="0">
                      <a:pos x="581" y="152"/>
                    </a:cxn>
                    <a:cxn ang="0">
                      <a:pos x="0" y="76"/>
                    </a:cxn>
                    <a:cxn ang="0">
                      <a:pos x="5" y="8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FR"/>
                </a:p>
              </p:txBody>
            </p:sp>
            <p:grpSp>
              <p:nvGrpSpPr>
                <p:cNvPr id="1083" name="Group 82"/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34899" name="Freeform 83"/>
                  <p:cNvSpPr>
                    <a:spLocks/>
                  </p:cNvSpPr>
                  <p:nvPr/>
                </p:nvSpPr>
                <p:spPr bwMode="hidden">
                  <a:xfrm rot="-3857755">
                    <a:off x="2367" y="931"/>
                    <a:ext cx="1052" cy="1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900" name="Freeform 84"/>
                  <p:cNvSpPr>
                    <a:spLocks/>
                  </p:cNvSpPr>
                  <p:nvPr/>
                </p:nvSpPr>
                <p:spPr bwMode="hidden">
                  <a:xfrm rot="-3857755">
                    <a:off x="3013" y="180"/>
                    <a:ext cx="566" cy="28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4" name="Group 85"/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34902" name="Freeform 86"/>
                  <p:cNvSpPr>
                    <a:spLocks/>
                  </p:cNvSpPr>
                  <p:nvPr/>
                </p:nvSpPr>
                <p:spPr bwMode="hidden">
                  <a:xfrm rot="-2777260">
                    <a:off x="2493" y="915"/>
                    <a:ext cx="1154" cy="27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903" name="Freeform 87"/>
                  <p:cNvSpPr>
                    <a:spLocks/>
                  </p:cNvSpPr>
                  <p:nvPr/>
                </p:nvSpPr>
                <p:spPr bwMode="hidden">
                  <a:xfrm rot="-2777260">
                    <a:off x="3431" y="262"/>
                    <a:ext cx="619" cy="42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5" name="Group 88"/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34905" name="Freeform 89"/>
                  <p:cNvSpPr>
                    <a:spLocks/>
                  </p:cNvSpPr>
                  <p:nvPr/>
                </p:nvSpPr>
                <p:spPr bwMode="hidden">
                  <a:xfrm rot="-4903748">
                    <a:off x="2297" y="959"/>
                    <a:ext cx="954" cy="8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906" name="Freeform 90"/>
                  <p:cNvSpPr>
                    <a:spLocks/>
                  </p:cNvSpPr>
                  <p:nvPr/>
                </p:nvSpPr>
                <p:spPr bwMode="hidden">
                  <a:xfrm rot="-4903748">
                    <a:off x="2650" y="222"/>
                    <a:ext cx="511" cy="13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6" name="Group 91"/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34908" name="Freeform 92"/>
                  <p:cNvSpPr>
                    <a:spLocks/>
                  </p:cNvSpPr>
                  <p:nvPr/>
                </p:nvSpPr>
                <p:spPr bwMode="hidden">
                  <a:xfrm rot="18335692" flipH="1">
                    <a:off x="1009" y="2474"/>
                    <a:ext cx="172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909" name="Freeform 93"/>
                  <p:cNvSpPr>
                    <a:spLocks/>
                  </p:cNvSpPr>
                  <p:nvPr/>
                </p:nvSpPr>
                <p:spPr bwMode="hidden">
                  <a:xfrm rot="18335692" flipH="1">
                    <a:off x="725" y="3500"/>
                    <a:ext cx="92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7" name="Group 94"/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34911" name="Freeform 95"/>
                  <p:cNvSpPr>
                    <a:spLocks/>
                  </p:cNvSpPr>
                  <p:nvPr/>
                </p:nvSpPr>
                <p:spPr bwMode="hidden">
                  <a:xfrm rot="17542885" flipH="1">
                    <a:off x="1268" y="2577"/>
                    <a:ext cx="159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912" name="Freeform 96"/>
                  <p:cNvSpPr>
                    <a:spLocks/>
                  </p:cNvSpPr>
                  <p:nvPr/>
                </p:nvSpPr>
                <p:spPr bwMode="hidden">
                  <a:xfrm rot="17542885" flipH="1">
                    <a:off x="1278" y="3630"/>
                    <a:ext cx="84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8" name="Group 97"/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34914" name="Freeform 98"/>
                  <p:cNvSpPr>
                    <a:spLocks/>
                  </p:cNvSpPr>
                  <p:nvPr/>
                </p:nvSpPr>
                <p:spPr bwMode="hidden">
                  <a:xfrm rot="16782062" flipH="1">
                    <a:off x="1428" y="2682"/>
                    <a:ext cx="1712" cy="30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915" name="Freeform 99"/>
                  <p:cNvSpPr>
                    <a:spLocks/>
                  </p:cNvSpPr>
                  <p:nvPr/>
                </p:nvSpPr>
                <p:spPr bwMode="hidden">
                  <a:xfrm rot="16782062" flipH="1">
                    <a:off x="1720" y="3887"/>
                    <a:ext cx="917" cy="47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89" name="Group 100"/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34917" name="Freeform 101"/>
                  <p:cNvSpPr>
                    <a:spLocks/>
                  </p:cNvSpPr>
                  <p:nvPr/>
                </p:nvSpPr>
                <p:spPr bwMode="hidden">
                  <a:xfrm rot="3144576">
                    <a:off x="2627" y="2423"/>
                    <a:ext cx="1723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918" name="Freeform 102"/>
                  <p:cNvSpPr>
                    <a:spLocks/>
                  </p:cNvSpPr>
                  <p:nvPr/>
                </p:nvSpPr>
                <p:spPr bwMode="hidden">
                  <a:xfrm rot="3144576">
                    <a:off x="3752" y="3435"/>
                    <a:ext cx="925" cy="49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90" name="Group 103"/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34920" name="Freeform 104"/>
                  <p:cNvSpPr>
                    <a:spLocks/>
                  </p:cNvSpPr>
                  <p:nvPr/>
                </p:nvSpPr>
                <p:spPr bwMode="hidden">
                  <a:xfrm rot="3745735">
                    <a:off x="2506" y="2530"/>
                    <a:ext cx="1649" cy="29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921" name="Freeform 105"/>
                  <p:cNvSpPr>
                    <a:spLocks/>
                  </p:cNvSpPr>
                  <p:nvPr/>
                </p:nvSpPr>
                <p:spPr bwMode="hidden">
                  <a:xfrm rot="3745735">
                    <a:off x="3387" y="3603"/>
                    <a:ext cx="885" cy="46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91" name="Group 106"/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34923" name="Freeform 107"/>
                  <p:cNvSpPr>
                    <a:spLocks/>
                  </p:cNvSpPr>
                  <p:nvPr/>
                </p:nvSpPr>
                <p:spPr bwMode="hidden">
                  <a:xfrm rot="4286818">
                    <a:off x="2328" y="2650"/>
                    <a:ext cx="1600" cy="24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924" name="Freeform 108"/>
                  <p:cNvSpPr>
                    <a:spLocks/>
                  </p:cNvSpPr>
                  <p:nvPr/>
                </p:nvSpPr>
                <p:spPr bwMode="hidden">
                  <a:xfrm rot="4286818">
                    <a:off x="3003" y="3736"/>
                    <a:ext cx="857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92" name="Group 109"/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34926" name="Freeform 110"/>
                  <p:cNvSpPr>
                    <a:spLocks/>
                  </p:cNvSpPr>
                  <p:nvPr/>
                </p:nvSpPr>
                <p:spPr bwMode="hidden">
                  <a:xfrm rot="4898956">
                    <a:off x="2213" y="2706"/>
                    <a:ext cx="1460" cy="2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927" name="Freeform 111"/>
                  <p:cNvSpPr>
                    <a:spLocks/>
                  </p:cNvSpPr>
                  <p:nvPr/>
                </p:nvSpPr>
                <p:spPr bwMode="hidden">
                  <a:xfrm rot="4898956">
                    <a:off x="2637" y="3721"/>
                    <a:ext cx="789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  <p:grpSp>
              <p:nvGrpSpPr>
                <p:cNvPr id="1093" name="Group 112"/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34929" name="Freeform 113"/>
                  <p:cNvSpPr>
                    <a:spLocks/>
                  </p:cNvSpPr>
                  <p:nvPr/>
                </p:nvSpPr>
                <p:spPr bwMode="hidden">
                  <a:xfrm rot="5755659">
                    <a:off x="1903" y="2758"/>
                    <a:ext cx="1432" cy="1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4930" name="Freeform 114"/>
                  <p:cNvSpPr>
                    <a:spLocks/>
                  </p:cNvSpPr>
                  <p:nvPr/>
                </p:nvSpPr>
                <p:spPr bwMode="hidden">
                  <a:xfrm rot="5755659">
                    <a:off x="2051" y="3778"/>
                    <a:ext cx="767" cy="294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</p:grpSp>
          <p:sp>
            <p:nvSpPr>
              <p:cNvPr id="34931" name="Freeform 115"/>
              <p:cNvSpPr>
                <a:spLocks/>
              </p:cNvSpPr>
              <p:nvPr/>
            </p:nvSpPr>
            <p:spPr bwMode="hidden">
              <a:xfrm flipH="1">
                <a:off x="3873" y="934"/>
                <a:ext cx="190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32" name="Arc 116"/>
              <p:cNvSpPr>
                <a:spLocks/>
              </p:cNvSpPr>
              <p:nvPr/>
            </p:nvSpPr>
            <p:spPr bwMode="hidden">
              <a:xfrm flipH="1">
                <a:off x="3527" y="725"/>
                <a:ext cx="832" cy="900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33" name="Arc 117"/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G0" fmla="+- 17826 0 0"/>
                  <a:gd name="G1" fmla="+- 0 0 0"/>
                  <a:gd name="G2" fmla="+- 21600 0 0"/>
                  <a:gd name="T0" fmla="*/ 36729 w 36729"/>
                  <a:gd name="T1" fmla="*/ 10451 h 21600"/>
                  <a:gd name="T2" fmla="*/ 0 w 36729"/>
                  <a:gd name="T3" fmla="*/ 12197 h 21600"/>
                  <a:gd name="T4" fmla="*/ 17826 w 36729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34" name="Arc 118"/>
              <p:cNvSpPr>
                <a:spLocks/>
              </p:cNvSpPr>
              <p:nvPr/>
            </p:nvSpPr>
            <p:spPr bwMode="hidden">
              <a:xfrm flipH="1">
                <a:off x="3612" y="580"/>
                <a:ext cx="485" cy="933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35" name="Arc 119"/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28"/>
              </a:xfrm>
              <a:custGeom>
                <a:avLst/>
                <a:gdLst>
                  <a:gd name="G0" fmla="+- 8873 0 0"/>
                  <a:gd name="G1" fmla="+- 21600 0 0"/>
                  <a:gd name="G2" fmla="+- 21600 0 0"/>
                  <a:gd name="T0" fmla="*/ 0 w 30473"/>
                  <a:gd name="T1" fmla="*/ 1907 h 22305"/>
                  <a:gd name="T2" fmla="*/ 30462 w 30473"/>
                  <a:gd name="T3" fmla="*/ 22305 h 22305"/>
                  <a:gd name="T4" fmla="*/ 8873 w 30473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36" name="Arc 120"/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37" name="Arc 121"/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38" name="Arc 122"/>
              <p:cNvSpPr>
                <a:spLocks/>
              </p:cNvSpPr>
              <p:nvPr/>
            </p:nvSpPr>
            <p:spPr bwMode="hidden">
              <a:xfrm>
                <a:off x="4269" y="585"/>
                <a:ext cx="393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39" name="Arc 123"/>
              <p:cNvSpPr>
                <a:spLocks/>
              </p:cNvSpPr>
              <p:nvPr/>
            </p:nvSpPr>
            <p:spPr bwMode="hidden">
              <a:xfrm>
                <a:off x="4302" y="463"/>
                <a:ext cx="558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40" name="Freeform 124"/>
              <p:cNvSpPr>
                <a:spLocks/>
              </p:cNvSpPr>
              <p:nvPr/>
            </p:nvSpPr>
            <p:spPr bwMode="hidden">
              <a:xfrm>
                <a:off x="4410" y="1033"/>
                <a:ext cx="188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41" name="Freeform 125"/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1" cy="326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42" name="Arc 126"/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G0" fmla="+- 15230 0 0"/>
                  <a:gd name="G1" fmla="+- 21600 0 0"/>
                  <a:gd name="G2" fmla="+- 21600 0 0"/>
                  <a:gd name="T0" fmla="*/ 0 w 36830"/>
                  <a:gd name="T1" fmla="*/ 6283 h 22305"/>
                  <a:gd name="T2" fmla="*/ 36819 w 36830"/>
                  <a:gd name="T3" fmla="*/ 22305 h 22305"/>
                  <a:gd name="T4" fmla="*/ 15230 w 3683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43" name="Arc 127"/>
              <p:cNvSpPr>
                <a:spLocks/>
              </p:cNvSpPr>
              <p:nvPr/>
            </p:nvSpPr>
            <p:spPr bwMode="hidden">
              <a:xfrm flipH="1">
                <a:off x="3426" y="122"/>
                <a:ext cx="724" cy="900"/>
              </a:xfrm>
              <a:custGeom>
                <a:avLst/>
                <a:gdLst>
                  <a:gd name="G0" fmla="+- 18231 0 0"/>
                  <a:gd name="G1" fmla="+- 21600 0 0"/>
                  <a:gd name="G2" fmla="+- 21600 0 0"/>
                  <a:gd name="T0" fmla="*/ 0 w 31881"/>
                  <a:gd name="T1" fmla="*/ 10016 h 21600"/>
                  <a:gd name="T2" fmla="*/ 31881 w 31881"/>
                  <a:gd name="T3" fmla="*/ 4860 h 21600"/>
                  <a:gd name="T4" fmla="*/ 18231 w 31881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44" name="Arc 128"/>
              <p:cNvSpPr>
                <a:spLocks/>
              </p:cNvSpPr>
              <p:nvPr/>
            </p:nvSpPr>
            <p:spPr bwMode="hidden">
              <a:xfrm>
                <a:off x="4199" y="502"/>
                <a:ext cx="297" cy="901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1146"/>
                  <a:gd name="T1" fmla="*/ 4512 h 21600"/>
                  <a:gd name="T2" fmla="*/ 31146 w 31146"/>
                  <a:gd name="T3" fmla="*/ 9561 h 21600"/>
                  <a:gd name="T4" fmla="*/ 13212 w 31146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45" name="Freeform 129"/>
              <p:cNvSpPr>
                <a:spLocks/>
              </p:cNvSpPr>
              <p:nvPr/>
            </p:nvSpPr>
            <p:spPr bwMode="hidden">
              <a:xfrm flipH="1">
                <a:off x="3307" y="981"/>
                <a:ext cx="426" cy="59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46" name="Freeform 130"/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47" name="Freeform 131"/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48" name="Freeform 132"/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49" name="Freeform 133"/>
              <p:cNvSpPr>
                <a:spLocks/>
              </p:cNvSpPr>
              <p:nvPr/>
            </p:nvSpPr>
            <p:spPr bwMode="hidden">
              <a:xfrm>
                <a:off x="4636" y="576"/>
                <a:ext cx="594" cy="41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50" name="Freeform 134"/>
              <p:cNvSpPr>
                <a:spLocks/>
              </p:cNvSpPr>
              <p:nvPr/>
            </p:nvSpPr>
            <p:spPr bwMode="hidden">
              <a:xfrm>
                <a:off x="4658" y="132"/>
                <a:ext cx="260" cy="55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51" name="Freeform 135"/>
              <p:cNvSpPr>
                <a:spLocks/>
              </p:cNvSpPr>
              <p:nvPr/>
            </p:nvSpPr>
            <p:spPr bwMode="hidden">
              <a:xfrm rot="20253369">
                <a:off x="4401" y="599"/>
                <a:ext cx="175" cy="32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952" name="Freeform 136"/>
              <p:cNvSpPr>
                <a:spLocks/>
              </p:cNvSpPr>
              <p:nvPr/>
            </p:nvSpPr>
            <p:spPr bwMode="hidden">
              <a:xfrm rot="1346631" flipH="1">
                <a:off x="3783" y="589"/>
                <a:ext cx="172" cy="33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</p:grpSp>
      </p:grpSp>
      <p:sp>
        <p:nvSpPr>
          <p:cNvPr id="1027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8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4955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4956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4957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70A22E5-6AB5-4692-90A0-8DFD2B7301E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8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 advClick="0" advTm="4000">
    <p:wedg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−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://www.alain-griot.fr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844675"/>
            <a:ext cx="7772400" cy="1470025"/>
          </a:xfrm>
        </p:spPr>
        <p:txBody>
          <a:bodyPr/>
          <a:lstStyle/>
          <a:p>
            <a:pPr eaLnBrk="1" hangingPunct="1"/>
            <a:r>
              <a:rPr lang="fr-FR" sz="8800" b="1" i="1" u="sng" smtClean="0">
                <a:latin typeface="Castellar" pitchFamily="18" charset="0"/>
              </a:rPr>
              <a:t>A L G E R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8888" y="4797425"/>
            <a:ext cx="6400800" cy="1752600"/>
          </a:xfrm>
        </p:spPr>
        <p:txBody>
          <a:bodyPr/>
          <a:lstStyle/>
          <a:p>
            <a:pPr eaLnBrk="1" hangingPunct="1"/>
            <a:endParaRPr lang="fr-FR" smtClean="0">
              <a:latin typeface="Batavia" pitchFamily="2" charset="0"/>
            </a:endParaRPr>
          </a:p>
          <a:p>
            <a:pPr eaLnBrk="1" hangingPunct="1"/>
            <a:r>
              <a:rPr lang="fr-FR" u="sng" smtClean="0">
                <a:latin typeface="Batavia" pitchFamily="2" charset="0"/>
              </a:rPr>
              <a:t>PHOTOS DIVERSES</a:t>
            </a:r>
          </a:p>
        </p:txBody>
      </p:sp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20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00" name="Picture 4" descr="AlgerGdPost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4" name="Picture 4" descr="AlgerGdPoste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8" name="Picture 4" descr="AlgerGdPoste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2" name="Picture 4" descr="AlgerGdPoste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6" name="Picture 4" descr="AlgerGdPoste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20" name="Picture 4" descr="AlgerGdPosteCreditNl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0244" name="Picture 4" descr="AlgerGdPosteCreditNl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1268" name="Picture 4" descr="AlgerGdPosteCreditNl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492375"/>
            <a:ext cx="8229600" cy="1143000"/>
          </a:xfrm>
        </p:spPr>
        <p:txBody>
          <a:bodyPr/>
          <a:lstStyle/>
          <a:p>
            <a:pPr eaLnBrk="1" hangingPunct="1"/>
            <a:r>
              <a:rPr lang="fr-FR" sz="4800" smtClean="0">
                <a:latin typeface="Batavia" pitchFamily="2" charset="0"/>
              </a:rPr>
              <a:t>LA GRANDE-POSTE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4594225"/>
            <a:ext cx="8229600" cy="4525963"/>
          </a:xfrm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3316" name="Picture 4" descr="AlgerGdPoste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40" name="Picture 4" descr="AlgerGdPosteInt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4" name="Picture 4" descr="AlgerGdPosteInt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AutoShape 5"/>
          <p:cNvSpPr>
            <a:spLocks noChangeArrowheads="1"/>
          </p:cNvSpPr>
          <p:nvPr/>
        </p:nvSpPr>
        <p:spPr bwMode="auto">
          <a:xfrm>
            <a:off x="0" y="0"/>
            <a:ext cx="1835150" cy="981075"/>
          </a:xfrm>
          <a:prstGeom prst="wedgeRoundRectCallout">
            <a:avLst>
              <a:gd name="adj1" fmla="val 17819"/>
              <a:gd name="adj2" fmla="val 87866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2400" b="1" u="sng">
                <a:latin typeface="Arial" charset="0"/>
              </a:rPr>
              <a:t>LE PLAFOND</a:t>
            </a:r>
          </a:p>
        </p:txBody>
      </p:sp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8" name="Picture 4" descr="AlgerGdPosteInt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2" name="Picture 4" descr="AlgerGdPosteInt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6" name="Picture 4" descr="AlgerGdPosteInt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492375"/>
            <a:ext cx="8229600" cy="1143000"/>
          </a:xfrm>
        </p:spPr>
        <p:txBody>
          <a:bodyPr/>
          <a:lstStyle/>
          <a:p>
            <a:pPr eaLnBrk="1" hangingPunct="1"/>
            <a:r>
              <a:rPr lang="fr-FR" smtClean="0">
                <a:latin typeface="Batavia" pitchFamily="2" charset="0"/>
              </a:rPr>
              <a:t>L’ OPERA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404813"/>
            <a:ext cx="8229600" cy="4525962"/>
          </a:xfrm>
        </p:spPr>
        <p:txBody>
          <a:bodyPr/>
          <a:lstStyle/>
          <a:p>
            <a:pPr eaLnBrk="1" hangingPunct="1"/>
            <a:endParaRPr lang="fr-FR" u="sng" smtClean="0"/>
          </a:p>
        </p:txBody>
      </p:sp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4" name="Picture 4" descr="AlgerOpera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1508" name="Picture 4" descr="AlgerOpera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2" name="Picture 4" descr="AlgerOpera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6" name="Picture 4" descr="AlgerOpera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4580" name="Picture 4" descr="AlgerPlGouv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4" name="Picture 4" descr="AlgerPlGouv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8" name="Picture 4" descr="AlgerPlGouv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2" name="Picture 4" descr="AlgerPlGouv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6" name="Picture 4" descr="AlgerPecheri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700" name="Picture 4" descr="AlgerPlGouvCath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24" name="Picture 4" descr="AlgerPecheri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3716338"/>
            <a:ext cx="8229600" cy="1143000"/>
          </a:xfrm>
        </p:spPr>
        <p:txBody>
          <a:bodyPr/>
          <a:lstStyle/>
          <a:p>
            <a:pPr eaLnBrk="1" hangingPunct="1"/>
            <a:r>
              <a:rPr lang="fr-FR" sz="2800" b="1" u="sng" smtClean="0"/>
              <a:t>Création : DANN</a:t>
            </a:r>
            <a:br>
              <a:rPr lang="fr-FR" sz="2800" b="1" u="sng" smtClean="0"/>
            </a:br>
            <a:r>
              <a:rPr lang="fr-FR" sz="2800" b="1" smtClean="0"/>
              <a:t/>
            </a:r>
            <a:br>
              <a:rPr lang="fr-FR" sz="2800" b="1" smtClean="0"/>
            </a:br>
            <a:r>
              <a:rPr lang="fr-FR" sz="2800" b="1" smtClean="0"/>
              <a:t/>
            </a:r>
            <a:br>
              <a:rPr lang="fr-FR" sz="2800" b="1" smtClean="0"/>
            </a:br>
            <a:endParaRPr lang="fr-FR" sz="2800" b="1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57338"/>
            <a:ext cx="8229600" cy="4525962"/>
          </a:xfrm>
        </p:spPr>
        <p:txBody>
          <a:bodyPr/>
          <a:lstStyle/>
          <a:p>
            <a:pPr eaLnBrk="1" hangingPunct="1"/>
            <a:r>
              <a:rPr lang="fr-FR" sz="1800" u="sng" smtClean="0">
                <a:latin typeface="Copperplate Gothic Bold" pitchFamily="34" charset="0"/>
              </a:rPr>
              <a:t>Musique : KENNY G</a:t>
            </a:r>
          </a:p>
        </p:txBody>
      </p:sp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ctrTitle"/>
          </p:nvPr>
        </p:nvSpPr>
        <p:spPr>
          <a:xfrm>
            <a:off x="755650" y="0"/>
            <a:ext cx="7772400" cy="1196975"/>
          </a:xfrm>
        </p:spPr>
        <p:txBody>
          <a:bodyPr/>
          <a:lstStyle/>
          <a:p>
            <a:r>
              <a:rPr lang="fr-BE" sz="2000" b="1" smtClean="0">
                <a:latin typeface="Tahoma" pitchFamily="34" charset="0"/>
              </a:rPr>
              <a:t>Vue sur pps helene et alain</a:t>
            </a:r>
            <a:endParaRPr lang="fr-FR" sz="2000" b="1" smtClean="0">
              <a:latin typeface="Tahoma" pitchFamily="34" charset="0"/>
            </a:endParaRPr>
          </a:p>
        </p:txBody>
      </p:sp>
      <p:pic>
        <p:nvPicPr>
          <p:cNvPr id="32771" name="Image 3" descr="banieresite120.gif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25" y="2643188"/>
            <a:ext cx="5143500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ux d'artifice">
  <a:themeElements>
    <a:clrScheme name="Feux d'artifice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Feux d'artifice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eux d'artifice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ux d'artifice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ux d'artifice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ux d'artifice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ux d'artifice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eux d'artifice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Fireworks</Template>
  <TotalTime>95</TotalTime>
  <Words>27</Words>
  <Application>Microsoft Office PowerPoint</Application>
  <PresentationFormat>Affichage à l'écran (4:3)</PresentationFormat>
  <Paragraphs>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9" baseType="lpstr">
      <vt:lpstr>Arial Black</vt:lpstr>
      <vt:lpstr>Arial</vt:lpstr>
      <vt:lpstr>Times New Roman</vt:lpstr>
      <vt:lpstr>Calibri</vt:lpstr>
      <vt:lpstr>Castellar</vt:lpstr>
      <vt:lpstr>Batavia</vt:lpstr>
      <vt:lpstr>Copperplate Gothic Bold</vt:lpstr>
      <vt:lpstr>Tahoma</vt:lpstr>
      <vt:lpstr>Feux d'artifice</vt:lpstr>
      <vt:lpstr>A L G E R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LA GRANDE-POSTE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L’ OPERA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Création : DANN   </vt:lpstr>
      <vt:lpstr>Vue sur pps helene et alain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L G E R</dc:title>
  <dc:creator>Poste</dc:creator>
  <cp:lastModifiedBy>griot</cp:lastModifiedBy>
  <cp:revision>10</cp:revision>
  <dcterms:created xsi:type="dcterms:W3CDTF">2007-03-24T16:46:14Z</dcterms:created>
  <dcterms:modified xsi:type="dcterms:W3CDTF">2011-08-21T11:34:14Z</dcterms:modified>
</cp:coreProperties>
</file>