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986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essager Michel" initials="MM" lastIdx="1" clrIdx="0">
    <p:extLst>
      <p:ext uri="{19B8F6BF-5375-455C-9EA6-DF929625EA0E}">
        <p15:presenceInfo xmlns:p15="http://schemas.microsoft.com/office/powerpoint/2012/main" userId="Messager Miche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13" autoAdjust="0"/>
    <p:restoredTop sz="93613" autoAdjust="0"/>
  </p:normalViewPr>
  <p:slideViewPr>
    <p:cSldViewPr snapToGrid="0" showGuides="1">
      <p:cViewPr varScale="1">
        <p:scale>
          <a:sx n="44" d="100"/>
          <a:sy n="44" d="100"/>
        </p:scale>
        <p:origin x="86" y="403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3-09-11T15:02:32.911" idx="1">
    <p:pos x="3222" y="517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smtClean="0"/>
              <a:t>9/11/2013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‹N°›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07723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smtClean="0"/>
              <a:t>9/11/2013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6862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822A4-8DA6-4447-9B1F-C5DB58435268}" type="datetimeFigureOut">
              <a:rPr lang="en-US" smtClean="0"/>
              <a:t>9/11/2013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64271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smtClean="0"/>
              <a:t>9/11/2013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8038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smtClean="0"/>
              <a:t>9/11/2013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3540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smtClean="0"/>
              <a:t>9/11/2013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9823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smtClean="0"/>
              <a:t>9/11/2013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8496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smtClean="0"/>
              <a:t>9/11/2013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1569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smtClean="0"/>
              <a:t>9/11/2013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44881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C608-40B1-4030-A28D-5B74BC98ADCE}" type="datetimeFigureOut">
              <a:rPr lang="en-US" smtClean="0"/>
              <a:t>9/11/2013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1925347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C608-40B1-4030-A28D-5B74BC98ADCE}" type="datetimeFigureOut">
              <a:rPr lang="en-US" smtClean="0"/>
              <a:t>9/11/2013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982486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C608-40B1-4030-A28D-5B74BC98ADCE}" type="datetimeFigureOut">
              <a:rPr lang="en-US" smtClean="0"/>
              <a:t>9/11/2013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43201502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C608-40B1-4030-A28D-5B74BC98ADCE}" type="datetimeFigureOut">
              <a:rPr lang="en-US" smtClean="0"/>
              <a:t>9/11/2013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4958110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C608-40B1-4030-A28D-5B74BC98ADCE}" type="datetimeFigureOut">
              <a:rPr lang="en-US" smtClean="0"/>
              <a:t>9/11/2013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‹N°›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9545806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4C608-40B1-4030-A28D-5B74BC98ADCE}" type="datetimeFigureOut">
              <a:rPr lang="en-US" smtClean="0"/>
              <a:t>9/11/2013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5894657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smtClean="0"/>
              <a:t>9/11/2013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43854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smtClean="0"/>
              <a:t>9/11/2013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4316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664C608-40B1-4030-A28D-5B74BC98ADCE}" type="datetimeFigureOut">
              <a:rPr lang="en-US" smtClean="0"/>
              <a:t>9/11/2013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FAB73BC-B049-4115-A692-8D63A059BFB8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62695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87" r:id="rId1"/>
    <p:sldLayoutId id="2147483988" r:id="rId2"/>
    <p:sldLayoutId id="2147483989" r:id="rId3"/>
    <p:sldLayoutId id="2147483990" r:id="rId4"/>
    <p:sldLayoutId id="2147483991" r:id="rId5"/>
    <p:sldLayoutId id="2147483992" r:id="rId6"/>
    <p:sldLayoutId id="2147483993" r:id="rId7"/>
    <p:sldLayoutId id="2147483994" r:id="rId8"/>
    <p:sldLayoutId id="2147483995" r:id="rId9"/>
    <p:sldLayoutId id="2147483996" r:id="rId10"/>
    <p:sldLayoutId id="2147483997" r:id="rId11"/>
    <p:sldLayoutId id="2147483998" r:id="rId12"/>
    <p:sldLayoutId id="2147483999" r:id="rId13"/>
    <p:sldLayoutId id="2147484000" r:id="rId14"/>
    <p:sldLayoutId id="2147484001" r:id="rId15"/>
    <p:sldLayoutId id="2147484002" r:id="rId16"/>
    <p:sldLayoutId id="2147484003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comments" Target="../comments/comment1.xml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0" Type="http://schemas.openxmlformats.org/officeDocument/2006/relationships/image" Target="../media/image7.gif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65265" y="1655865"/>
            <a:ext cx="11388437" cy="1193234"/>
          </a:xfrm>
        </p:spPr>
        <p:txBody>
          <a:bodyPr>
            <a:normAutofit/>
          </a:bodyPr>
          <a:lstStyle/>
          <a:p>
            <a:r>
              <a:rPr lang="fr-FR" sz="3600" dirty="0" smtClean="0">
                <a:solidFill>
                  <a:srgbClr val="7030A0"/>
                </a:solidFill>
                <a:latin typeface="AbottOldStyle" panose="00000400000000000000" pitchFamily="2" charset="0"/>
              </a:rPr>
              <a:t>Papy , Élisa t’envoie pleins de bisous </a:t>
            </a:r>
            <a:endParaRPr lang="fr-FR" sz="3600" dirty="0">
              <a:solidFill>
                <a:srgbClr val="7030A0"/>
              </a:solidFill>
              <a:latin typeface="AbottOldStyle" panose="00000400000000000000" pitchFamily="2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762955" y="3525219"/>
            <a:ext cx="9842269" cy="1646693"/>
          </a:xfrm>
        </p:spPr>
        <p:txBody>
          <a:bodyPr>
            <a:normAutofit/>
          </a:bodyPr>
          <a:lstStyle/>
          <a:p>
            <a:r>
              <a:rPr lang="fr-FR" sz="5400" dirty="0" smtClean="0">
                <a:solidFill>
                  <a:srgbClr val="C00000"/>
                </a:solidFill>
                <a:latin typeface="Highlight LET" pitchFamily="2" charset="0"/>
              </a:rPr>
              <a:t>On t’attend , à bientôt .</a:t>
            </a:r>
            <a:endParaRPr lang="fr-FR" sz="5400" dirty="0">
              <a:solidFill>
                <a:srgbClr val="C00000"/>
              </a:solidFill>
              <a:latin typeface="Highlight LET" pitchFamily="2" charset="0"/>
            </a:endParaRPr>
          </a:p>
        </p:txBody>
      </p:sp>
      <p:pic>
        <p:nvPicPr>
          <p:cNvPr id="4" name="Serge Gainsbourg - Elis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02848" y="2311711"/>
            <a:ext cx="487363" cy="48736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183" y="204088"/>
            <a:ext cx="6820941" cy="725632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424844" cy="131200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9483" y="1118574"/>
            <a:ext cx="1428750" cy="1209675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5224" y="4690820"/>
            <a:ext cx="1150446" cy="584973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1653" y="5610728"/>
            <a:ext cx="1862720" cy="1090036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7997363" y="4814128"/>
            <a:ext cx="17425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FF00"/>
                </a:solidFill>
                <a:latin typeface="Cataneo BT" panose="03020802040502060804" pitchFamily="66" charset="0"/>
              </a:rPr>
              <a:t>Mettre le son</a:t>
            </a:r>
            <a:endParaRPr lang="fr-FR" sz="2400" dirty="0">
              <a:solidFill>
                <a:srgbClr val="FFFF00"/>
              </a:solidFill>
              <a:latin typeface="Cataneo BT" panose="03020802040502060804" pitchFamily="66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538401" y="6082149"/>
            <a:ext cx="1649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00B050"/>
                </a:solidFill>
                <a:latin typeface="Curacao" panose="00000400000000000000" pitchFamily="2" charset="0"/>
                <a:ea typeface="Curacao" panose="00000400000000000000" pitchFamily="2" charset="0"/>
              </a:rPr>
              <a:t>Clique ici</a:t>
            </a:r>
            <a:endParaRPr lang="fr-FR" sz="2400" dirty="0">
              <a:solidFill>
                <a:srgbClr val="00B050"/>
              </a:solidFill>
              <a:latin typeface="Curacao" panose="00000400000000000000" pitchFamily="2" charset="0"/>
              <a:ea typeface="Curacao" panose="00000400000000000000" pitchFamily="2" charset="0"/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5272" y="4950190"/>
            <a:ext cx="548640" cy="167640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9486" y="6132006"/>
            <a:ext cx="476250" cy="36195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6908" y="5810648"/>
            <a:ext cx="1515872" cy="1030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058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0917" y="55030"/>
            <a:ext cx="4859574" cy="68277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576" y="2802919"/>
            <a:ext cx="1290925" cy="387277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0491" y="69245"/>
            <a:ext cx="1511509" cy="1460617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-2" y="337888"/>
            <a:ext cx="60960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solidFill>
                  <a:srgbClr val="FF0000"/>
                </a:solidFill>
                <a:latin typeface="Algerian" panose="04020705040A02060702" pitchFamily="82" charset="0"/>
              </a:rPr>
              <a:t>Papy , c’est moi quand j’étais jeune .</a:t>
            </a:r>
            <a:endParaRPr lang="fr-FR" sz="2400" dirty="0">
              <a:solidFill>
                <a:srgbClr val="FF0000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489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803" y="0"/>
            <a:ext cx="4571998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7335" y="571500"/>
            <a:ext cx="1905000" cy="28575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391" y="4044042"/>
            <a:ext cx="2514601" cy="2813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775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9021" y="158750"/>
            <a:ext cx="5232400" cy="65405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4178" y="2768600"/>
            <a:ext cx="1454843" cy="148907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1421" y="2674466"/>
            <a:ext cx="1336718" cy="1368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361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2883" y="618519"/>
            <a:ext cx="4652955" cy="62394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978" y="4362450"/>
            <a:ext cx="2038350" cy="249555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3583" y="5046785"/>
            <a:ext cx="973955" cy="1811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889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0687" y="61546"/>
            <a:ext cx="5387925" cy="67349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100" y="5240865"/>
            <a:ext cx="1422400" cy="14224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3404" y="5275385"/>
            <a:ext cx="1934307" cy="158261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5799" y="282155"/>
            <a:ext cx="2330450" cy="2703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029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3165232"/>
            <a:ext cx="10075985" cy="3323492"/>
          </a:xfrm>
        </p:spPr>
        <p:txBody>
          <a:bodyPr>
            <a:normAutofit/>
          </a:bodyPr>
          <a:lstStyle/>
          <a:p>
            <a:r>
              <a:rPr lang="fr-FR" sz="2800" dirty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Toutes</a:t>
            </a:r>
            <a:r>
              <a:rPr lang="fr-FR" sz="2800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les photos sont sous copyright  ©</a:t>
            </a:r>
            <a:br>
              <a:rPr lang="fr-FR" sz="2800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sz="2800" dirty="0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Reproduction interdite sauf accord de Mr .</a:t>
            </a:r>
            <a:r>
              <a:rPr lang="fr-FR" sz="2800" dirty="0" err="1" smtClean="0">
                <a:solidFill>
                  <a:schemeClr val="tx1">
                    <a:lumMod val="8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Lewis.G</a:t>
            </a:r>
            <a:endParaRPr lang="fr-FR" sz="2800" dirty="0">
              <a:solidFill>
                <a:schemeClr val="tx1">
                  <a:lumMod val="8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0"/>
            <a:ext cx="12192000" cy="3974124"/>
          </a:xfrm>
        </p:spPr>
        <p:txBody>
          <a:bodyPr>
            <a:normAutofit/>
          </a:bodyPr>
          <a:lstStyle/>
          <a:p>
            <a:r>
              <a:rPr lang="fr-FR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</a:rPr>
              <a:t>Photos : Lewis G .</a:t>
            </a:r>
          </a:p>
          <a:p>
            <a:r>
              <a:rPr lang="fr-FR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ottOldStyle" panose="00000400000000000000" pitchFamily="2" charset="0"/>
              </a:rPr>
              <a:t>Montage Michel59 , totalement libre de droit si accord de Mr. Lewis G</a:t>
            </a:r>
          </a:p>
          <a:p>
            <a:r>
              <a:rPr lang="fr-FR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</a:rPr>
              <a:t>Chanson : Serge </a:t>
            </a:r>
            <a:r>
              <a:rPr lang="fr-FR" sz="4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</a:rPr>
              <a:t>Gainsboug</a:t>
            </a:r>
            <a:r>
              <a:rPr lang="fr-FR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</a:rPr>
              <a:t> : Élisa</a:t>
            </a:r>
            <a:endParaRPr lang="fr-FR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Two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3413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cteur">
  <a:themeElements>
    <a:clrScheme name="Secteur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cteur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cteur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132</TotalTime>
  <Words>58</Words>
  <Application>Microsoft Office PowerPoint</Application>
  <PresentationFormat>Grand écran</PresentationFormat>
  <Paragraphs>9</Paragraphs>
  <Slides>7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6" baseType="lpstr">
      <vt:lpstr>AbottOldStyle</vt:lpstr>
      <vt:lpstr>Algerian</vt:lpstr>
      <vt:lpstr>Cataneo BT</vt:lpstr>
      <vt:lpstr>Century Gothic</vt:lpstr>
      <vt:lpstr>CommercialScriptTwo</vt:lpstr>
      <vt:lpstr>Curacao</vt:lpstr>
      <vt:lpstr>Highlight LET</vt:lpstr>
      <vt:lpstr>Wingdings 3</vt:lpstr>
      <vt:lpstr>Secteur</vt:lpstr>
      <vt:lpstr>Papy , Élisa t’envoie pleins de bisous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Toutes les photos sont sous copyright  © Reproduction interdite sauf accord de Mr .Lewis.G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Messager Michel</dc:creator>
  <cp:lastModifiedBy>Messager Michel</cp:lastModifiedBy>
  <cp:revision>13</cp:revision>
  <dcterms:created xsi:type="dcterms:W3CDTF">2013-09-11T12:08:20Z</dcterms:created>
  <dcterms:modified xsi:type="dcterms:W3CDTF">2013-09-11T14:43:54Z</dcterms:modified>
</cp:coreProperties>
</file>