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2" r:id="rId2"/>
    <p:sldId id="294" r:id="rId3"/>
    <p:sldId id="293" r:id="rId4"/>
    <p:sldId id="295" r:id="rId5"/>
    <p:sldId id="257" r:id="rId6"/>
    <p:sldId id="258" r:id="rId7"/>
    <p:sldId id="259" r:id="rId8"/>
    <p:sldId id="261" r:id="rId9"/>
    <p:sldId id="297" r:id="rId10"/>
    <p:sldId id="260" r:id="rId11"/>
    <p:sldId id="265" r:id="rId12"/>
    <p:sldId id="266" r:id="rId13"/>
    <p:sldId id="267" r:id="rId14"/>
    <p:sldId id="299" r:id="rId15"/>
    <p:sldId id="268" r:id="rId16"/>
    <p:sldId id="269" r:id="rId17"/>
    <p:sldId id="271" r:id="rId18"/>
    <p:sldId id="272" r:id="rId19"/>
    <p:sldId id="256" r:id="rId20"/>
    <p:sldId id="308" r:id="rId21"/>
    <p:sldId id="298" r:id="rId22"/>
    <p:sldId id="309" r:id="rId23"/>
    <p:sldId id="310" r:id="rId24"/>
    <p:sldId id="311" r:id="rId25"/>
    <p:sldId id="312" r:id="rId26"/>
    <p:sldId id="270" r:id="rId27"/>
    <p:sldId id="300" r:id="rId28"/>
    <p:sldId id="313" r:id="rId29"/>
    <p:sldId id="301" r:id="rId30"/>
    <p:sldId id="307" r:id="rId31"/>
    <p:sldId id="302" r:id="rId32"/>
    <p:sldId id="273" r:id="rId33"/>
    <p:sldId id="280" r:id="rId34"/>
    <p:sldId id="281" r:id="rId35"/>
    <p:sldId id="303" r:id="rId36"/>
    <p:sldId id="282" r:id="rId37"/>
    <p:sldId id="283" r:id="rId38"/>
    <p:sldId id="284" r:id="rId39"/>
    <p:sldId id="304" r:id="rId40"/>
    <p:sldId id="285" r:id="rId41"/>
    <p:sldId id="279" r:id="rId42"/>
    <p:sldId id="278" r:id="rId43"/>
    <p:sldId id="291" r:id="rId44"/>
    <p:sldId id="305" r:id="rId45"/>
    <p:sldId id="306" r:id="rId46"/>
    <p:sldId id="277" r:id="rId47"/>
    <p:sldId id="276" r:id="rId48"/>
    <p:sldId id="275" r:id="rId49"/>
    <p:sldId id="274" r:id="rId50"/>
    <p:sldId id="286" r:id="rId51"/>
    <p:sldId id="314" r:id="rId52"/>
    <p:sldId id="317" r:id="rId53"/>
    <p:sldId id="315" r:id="rId54"/>
    <p:sldId id="287" r:id="rId55"/>
    <p:sldId id="288" r:id="rId56"/>
    <p:sldId id="289" r:id="rId57"/>
    <p:sldId id="290" r:id="rId58"/>
    <p:sldId id="316" r:id="rId59"/>
    <p:sldId id="318" r:id="rId60"/>
    <p:sldId id="319" r:id="rId61"/>
    <p:sldId id="320" r:id="rId62"/>
    <p:sldId id="321" r:id="rId63"/>
    <p:sldId id="322" r:id="rId64"/>
    <p:sldId id="323" r:id="rId65"/>
    <p:sldId id="324" r:id="rId66"/>
    <p:sldId id="325" r:id="rId67"/>
    <p:sldId id="326" r:id="rId68"/>
    <p:sldId id="327" r:id="rId69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009900"/>
    <a:srgbClr val="9900FF"/>
    <a:srgbClr val="FF00FF"/>
    <a:srgbClr val="003399"/>
    <a:srgbClr val="3333FF"/>
    <a:srgbClr val="422C16"/>
    <a:srgbClr val="0C788E"/>
    <a:srgbClr val="006666"/>
    <a:srgbClr val="0099CC"/>
    <a:srgbClr val="66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7323" autoAdjust="0"/>
    <p:restoredTop sz="94652" autoAdjust="0"/>
  </p:normalViewPr>
  <p:slideViewPr>
    <p:cSldViewPr>
      <p:cViewPr varScale="1">
        <p:scale>
          <a:sx n="69" d="100"/>
          <a:sy n="69" d="100"/>
        </p:scale>
        <p:origin x="-498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D4A371-3B59-4A96-AB45-3AD8F5FD3F3D}" type="slidenum">
              <a:rPr lang="es-ES"/>
              <a:pPr/>
              <a:t>‹N°›</a:t>
            </a:fld>
            <a:endParaRPr lang="es-ES"/>
          </a:p>
        </p:txBody>
      </p:sp>
    </p:spTree>
  </p:cSld>
  <p:clrMapOvr>
    <a:masterClrMapping/>
  </p:clrMapOvr>
  <p:transition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E9EE40-2383-4FE9-8037-4ADE89419502}" type="slidenum">
              <a:rPr lang="es-ES"/>
              <a:pPr/>
              <a:t>‹N°›</a:t>
            </a:fld>
            <a:endParaRPr lang="es-ES"/>
          </a:p>
        </p:txBody>
      </p:sp>
    </p:spTree>
  </p:cSld>
  <p:clrMapOvr>
    <a:masterClrMapping/>
  </p:clrMapOvr>
  <p:transition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3AFC82-AC14-4EC4-832F-A39978911317}" type="slidenum">
              <a:rPr lang="es-ES"/>
              <a:pPr/>
              <a:t>‹N°›</a:t>
            </a:fld>
            <a:endParaRPr lang="es-ES"/>
          </a:p>
        </p:txBody>
      </p:sp>
    </p:spTree>
  </p:cSld>
  <p:clrMapOvr>
    <a:masterClrMapping/>
  </p:clrMapOvr>
  <p:transition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286343-6960-4D65-B92B-243428EAC250}" type="slidenum">
              <a:rPr lang="es-ES"/>
              <a:pPr/>
              <a:t>‹N°›</a:t>
            </a:fld>
            <a:endParaRPr lang="es-ES"/>
          </a:p>
        </p:txBody>
      </p:sp>
    </p:spTree>
  </p:cSld>
  <p:clrMapOvr>
    <a:masterClrMapping/>
  </p:clrMapOvr>
  <p:transition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6B17F2-15CB-4A35-AD35-B87C125F8DDA}" type="slidenum">
              <a:rPr lang="es-ES"/>
              <a:pPr/>
              <a:t>‹N°›</a:t>
            </a:fld>
            <a:endParaRPr lang="es-ES"/>
          </a:p>
        </p:txBody>
      </p:sp>
    </p:spTree>
  </p:cSld>
  <p:clrMapOvr>
    <a:masterClrMapping/>
  </p:clrMapOvr>
  <p:transition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1CB284-786C-4BCA-AB48-135BFFFD64C7}" type="slidenum">
              <a:rPr lang="es-ES"/>
              <a:pPr/>
              <a:t>‹N°›</a:t>
            </a:fld>
            <a:endParaRPr lang="es-ES"/>
          </a:p>
        </p:txBody>
      </p:sp>
    </p:spTree>
  </p:cSld>
  <p:clrMapOvr>
    <a:masterClrMapping/>
  </p:clrMapOvr>
  <p:transition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74896E-CBEC-440C-A415-F6714759BB7D}" type="slidenum">
              <a:rPr lang="es-ES"/>
              <a:pPr/>
              <a:t>‹N°›</a:t>
            </a:fld>
            <a:endParaRPr lang="es-ES"/>
          </a:p>
        </p:txBody>
      </p:sp>
    </p:spTree>
  </p:cSld>
  <p:clrMapOvr>
    <a:masterClrMapping/>
  </p:clrMapOvr>
  <p:transition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BF0F73-49B0-4EA2-AD19-293F1E11FBDF}" type="slidenum">
              <a:rPr lang="es-ES"/>
              <a:pPr/>
              <a:t>‹N°›</a:t>
            </a:fld>
            <a:endParaRPr lang="es-ES"/>
          </a:p>
        </p:txBody>
      </p:sp>
    </p:spTree>
  </p:cSld>
  <p:clrMapOvr>
    <a:masterClrMapping/>
  </p:clrMapOvr>
  <p:transition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48B142-FD05-43BC-B6C6-FE180F440F7B}" type="slidenum">
              <a:rPr lang="es-ES"/>
              <a:pPr/>
              <a:t>‹N°›</a:t>
            </a:fld>
            <a:endParaRPr lang="es-ES"/>
          </a:p>
        </p:txBody>
      </p:sp>
    </p:spTree>
  </p:cSld>
  <p:clrMapOvr>
    <a:masterClrMapping/>
  </p:clrMapOvr>
  <p:transition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DE3414-A6AE-4E9E-B44A-F74C46DEB3EA}" type="slidenum">
              <a:rPr lang="es-ES"/>
              <a:pPr/>
              <a:t>‹N°›</a:t>
            </a:fld>
            <a:endParaRPr lang="es-ES"/>
          </a:p>
        </p:txBody>
      </p:sp>
    </p:spTree>
  </p:cSld>
  <p:clrMapOvr>
    <a:masterClrMapping/>
  </p:clrMapOvr>
  <p:transition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9E71EE-B9F7-4E72-B51C-FC997DDC0F18}" type="slidenum">
              <a:rPr lang="es-ES"/>
              <a:pPr/>
              <a:t>‹N°›</a:t>
            </a:fld>
            <a:endParaRPr lang="es-ES"/>
          </a:p>
        </p:txBody>
      </p:sp>
    </p:spTree>
  </p:cSld>
  <p:clrMapOvr>
    <a:masterClrMapping/>
  </p:clrMapOvr>
  <p:transition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BFEA8E0-9021-4975-B0CB-6A60E2AB230A}" type="slidenum">
              <a:rPr lang="es-ES"/>
              <a:pPr/>
              <a:t>‹N°›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Documents%20and%20Settings\Meriem\Bureau\Nouveau%20dossier\titanic.mid" TargetMode="Externa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28662" y="1142984"/>
            <a:ext cx="7215238" cy="280076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88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L’eau c’est la vie</a:t>
            </a:r>
            <a:endParaRPr lang="fr-FR" sz="88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3" name="Picture 8" descr="http://www.ace.mmu.ac.uk/eae/french/Images/sd_pollution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42908" y="0"/>
            <a:ext cx="1600200" cy="1366838"/>
          </a:xfrm>
          <a:prstGeom prst="rect">
            <a:avLst/>
          </a:prstGeom>
          <a:noFill/>
        </p:spPr>
      </p:pic>
      <p:pic>
        <p:nvPicPr>
          <p:cNvPr id="5" name="titanic.mid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714348" y="5857892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13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5786" y="1500174"/>
            <a:ext cx="7756867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8800" b="1" dirty="0" smtClean="0">
                <a:ln w="11430"/>
                <a:solidFill>
                  <a:srgbClr val="99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Voici ce qu’on</a:t>
            </a:r>
          </a:p>
          <a:p>
            <a:pPr algn="ctr"/>
            <a:r>
              <a:rPr lang="fr-FR" sz="8800" b="1" dirty="0" smtClean="0">
                <a:ln w="11430"/>
                <a:solidFill>
                  <a:srgbClr val="99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aimerait voir</a:t>
            </a:r>
            <a:endParaRPr lang="fr-FR" sz="8800" b="1" dirty="0">
              <a:ln w="11430"/>
              <a:solidFill>
                <a:srgbClr val="99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3" name="Picture 8" descr="http://www.ace.mmu.ac.uk/eae/french/Images/sd_pollution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600200" cy="1366838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4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5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1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2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3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6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71472" y="1214422"/>
            <a:ext cx="8340745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88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Voilà ce qu’on</a:t>
            </a:r>
          </a:p>
          <a:p>
            <a:pPr algn="ctr"/>
            <a:r>
              <a:rPr lang="fr-FR" sz="88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fait pour l’avoir</a:t>
            </a:r>
            <a:endParaRPr lang="fr-FR" sz="88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3" name="Picture 8" descr="http://www.ace.mmu.ac.uk/eae/french/Images/sd_pollution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600200" cy="1366838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9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10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11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14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71472" y="1214422"/>
            <a:ext cx="7756867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8800" b="1" dirty="0" smtClean="0">
                <a:ln w="11430"/>
                <a:solidFill>
                  <a:srgbClr val="3333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Voilà ce qu’on</a:t>
            </a:r>
          </a:p>
          <a:p>
            <a:pPr algn="ctr"/>
            <a:r>
              <a:rPr lang="fr-FR" sz="8800" b="1" dirty="0" smtClean="0">
                <a:ln w="11430"/>
                <a:solidFill>
                  <a:srgbClr val="3333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voit</a:t>
            </a:r>
          </a:p>
        </p:txBody>
      </p:sp>
      <p:pic>
        <p:nvPicPr>
          <p:cNvPr id="3" name="Picture 8" descr="http://www.ace.mmu.ac.uk/eae/french/Images/sd_pollution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600200" cy="1366838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15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17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18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19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3" name="Picture 8" descr="http://www.ace.mmu.ac.uk/eae/french/Images/sd_pollution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600200" cy="1366838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6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5786" y="1500174"/>
            <a:ext cx="7695953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8800" b="1" dirty="0" smtClean="0">
                <a:ln w="11430"/>
                <a:solidFill>
                  <a:srgbClr val="99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Voilà donc les</a:t>
            </a:r>
          </a:p>
          <a:p>
            <a:pPr algn="ctr"/>
            <a:r>
              <a:rPr lang="fr-FR" sz="8800" b="1" dirty="0" smtClean="0">
                <a:ln w="11430"/>
                <a:solidFill>
                  <a:srgbClr val="99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résultats</a:t>
            </a:r>
            <a:endParaRPr lang="fr-FR" sz="8800" b="1" dirty="0">
              <a:ln w="11430"/>
              <a:solidFill>
                <a:srgbClr val="99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3" name="Picture 8" descr="http://www.ace.mmu.ac.uk/eae/french/Images/sd_pollution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600200" cy="1366838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10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7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14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16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9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8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85860"/>
            <a:ext cx="9144000" cy="557213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357166"/>
            <a:ext cx="91440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En voie de disparition</a:t>
            </a:r>
            <a:endParaRPr lang="fr-FR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Meriem\Mes documents\Téléchargements\1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28662" y="1142984"/>
            <a:ext cx="7622600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La forêt précède </a:t>
            </a:r>
          </a:p>
          <a:p>
            <a:pPr algn="ctr"/>
            <a:r>
              <a:rPr lang="fr-F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l’homme</a:t>
            </a:r>
          </a:p>
          <a:p>
            <a:pPr algn="ctr"/>
            <a:r>
              <a:rPr lang="fr-F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Le désert le suit</a:t>
            </a:r>
            <a:endParaRPr lang="fr-FR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3" name="Picture 8" descr="http://www.ace.mmu.ac.uk/eae/french/Images/sd_pollution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600200" cy="1366838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57290" y="1142984"/>
            <a:ext cx="6114174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8000" b="1" dirty="0" smtClean="0">
                <a:ln w="3155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Protégeons </a:t>
            </a:r>
          </a:p>
          <a:p>
            <a:pPr algn="ctr"/>
            <a:r>
              <a:rPr lang="fr-FR" sz="8000" b="1" dirty="0" smtClean="0">
                <a:ln w="3155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cette forêt</a:t>
            </a:r>
            <a:endParaRPr lang="fr-FR" sz="8000" b="1" dirty="0">
              <a:ln w="31550" cmpd="sng">
                <a:solidFill>
                  <a:sysClr val="windowText" lastClr="000000"/>
                </a:solidFill>
                <a:prstDash val="solid"/>
              </a:ln>
              <a:solidFill>
                <a:srgbClr val="00B050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3" name="Picture 8" descr="http://www.ace.mmu.ac.uk/eae/french/Images/sd_pollution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600200" cy="1366838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57290" y="1142984"/>
            <a:ext cx="6114174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8000" b="1" dirty="0" smtClean="0">
                <a:ln w="31550" cmpd="sng">
                  <a:solidFill>
                    <a:sysClr val="windowText" lastClr="000000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Sinon voilà ce qu’on obtient</a:t>
            </a:r>
            <a:endParaRPr lang="fr-FR" sz="8000" b="1" dirty="0">
              <a:ln w="31550" cmpd="sng">
                <a:solidFill>
                  <a:sysClr val="windowText" lastClr="000000"/>
                </a:solidFill>
                <a:prstDash val="solid"/>
              </a:ln>
              <a:solidFill>
                <a:srgbClr val="FFC000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3" name="Picture 8" descr="http://www.ace.mmu.ac.uk/eae/french/Images/sd_pollution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600200" cy="1366838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57290" y="1142984"/>
            <a:ext cx="6114174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8000" b="1" dirty="0" smtClean="0">
                <a:ln w="31550" cmpd="sng">
                  <a:solidFill>
                    <a:sysClr val="windowText" lastClr="000000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Et ce n’est pas tout</a:t>
            </a:r>
            <a:endParaRPr lang="fr-FR" sz="8000" b="1" dirty="0">
              <a:ln w="31550" cmpd="sng">
                <a:solidFill>
                  <a:sysClr val="windowText" lastClr="000000"/>
                </a:solidFill>
                <a:prstDash val="solid"/>
              </a:ln>
              <a:solidFill>
                <a:srgbClr val="FFC000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3" name="Picture 8" descr="http://www.ace.mmu.ac.uk/eae/french/Images/sd_pollution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600200" cy="1366838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14414" y="857232"/>
            <a:ext cx="678661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8000" b="1" dirty="0" smtClean="0">
                <a:ln w="31550" cmpd="sng">
                  <a:solidFill>
                    <a:sysClr val="windowText" lastClr="000000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Des espèces animales disparaissent</a:t>
            </a:r>
            <a:endParaRPr lang="fr-FR" sz="8000" b="1" dirty="0">
              <a:ln w="31550" cmpd="sng">
                <a:solidFill>
                  <a:sysClr val="windowText" lastClr="000000"/>
                </a:solidFill>
                <a:prstDash val="solid"/>
              </a:ln>
              <a:solidFill>
                <a:srgbClr val="FFC000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3" name="Picture 8" descr="http://www.ace.mmu.ac.uk/eae/french/Images/sd_pollution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600200" cy="1366838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89408" cy="6858000"/>
          </a:xfrm>
          <a:prstGeom prst="rect">
            <a:avLst/>
          </a:prstGeom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8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57356" y="1571612"/>
            <a:ext cx="6494086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cap="none" spc="0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Et la fonte des</a:t>
            </a:r>
          </a:p>
          <a:p>
            <a:pPr algn="ctr"/>
            <a:r>
              <a:rPr lang="fr-FR" sz="7200" b="1" cap="none" spc="0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glaces?</a:t>
            </a:r>
            <a:endParaRPr lang="fr-FR" sz="7200" b="1" cap="none" spc="0" dirty="0">
              <a:ln w="18000">
                <a:solidFill>
                  <a:sysClr val="windowText" lastClr="000000"/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3" name="Picture 8" descr="http://www.ace.mmu.ac.uk/eae/french/Images/sd_pollution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600200" cy="1366838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1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42976" y="1357298"/>
            <a:ext cx="6596679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cap="none" spc="0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9900FF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Où vont aller</a:t>
            </a:r>
          </a:p>
          <a:p>
            <a:pPr algn="ctr"/>
            <a:r>
              <a:rPr lang="fr-FR" sz="7200" b="1" cap="none" spc="0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9900FF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ces innocents</a:t>
            </a:r>
          </a:p>
          <a:p>
            <a:pPr algn="ctr"/>
            <a:r>
              <a:rPr lang="fr-FR" sz="7200" b="1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9900FF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animaux</a:t>
            </a:r>
            <a:r>
              <a:rPr lang="fr-FR" sz="7200" b="1" cap="none" spc="0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9900FF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?</a:t>
            </a:r>
            <a:endParaRPr lang="fr-FR" sz="7200" b="1" cap="none" spc="0" dirty="0">
              <a:ln w="18000">
                <a:solidFill>
                  <a:sysClr val="windowText" lastClr="000000"/>
                </a:solidFill>
                <a:prstDash val="solid"/>
                <a:miter lim="800000"/>
              </a:ln>
              <a:solidFill>
                <a:srgbClr val="9900FF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3" name="Picture 8" descr="http://www.ace.mmu.ac.uk/eae/french/Images/sd_pollution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600200" cy="1366838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3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142976" y="1357298"/>
            <a:ext cx="6750566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cap="none" spc="0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Même notre air</a:t>
            </a:r>
          </a:p>
          <a:p>
            <a:pPr algn="ctr"/>
            <a:r>
              <a:rPr lang="fr-FR" sz="7200" b="1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 été pollué</a:t>
            </a:r>
            <a:endParaRPr lang="fr-FR" sz="7200" b="1" cap="none" spc="0" dirty="0">
              <a:ln w="18000">
                <a:solidFill>
                  <a:sysClr val="windowText" lastClr="000000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11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12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71472" y="1142984"/>
            <a:ext cx="8135560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cap="none" spc="0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9900FF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Voilà donc</a:t>
            </a:r>
          </a:p>
          <a:p>
            <a:pPr algn="ctr"/>
            <a:r>
              <a:rPr lang="fr-FR" sz="7200" b="1" cap="none" spc="0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9900FF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les conséquences</a:t>
            </a:r>
            <a:endParaRPr lang="fr-FR" sz="7200" b="1" cap="none" spc="0" dirty="0">
              <a:ln w="18000">
                <a:solidFill>
                  <a:sysClr val="windowText" lastClr="000000"/>
                </a:solidFill>
                <a:prstDash val="solid"/>
                <a:miter lim="800000"/>
              </a:ln>
              <a:solidFill>
                <a:srgbClr val="9900FF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5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6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7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1357298"/>
            <a:ext cx="9144000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9600" b="1" cap="none" spc="0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9900FF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Réagissons</a:t>
            </a:r>
          </a:p>
          <a:p>
            <a:pPr algn="ctr"/>
            <a:r>
              <a:rPr lang="fr-FR" sz="9600" b="1" cap="none" spc="0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9900FF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alors!</a:t>
            </a:r>
            <a:endParaRPr lang="fr-FR" sz="9600" b="1" cap="none" spc="0" dirty="0">
              <a:ln w="18000">
                <a:solidFill>
                  <a:sysClr val="windowText" lastClr="000000"/>
                </a:solidFill>
                <a:prstDash val="solid"/>
                <a:miter lim="800000"/>
              </a:ln>
              <a:solidFill>
                <a:srgbClr val="9900FF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1382144"/>
            <a:ext cx="9144000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9600" b="1" cap="none" spc="0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0099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Réagissons</a:t>
            </a:r>
          </a:p>
          <a:p>
            <a:pPr algn="ctr"/>
            <a:r>
              <a:rPr lang="fr-FR" sz="9600" b="1" cap="none" spc="0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0099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alors!</a:t>
            </a:r>
            <a:endParaRPr lang="fr-FR" sz="9600" b="1" cap="none" spc="0" dirty="0">
              <a:ln w="18000">
                <a:solidFill>
                  <a:sysClr val="windowText" lastClr="000000"/>
                </a:solidFill>
                <a:prstDash val="solid"/>
                <a:miter lim="800000"/>
              </a:ln>
              <a:solidFill>
                <a:srgbClr val="0099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1357298"/>
            <a:ext cx="9144000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9600" b="1" cap="none" spc="0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Réagissons</a:t>
            </a:r>
          </a:p>
          <a:p>
            <a:pPr algn="ctr"/>
            <a:r>
              <a:rPr lang="fr-FR" sz="9600" b="1" cap="none" spc="0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alors!</a:t>
            </a:r>
            <a:endParaRPr lang="fr-FR" sz="9600" b="1" cap="none" spc="0" dirty="0">
              <a:ln w="18000">
                <a:solidFill>
                  <a:sysClr val="windowText" lastClr="000000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6" name="Picture 8" descr="http://www.ace.mmu.ac.uk/eae/french/Images/sd_pollution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600200" cy="1366838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  <p:bldP spid="5" grpId="0"/>
    </p:bldLst>
  </p:timing>
</p:sld>
</file>

<file path=ppt/theme/theme1.xml><?xml version="1.0" encoding="utf-8"?>
<a:theme xmlns:a="http://schemas.openxmlformats.org/drawingml/2006/main" name="environnement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environnement</Template>
  <TotalTime>0</TotalTime>
  <Words>90</Words>
  <Application>Microsoft Office PowerPoint</Application>
  <PresentationFormat>Affichage à l'écran (4:3)</PresentationFormat>
  <Paragraphs>33</Paragraphs>
  <Slides>68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68</vt:i4>
      </vt:variant>
    </vt:vector>
  </HeadingPairs>
  <TitlesOfParts>
    <vt:vector size="69" baseType="lpstr">
      <vt:lpstr>environnement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amine</dc:creator>
  <cp:lastModifiedBy>amine</cp:lastModifiedBy>
  <cp:revision>1</cp:revision>
  <dcterms:created xsi:type="dcterms:W3CDTF">2013-09-10T00:24:35Z</dcterms:created>
  <dcterms:modified xsi:type="dcterms:W3CDTF">2013-09-10T00:25:15Z</dcterms:modified>
</cp:coreProperties>
</file>