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mp3" ContentType="audio/unknown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handoutMasterIdLst>
    <p:handoutMasterId r:id="rId6"/>
  </p:handoutMasterIdLst>
  <p:sldIdLst>
    <p:sldId id="256" r:id="rId3"/>
    <p:sldId id="257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6605"/>
    <a:srgbClr val="C47604"/>
    <a:srgbClr val="EABE7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102" y="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0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325841-D6E2-4E06-8B65-34A1562C8FB3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B9D7D-A2D5-4AC9-B993-4FB0AB18FBC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DF8A9-C25E-4600-9152-C4426B1B20F6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63B95-E14C-46AE-89C5-AF87BBE9B36D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221741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63B95-E14C-46AE-89C5-AF87BBE9B36D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471486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file:///F:\MATTHIAS\grepo\musiques\Poseidon%20Theme%20Song.mp3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84" r="12128"/>
          <a:stretch/>
        </p:blipFill>
        <p:spPr>
          <a:xfrm>
            <a:off x="0" y="-1"/>
            <a:ext cx="9144000" cy="6687633"/>
          </a:xfrm>
          <a:prstGeom prst="rect">
            <a:avLst/>
          </a:prstGeom>
        </p:spPr>
      </p:pic>
      <p:pic>
        <p:nvPicPr>
          <p:cNvPr id="10" name="Poseidon Theme S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1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77206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1180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9076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676808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861956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38177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757757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88400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93868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839398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46045-B9F1-43FD-B468-ED60B9632EC4}" type="datetimeFigureOut">
              <a:rPr lang="fr-FR" smtClean="0"/>
              <a:pPr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C53F3-B0AB-430A-BE81-9D624AE121B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27187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F2A9-784C-4655-B737-086EFBE8B37F}" type="datetimeFigureOut">
              <a:rPr lang="fr-FR" smtClean="0"/>
              <a:t>02/09/2013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ABAD-ADA1-4D22-AA57-EDFC1CD6034A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6" Type="http://schemas.openxmlformats.org/officeDocument/2006/relationships/hyperlink" Target="mailto:blackphalange@laposte.net?subject=rejoindre%20la%20black%20phalange" TargetMode="External"/><Relationship Id="rId5" Type="http://schemas.openxmlformats.org/officeDocument/2006/relationships/image" Target="../media/image4.jpeg"/><Relationship Id="rId10" Type="http://schemas.openxmlformats.org/officeDocument/2006/relationships/image" Target="../media/image6.png"/><Relationship Id="rId4" Type="http://schemas.openxmlformats.org/officeDocument/2006/relationships/image" Target="../media/image3.jpeg"/><Relationship Id="rId9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1340768"/>
            <a:ext cx="5400600" cy="4412583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216716" y="1353584"/>
            <a:ext cx="9701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b="1" dirty="0" smtClean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Black Phalange</a:t>
            </a:r>
            <a:endParaRPr lang="fr-FR" sz="800" b="1" dirty="0">
              <a:solidFill>
                <a:schemeClr val="bg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4005064"/>
            <a:ext cx="347371" cy="32807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995936" y="4725144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hlinkClick r:id="rId6"/>
          </p:cNvPr>
          <p:cNvSpPr/>
          <p:nvPr/>
        </p:nvSpPr>
        <p:spPr>
          <a:xfrm>
            <a:off x="3995936" y="4725144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2915816" y="1988840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latin typeface="+mj-lt"/>
                <a:cs typeface="Browallia New" pitchFamily="34" charset="-34"/>
              </a:rPr>
              <a:t>Hey !</a:t>
            </a:r>
            <a:endParaRPr lang="fr-FR" sz="1400" b="1" dirty="0">
              <a:latin typeface="+mj-lt"/>
              <a:cs typeface="Browallia New" pitchFamily="34" charset="-34"/>
            </a:endParaRPr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3212976"/>
            <a:ext cx="432048" cy="432048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3131840" y="3284984"/>
            <a:ext cx="17508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 smtClean="0">
                <a:solidFill>
                  <a:srgbClr val="EABE70"/>
                </a:solidFill>
                <a:latin typeface="Browallia New" pitchFamily="34" charset="-34"/>
                <a:cs typeface="Browallia New" pitchFamily="34" charset="-34"/>
              </a:rPr>
              <a:t>Rejoindre </a:t>
            </a:r>
            <a:r>
              <a:rPr lang="fr-FR" sz="1000" dirty="0" smtClean="0">
                <a:solidFill>
                  <a:srgbClr val="EABE70"/>
                </a:solidFill>
                <a:latin typeface="Browallia New" pitchFamily="34" charset="-34"/>
                <a:cs typeface="Browallia New" pitchFamily="34" charset="-34"/>
              </a:rPr>
              <a:t>la </a:t>
            </a:r>
            <a:r>
              <a:rPr lang="fr-FR" sz="1000" dirty="0" smtClean="0">
                <a:solidFill>
                  <a:srgbClr val="EABE70"/>
                </a:solidFill>
                <a:latin typeface="Browallia New" pitchFamily="34" charset="-34"/>
                <a:cs typeface="Browallia New" pitchFamily="34" charset="-34"/>
              </a:rPr>
              <a:t>Black Phalange</a:t>
            </a:r>
            <a:endParaRPr lang="fr-FR" sz="1000" dirty="0">
              <a:solidFill>
                <a:srgbClr val="EABE7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851920" y="4365104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 smtClean="0"/>
              <a:t>Une alliance pleine de bonne humeur …</a:t>
            </a:r>
            <a:endParaRPr lang="fr-FR" sz="800" dirty="0"/>
          </a:p>
        </p:txBody>
      </p:sp>
      <p:sp>
        <p:nvSpPr>
          <p:cNvPr id="21" name="Rectangle 20">
            <a:hlinkClick r:id="rId8" action="ppaction://hlinksldjump"/>
          </p:cNvPr>
          <p:cNvSpPr/>
          <p:nvPr/>
        </p:nvSpPr>
        <p:spPr>
          <a:xfrm>
            <a:off x="6876256" y="1353584"/>
            <a:ext cx="242048" cy="253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Zeus' Theme song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9">
                  <p14:trim st="3127.4478"/>
                </p14:media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8962384" y="6741367"/>
            <a:ext cx="107647" cy="1076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676456" y="6597352"/>
            <a:ext cx="467544" cy="2606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2915816" y="2204864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b="1" dirty="0" smtClean="0"/>
              <a:t>Bonjour à toi voyageur, il semblerait que deux vénérables empereurs, </a:t>
            </a:r>
          </a:p>
          <a:p>
            <a:r>
              <a:rPr lang="fr-FR" sz="800" b="1" dirty="0" smtClean="0"/>
              <a:t>ninja </a:t>
            </a:r>
            <a:r>
              <a:rPr lang="fr-FR" sz="800" b="1" dirty="0" err="1" smtClean="0"/>
              <a:t>tokyo</a:t>
            </a:r>
            <a:r>
              <a:rPr lang="fr-FR" sz="800" b="1" dirty="0" smtClean="0"/>
              <a:t> et </a:t>
            </a:r>
            <a:r>
              <a:rPr lang="fr-FR" sz="800" b="1" dirty="0" err="1" smtClean="0"/>
              <a:t>hiberfil</a:t>
            </a:r>
            <a:r>
              <a:rPr lang="fr-FR" sz="800" b="1" dirty="0" smtClean="0"/>
              <a:t>, aient le projet de fonder une alliance, la Black Phalange, sur un monde à venir. Alors si tu veux rejoindre une alliance sérieuse, puissante mais surtout conviviale, n’hésite pas à les contacter en acceptant cette quête. Je pense qu’ils seront ravis de te connaître.</a:t>
            </a:r>
          </a:p>
          <a:p>
            <a:r>
              <a:rPr lang="fr-FR" sz="800" b="1" dirty="0" smtClean="0"/>
              <a:t>Bon jeu à toi,</a:t>
            </a:r>
          </a:p>
          <a:p>
            <a:r>
              <a:rPr lang="fr-FR" sz="800" b="1" dirty="0" smtClean="0"/>
              <a:t>Socrate</a:t>
            </a:r>
            <a:endParaRPr lang="fr-FR" sz="800" b="1" dirty="0"/>
          </a:p>
        </p:txBody>
      </p:sp>
    </p:spTree>
    <p:extLst>
      <p:ext uri="{BB962C8B-B14F-4D97-AF65-F5344CB8AC3E}">
        <p14:creationId xmlns:p14="http://schemas.microsoft.com/office/powerpoint/2010/main" xmlns="" val="339957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9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184" r="12128"/>
          <a:stretch/>
        </p:blipFill>
        <p:spPr>
          <a:xfrm>
            <a:off x="0" y="0"/>
            <a:ext cx="9144000" cy="6687633"/>
          </a:xfrm>
          <a:prstGeom prst="rect">
            <a:avLst/>
          </a:prstGeom>
        </p:spPr>
      </p:pic>
      <p:pic>
        <p:nvPicPr>
          <p:cNvPr id="8" name="Image 7" descr="quetenetsocrate vi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340768"/>
            <a:ext cx="5400600" cy="4412583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915816" y="2132856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Pour rejoindre la Black Phalange, envoie une tarte voyageuse …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2627784" y="3068960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- En jeu :</a:t>
            </a:r>
            <a:endParaRPr lang="fr-FR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2627784" y="3861048"/>
            <a:ext cx="120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- Par mail :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2771800" y="3429000"/>
            <a:ext cx="31372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À </a:t>
            </a:r>
            <a:r>
              <a:rPr lang="fr-FR" sz="1400" dirty="0" err="1" smtClean="0"/>
              <a:t>h</a:t>
            </a:r>
            <a:r>
              <a:rPr lang="fr-FR" sz="1400" b="1" dirty="0" err="1" smtClean="0"/>
              <a:t>iberfil</a:t>
            </a:r>
            <a:r>
              <a:rPr lang="fr-FR" sz="1400" dirty="0" smtClean="0"/>
              <a:t> sur Réthymnon ou </a:t>
            </a:r>
            <a:r>
              <a:rPr lang="fr-FR" sz="1400" dirty="0" err="1" smtClean="0"/>
              <a:t>Hyperborea</a:t>
            </a:r>
            <a:endParaRPr lang="fr-FR" sz="1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2771800" y="4221088"/>
            <a:ext cx="24055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À </a:t>
            </a:r>
            <a:r>
              <a:rPr lang="fr-FR" sz="1400" b="1" dirty="0" smtClean="0"/>
              <a:t>blackphalange@laposte.net</a:t>
            </a:r>
            <a:endParaRPr lang="fr-FR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117</Words>
  <Application>Microsoft Office PowerPoint</Application>
  <PresentationFormat>Affichage à l'écran (4:3)</PresentationFormat>
  <Paragraphs>14</Paragraphs>
  <Slides>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</vt:i4>
      </vt:variant>
    </vt:vector>
  </HeadingPairs>
  <TitlesOfParts>
    <vt:vector size="4" baseType="lpstr">
      <vt:lpstr>Thème Office</vt:lpstr>
      <vt:lpstr>Conception personnalisée</vt:lpstr>
      <vt:lpstr>Diapositive 1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sébastien roussel;hiberfil</dc:creator>
  <cp:lastModifiedBy>Yvette</cp:lastModifiedBy>
  <cp:revision>21</cp:revision>
  <dcterms:created xsi:type="dcterms:W3CDTF">2013-09-01T19:06:42Z</dcterms:created>
  <dcterms:modified xsi:type="dcterms:W3CDTF">2013-09-02T12:30:21Z</dcterms:modified>
</cp:coreProperties>
</file>