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1" r:id="rId1"/>
  </p:sldMasterIdLst>
  <p:sldIdLst>
    <p:sldId id="256" r:id="rId2"/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sager Michel" initials="MM" lastIdx="5" clrIdx="0">
    <p:extLst>
      <p:ext uri="{19B8F6BF-5375-455C-9EA6-DF929625EA0E}">
        <p15:presenceInfo xmlns:p15="http://schemas.microsoft.com/office/powerpoint/2012/main" userId="fee204ef6b23b6d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B6FF"/>
    <a:srgbClr val="F729C1"/>
    <a:srgbClr val="03F7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20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21T15:58:59.356" idx="2">
    <p:pos x="10" y="10"/>
    <p:text>Cliquez ici</p:text>
    <p:extLst>
      <p:ext uri="{C676402C-5697-4E1C-873F-D02D1690AC5C}">
        <p15:threadingInfo xmlns:p15="http://schemas.microsoft.com/office/powerpoint/2012/main" timeZoneBias="-120"/>
      </p:ext>
    </p:extLst>
  </p:cm>
  <p:cm authorId="1" dt="2013-08-21T16:02:56.935" idx="3">
    <p:pos x="10" y="146"/>
    <p:text>Mettre le son</p:text>
    <p:extLst>
      <p:ext uri="{C676402C-5697-4E1C-873F-D02D1690AC5C}">
        <p15:threadingInfo xmlns:p15="http://schemas.microsoft.com/office/powerpoint/2012/main" timeZoneBias="-120">
          <p15:parentCm authorId="1" idx="2"/>
        </p15:threadingInfo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25T18:00:16.703" idx="5">
    <p:pos x="3467" y="199"/>
    <p:text/>
    <p:extLst mod="1">
      <p:ext uri="{C676402C-5697-4E1C-873F-D02D1690AC5C}">
        <p15:threadingInfo xmlns:p15="http://schemas.microsoft.com/office/powerpoint/2012/main" timeZoneBias="-1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21T21:47:38.337" idx="4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5923F103-BC34-4FE4-A40E-EDDEECFDA5D0}" type="datetimeFigureOut">
              <a:rPr lang="en-US" smtClean="0"/>
              <a:pPr/>
              <a:t>8/27/2013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076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1824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34E6425-0181-43F2-84FC-787E803FD2F8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481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945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917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442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991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157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474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10696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BE451C3-0FF4-47C4-B829-773ADF60F88C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15641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BE451C3-0FF4-47C4-B829-773ADF60F88C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706792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BE451C3-0FF4-47C4-B829-773ADF60F88C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433994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2582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87293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401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DA879A6-0FD0-4734-A311-86BFCA472E6E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525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451C3-0FF4-47C4-B829-773ADF60F88C}" type="datetimeFigureOut">
              <a:rPr lang="en-US" smtClean="0"/>
              <a:t>8/27/2013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7846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JPG"/><Relationship Id="rId11" Type="http://schemas.openxmlformats.org/officeDocument/2006/relationships/image" Target="../media/image10.gif"/><Relationship Id="rId5" Type="http://schemas.openxmlformats.org/officeDocument/2006/relationships/image" Target="../media/image4.JPG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gif"/><Relationship Id="rId1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image" Target="../media/image26.JPG"/><Relationship Id="rId7" Type="http://schemas.openxmlformats.org/officeDocument/2006/relationships/image" Target="../media/image30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7" Type="http://schemas.openxmlformats.org/officeDocument/2006/relationships/image" Target="../media/image36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7" Type="http://schemas.openxmlformats.org/officeDocument/2006/relationships/image" Target="../media/image52.gi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gif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gif"/><Relationship Id="rId5" Type="http://schemas.openxmlformats.org/officeDocument/2006/relationships/image" Target="../media/image60.gif"/><Relationship Id="rId4" Type="http://schemas.openxmlformats.org/officeDocument/2006/relationships/image" Target="../media/image5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7" Type="http://schemas.openxmlformats.org/officeDocument/2006/relationships/image" Target="../media/image67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2.gif"/><Relationship Id="rId5" Type="http://schemas.openxmlformats.org/officeDocument/2006/relationships/image" Target="../media/image71.GIF"/><Relationship Id="rId4" Type="http://schemas.openxmlformats.org/officeDocument/2006/relationships/image" Target="../media/image7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6.gif"/><Relationship Id="rId4" Type="http://schemas.openxmlformats.org/officeDocument/2006/relationships/image" Target="../media/image7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0.gif"/><Relationship Id="rId4" Type="http://schemas.openxmlformats.org/officeDocument/2006/relationships/image" Target="../media/image7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5.png"/><Relationship Id="rId5" Type="http://schemas.openxmlformats.org/officeDocument/2006/relationships/image" Target="../media/image84.gif"/><Relationship Id="rId4" Type="http://schemas.openxmlformats.org/officeDocument/2006/relationships/image" Target="../media/image8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9.gif"/><Relationship Id="rId4" Type="http://schemas.openxmlformats.org/officeDocument/2006/relationships/image" Target="../media/image8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4.GIF"/><Relationship Id="rId5" Type="http://schemas.openxmlformats.org/officeDocument/2006/relationships/image" Target="../media/image93.gif"/><Relationship Id="rId4" Type="http://schemas.openxmlformats.org/officeDocument/2006/relationships/image" Target="../media/image9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8.gif"/><Relationship Id="rId5" Type="http://schemas.openxmlformats.org/officeDocument/2006/relationships/image" Target="../media/image21.gif"/><Relationship Id="rId4" Type="http://schemas.openxmlformats.org/officeDocument/2006/relationships/image" Target="../media/image9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3.gif"/><Relationship Id="rId5" Type="http://schemas.openxmlformats.org/officeDocument/2006/relationships/image" Target="../media/image102.gif"/><Relationship Id="rId4" Type="http://schemas.openxmlformats.org/officeDocument/2006/relationships/image" Target="../media/image10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7" Type="http://schemas.openxmlformats.org/officeDocument/2006/relationships/image" Target="../media/image109.gif"/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8.gif"/><Relationship Id="rId5" Type="http://schemas.openxmlformats.org/officeDocument/2006/relationships/image" Target="../media/image107.gif"/><Relationship Id="rId4" Type="http://schemas.openxmlformats.org/officeDocument/2006/relationships/image" Target="../media/image106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gif"/><Relationship Id="rId3" Type="http://schemas.openxmlformats.org/officeDocument/2006/relationships/image" Target="../media/image111.JPG"/><Relationship Id="rId7" Type="http://schemas.openxmlformats.org/officeDocument/2006/relationships/image" Target="../media/image11.gif"/><Relationship Id="rId12" Type="http://schemas.openxmlformats.org/officeDocument/2006/relationships/image" Target="../media/image36.gif"/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4.gif"/><Relationship Id="rId11" Type="http://schemas.openxmlformats.org/officeDocument/2006/relationships/image" Target="../media/image118.gif"/><Relationship Id="rId5" Type="http://schemas.openxmlformats.org/officeDocument/2006/relationships/image" Target="../media/image113.gif"/><Relationship Id="rId10" Type="http://schemas.openxmlformats.org/officeDocument/2006/relationships/image" Target="../media/image117.gif"/><Relationship Id="rId4" Type="http://schemas.openxmlformats.org/officeDocument/2006/relationships/image" Target="../media/image112.gif"/><Relationship Id="rId9" Type="http://schemas.openxmlformats.org/officeDocument/2006/relationships/image" Target="../media/image11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gif"/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3.xml"/><Relationship Id="rId4" Type="http://schemas.openxmlformats.org/officeDocument/2006/relationships/image" Target="../media/image121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2 - Nikka Costa - So glad I have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84432" y="360948"/>
            <a:ext cx="3902108" cy="1732300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rgbClr val="25B6FF"/>
                </a:solidFill>
                <a:latin typeface="Curacao" panose="00000400000000000000" pitchFamily="2" charset="0"/>
                <a:ea typeface="Curacao" panose="00000400000000000000" pitchFamily="2" charset="0"/>
              </a:rPr>
              <a:t>Voyage au Canada avec Jean-Pierre et Fifille : Prêt ? Alors c’est parti .</a:t>
            </a:r>
            <a:r>
              <a:rPr lang="fr-FR" sz="2400" dirty="0" smtClean="0">
                <a:solidFill>
                  <a:srgbClr val="25B6FF"/>
                </a:solidFill>
                <a:latin typeface="AdelonSerial-Heavy" panose="00000900000000000000" pitchFamily="2" charset="0"/>
              </a:rPr>
              <a:t/>
            </a:r>
            <a:br>
              <a:rPr lang="fr-FR" sz="2400" dirty="0" smtClean="0">
                <a:solidFill>
                  <a:srgbClr val="25B6FF"/>
                </a:solidFill>
                <a:latin typeface="AdelonSerial-Heavy" panose="00000900000000000000" pitchFamily="2" charset="0"/>
              </a:rPr>
            </a:br>
            <a:endParaRPr lang="fr-FR" sz="2400" dirty="0">
              <a:solidFill>
                <a:srgbClr val="25B6FF"/>
              </a:solidFill>
              <a:latin typeface="AdelonSerial-Heavy" panose="00000900000000000000" pitchFamily="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86" y="862136"/>
            <a:ext cx="6889583" cy="51718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270" y="2191752"/>
            <a:ext cx="3296382" cy="24744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66" y="5208090"/>
            <a:ext cx="952500" cy="762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785" y="5317163"/>
            <a:ext cx="1208755" cy="107285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357" y="1912316"/>
            <a:ext cx="4006946" cy="30078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8"/>
          <p:cNvSpPr/>
          <p:nvPr/>
        </p:nvSpPr>
        <p:spPr>
          <a:xfrm>
            <a:off x="8340537" y="5800209"/>
            <a:ext cx="22896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7030A0"/>
                </a:solidFill>
                <a:latin typeface="Brush-Script-CE" panose="00000400000000000000" pitchFamily="2" charset="0"/>
                <a:ea typeface="Brush-Script-CE" panose="00000400000000000000" pitchFamily="2" charset="0"/>
              </a:rPr>
              <a:t>Cliquez ici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765" y="5884023"/>
            <a:ext cx="497172" cy="37785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922295" y="5333574"/>
            <a:ext cx="17328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Matura MT Script Capitals" panose="03020802060602070202" pitchFamily="66" charset="0"/>
              </a:rPr>
              <a:t>Mettre le son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14" y="5028203"/>
            <a:ext cx="1466850" cy="103822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25" y="3526992"/>
            <a:ext cx="1619250" cy="16954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470" y="1264964"/>
            <a:ext cx="1853575" cy="1853575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853" y="749439"/>
            <a:ext cx="1639863" cy="1639863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81" y="2823411"/>
            <a:ext cx="844074" cy="787802"/>
          </a:xfrm>
          <a:prstGeom prst="rect">
            <a:avLst/>
          </a:prstGeom>
        </p:spPr>
      </p:pic>
      <p:pic>
        <p:nvPicPr>
          <p:cNvPr id="18" name="12 - Nikka Costa - So glad I have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12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683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8583" y="1034569"/>
            <a:ext cx="10443411" cy="883954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uracao" panose="00000400000000000000" pitchFamily="2" charset="0"/>
                <a:ea typeface="Curacao" panose="00000400000000000000" pitchFamily="2" charset="0"/>
              </a:rPr>
              <a:t>Alors Jean-Pierre c’est pour quand ton premier PPS ? et les </a:t>
            </a:r>
            <a:r>
              <a:rPr lang="fr-FR" sz="2400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uracao" panose="00000400000000000000" pitchFamily="2" charset="0"/>
                <a:ea typeface="Curacao" panose="00000400000000000000" pitchFamily="2" charset="0"/>
              </a:rPr>
              <a:t>gifs</a:t>
            </a:r>
            <a:r>
              <a:rPr lang="fr-FR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uracao" panose="00000400000000000000" pitchFamily="2" charset="0"/>
                <a:ea typeface="Curacao" panose="00000400000000000000" pitchFamily="2" charset="0"/>
              </a:rPr>
              <a:t> ?  </a:t>
            </a:r>
            <a:endParaRPr lang="fr-FR" sz="2400" dirty="0">
              <a:solidFill>
                <a:schemeClr val="accent3">
                  <a:lumMod val="20000"/>
                  <a:lumOff val="80000"/>
                </a:schemeClr>
              </a:solidFill>
              <a:latin typeface="Curacao" panose="00000400000000000000" pitchFamily="2" charset="0"/>
              <a:ea typeface="Curacao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444" y="2753146"/>
            <a:ext cx="2156397" cy="13375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571" y="4875720"/>
            <a:ext cx="2780298" cy="185353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736" y="4650330"/>
            <a:ext cx="2288257" cy="190688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3" y="3068053"/>
            <a:ext cx="2165385" cy="139610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942" y="1034569"/>
            <a:ext cx="697931" cy="69793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574" y="1855536"/>
            <a:ext cx="7401922" cy="49346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39718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10800000" flipV="1">
            <a:off x="-385013" y="1886274"/>
            <a:ext cx="10298527" cy="661719"/>
          </a:xfrm>
        </p:spPr>
        <p:txBody>
          <a:bodyPr>
            <a:noAutofit/>
          </a:bodyPr>
          <a:lstStyle/>
          <a:p>
            <a:r>
              <a:rPr lang="fr-FR" sz="2800" b="1" dirty="0" smtClean="0">
                <a:solidFill>
                  <a:srgbClr val="25B6FF"/>
                </a:solidFill>
                <a:latin typeface="Deco-A780" panose="00000400000000000000" pitchFamily="2" charset="0"/>
              </a:rPr>
              <a:t>Les vacances se dérouleront avec ce </a:t>
            </a:r>
            <a:r>
              <a:rPr lang="fr-FR" sz="2800" b="1" dirty="0">
                <a:solidFill>
                  <a:srgbClr val="25B6FF"/>
                </a:solidFill>
                <a:latin typeface="Deco-A780" panose="00000400000000000000" pitchFamily="2" charset="0"/>
              </a:rPr>
              <a:t>véhicule</a:t>
            </a:r>
            <a:br>
              <a:rPr lang="fr-FR" sz="2800" b="1" dirty="0">
                <a:solidFill>
                  <a:srgbClr val="25B6FF"/>
                </a:solidFill>
                <a:latin typeface="Deco-A780" panose="00000400000000000000" pitchFamily="2" charset="0"/>
              </a:rPr>
            </a:br>
            <a:r>
              <a:rPr lang="fr-FR" sz="2800" b="1" dirty="0">
                <a:solidFill>
                  <a:srgbClr val="25B6FF"/>
                </a:solidFill>
                <a:latin typeface="Deco-A780" panose="00000400000000000000" pitchFamily="2" charset="0"/>
              </a:rPr>
              <a:t/>
            </a:r>
            <a:br>
              <a:rPr lang="fr-FR" sz="2800" b="1" dirty="0">
                <a:solidFill>
                  <a:srgbClr val="25B6FF"/>
                </a:solidFill>
                <a:latin typeface="Deco-A780" panose="00000400000000000000" pitchFamily="2" charset="0"/>
              </a:rPr>
            </a:br>
            <a:endParaRPr lang="fr-FR" sz="2800" b="1" dirty="0">
              <a:solidFill>
                <a:srgbClr val="25B6FF"/>
              </a:solidFill>
              <a:latin typeface="Deco-A780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79" y="2430975"/>
            <a:ext cx="5694932" cy="42750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389" y="2407257"/>
            <a:ext cx="5726529" cy="42987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71" y="2681539"/>
            <a:ext cx="571500" cy="6286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292" y="5457215"/>
            <a:ext cx="1724025" cy="115252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490" y="5829300"/>
            <a:ext cx="838200" cy="6858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114" y="926448"/>
            <a:ext cx="1120525" cy="112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10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9179" y="818147"/>
            <a:ext cx="9709484" cy="769422"/>
          </a:xfrm>
        </p:spPr>
        <p:txBody>
          <a:bodyPr/>
          <a:lstStyle/>
          <a:p>
            <a:r>
              <a:rPr lang="fr-FR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 Engraved LET" pitchFamily="2" charset="0"/>
              </a:rPr>
              <a:t>Jean-Pierre comme d’</a:t>
            </a:r>
            <a:r>
              <a:rPr lang="fr-FR" sz="2800" b="1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 Engraved LET" pitchFamily="2" charset="0"/>
              </a:rPr>
              <a:t>hab</a:t>
            </a:r>
            <a:r>
              <a:rPr lang="fr-FR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 Engraved LET" pitchFamily="2" charset="0"/>
              </a:rPr>
              <a:t> au volant</a:t>
            </a:r>
            <a:endParaRPr lang="fr-FR" sz="2800" b="1" i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ademy Engraved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16" y="2394887"/>
            <a:ext cx="5762584" cy="42762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546" y="2364528"/>
            <a:ext cx="5736957" cy="4306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83" y="4394033"/>
            <a:ext cx="847725" cy="4762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2022" y="5670966"/>
            <a:ext cx="1019175" cy="10001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62308" y="1477054"/>
            <a:ext cx="72249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>
                <a:solidFill>
                  <a:srgbClr val="F729C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Fifille à la restauration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2367" y="156411"/>
            <a:ext cx="312332" cy="123445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751" y="1332076"/>
            <a:ext cx="504825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65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7413" y="1187375"/>
            <a:ext cx="10130590" cy="1179985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00B0F0"/>
                </a:solidFill>
                <a:latin typeface="AbottOldStyle" panose="00000400000000000000" pitchFamily="2" charset="0"/>
              </a:rPr>
              <a:t>La route est longue mais ça vaut le détour</a:t>
            </a:r>
            <a:endParaRPr lang="fr-FR" sz="2800" dirty="0">
              <a:solidFill>
                <a:srgbClr val="00B0F0"/>
              </a:solidFill>
              <a:latin typeface="AbottOldStyl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3" y="2367360"/>
            <a:ext cx="5779154" cy="433824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515" y="2352674"/>
            <a:ext cx="5798719" cy="435292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5969">
            <a:off x="2214311" y="2663214"/>
            <a:ext cx="3701006" cy="2681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8" y="5510463"/>
            <a:ext cx="758204" cy="119513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1084" y="5360913"/>
            <a:ext cx="1200150" cy="13430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4425" y="1359570"/>
            <a:ext cx="1662296" cy="6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77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508422" y="1308246"/>
            <a:ext cx="14559919" cy="1293652"/>
          </a:xfrm>
        </p:spPr>
        <p:txBody>
          <a:bodyPr>
            <a:noAutofit/>
          </a:bodyPr>
          <a:lstStyle/>
          <a:p>
            <a:r>
              <a:rPr lang="fr-FR" sz="3600" dirty="0" smtClean="0">
                <a:solidFill>
                  <a:srgbClr val="03F737"/>
                </a:solidFill>
                <a:latin typeface="Abilene" panose="00000400000000000000" pitchFamily="2" charset="0"/>
              </a:rPr>
              <a:t>Lacs Canadiens </a:t>
            </a:r>
            <a:r>
              <a:rPr lang="fr-FR" sz="3600" dirty="0">
                <a:solidFill>
                  <a:srgbClr val="03F737"/>
                </a:solidFill>
                <a:latin typeface="Abilene" panose="00000400000000000000" pitchFamily="2" charset="0"/>
              </a:rPr>
              <a:t>dans le parc naturel de la Mauricie</a:t>
            </a:r>
            <a:r>
              <a:rPr lang="fr-FR" sz="3600" dirty="0"/>
              <a:t/>
            </a:r>
            <a:br>
              <a:rPr lang="fr-FR" sz="3600" dirty="0"/>
            </a:br>
            <a:r>
              <a:rPr lang="fr-FR" sz="3600" dirty="0" smtClean="0">
                <a:solidFill>
                  <a:srgbClr val="92D050"/>
                </a:solidFill>
                <a:latin typeface="Abilene" panose="00000400000000000000" pitchFamily="2" charset="0"/>
              </a:rPr>
              <a:t>  </a:t>
            </a:r>
            <a:endParaRPr lang="fr-FR" sz="3600" dirty="0">
              <a:solidFill>
                <a:srgbClr val="92D050"/>
              </a:solidFill>
              <a:latin typeface="Abilen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3" y="2414976"/>
            <a:ext cx="5811416" cy="43531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518" y="2414976"/>
            <a:ext cx="5798979" cy="43531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156" y="2788820"/>
            <a:ext cx="962025" cy="9048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507" y="5188117"/>
            <a:ext cx="1143000" cy="4762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152" y="584579"/>
            <a:ext cx="851355" cy="85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0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491225" y="1237116"/>
            <a:ext cx="12765180" cy="1031645"/>
          </a:xfrm>
        </p:spPr>
        <p:txBody>
          <a:bodyPr>
            <a:noAutofit/>
          </a:bodyPr>
          <a:lstStyle/>
          <a:p>
            <a:r>
              <a:rPr lang="fr-FR" sz="2800" dirty="0" smtClean="0">
                <a:solidFill>
                  <a:srgbClr val="F729C1"/>
                </a:solidFill>
                <a:latin typeface="Abilene" panose="00000400000000000000" pitchFamily="2" charset="0"/>
              </a:rPr>
              <a:t>La cabane au Canada ; </a:t>
            </a:r>
            <a:r>
              <a:rPr lang="fr-FR" sz="2800" dirty="0">
                <a:solidFill>
                  <a:srgbClr val="F729C1"/>
                </a:solidFill>
                <a:latin typeface="Abilene" panose="00000400000000000000" pitchFamily="2" charset="0"/>
              </a:rPr>
              <a:t>un refuge pour le ski de fond en hiver</a:t>
            </a:r>
            <a:r>
              <a:rPr lang="fr-FR" sz="2800" dirty="0" smtClean="0">
                <a:solidFill>
                  <a:srgbClr val="F729C1"/>
                </a:solidFill>
                <a:latin typeface="Abilene" panose="00000400000000000000" pitchFamily="2" charset="0"/>
              </a:rPr>
              <a:t>  </a:t>
            </a:r>
            <a:endParaRPr lang="fr-FR" sz="2800" dirty="0">
              <a:solidFill>
                <a:srgbClr val="F729C1"/>
              </a:solidFill>
              <a:latin typeface="Abilen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52" y="2382424"/>
            <a:ext cx="5743059" cy="43111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349674"/>
            <a:ext cx="5983204" cy="4491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1004" y="3598445"/>
            <a:ext cx="838200" cy="11049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416" y="3374858"/>
            <a:ext cx="1333500" cy="952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7178" y="167927"/>
            <a:ext cx="1366302" cy="1366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7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935536" y="1346300"/>
            <a:ext cx="5979695" cy="1375763"/>
          </a:xfrm>
        </p:spPr>
        <p:txBody>
          <a:bodyPr>
            <a:noAutofit/>
          </a:bodyPr>
          <a:lstStyle/>
          <a:p>
            <a:r>
              <a:rPr lang="fr-FR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Academy Engraved LET" pitchFamily="2" charset="0"/>
              </a:rPr>
              <a:t>chute de </a:t>
            </a:r>
            <a:r>
              <a:rPr lang="fr-FR" sz="2800" dirty="0" err="1">
                <a:solidFill>
                  <a:schemeClr val="accent5">
                    <a:lumMod val="40000"/>
                    <a:lumOff val="60000"/>
                  </a:schemeClr>
                </a:solidFill>
                <a:latin typeface="Academy Engraved LET" pitchFamily="2" charset="0"/>
              </a:rPr>
              <a:t>Shewenegan</a:t>
            </a:r>
            <a:r>
              <a:rPr lang="fr-FR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Academy Engraved LET" pitchFamily="2" charset="0"/>
              </a:rPr>
              <a:t> </a:t>
            </a:r>
            <a:r>
              <a:rPr lang="fr-FR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cademy Engraved LET" pitchFamily="2" charset="0"/>
                <a:ea typeface="Hobo-CE" panose="00000400000000000000" pitchFamily="2" charset="0"/>
              </a:rPr>
              <a:t> </a:t>
            </a:r>
            <a:endParaRPr lang="fr-FR" sz="2800" dirty="0">
              <a:solidFill>
                <a:schemeClr val="accent5">
                  <a:lumMod val="40000"/>
                  <a:lumOff val="60000"/>
                </a:schemeClr>
              </a:solidFill>
              <a:latin typeface="Academy Engraved LET" pitchFamily="2" charset="0"/>
              <a:ea typeface="Hobo-C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6" y="2272119"/>
            <a:ext cx="5983705" cy="4491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263" y="2249906"/>
            <a:ext cx="6042889" cy="4536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233" y="5594685"/>
            <a:ext cx="1208505" cy="84973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72" y="2432819"/>
            <a:ext cx="973652" cy="74351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781856" y="1485823"/>
            <a:ext cx="44757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>
                <a:solidFill>
                  <a:schemeClr val="accent5">
                    <a:lumMod val="40000"/>
                    <a:lumOff val="60000"/>
                  </a:schemeClr>
                </a:solidFill>
                <a:latin typeface="Academy Engraved LET" pitchFamily="2" charset="0"/>
              </a:rPr>
              <a:t>lac Mc </a:t>
            </a:r>
            <a:r>
              <a:rPr lang="fr-FR" sz="4400" dirty="0" err="1">
                <a:solidFill>
                  <a:schemeClr val="accent5">
                    <a:lumMod val="40000"/>
                    <a:lumOff val="60000"/>
                  </a:schemeClr>
                </a:solidFill>
                <a:latin typeface="Academy Engraved LET" pitchFamily="2" charset="0"/>
              </a:rPr>
              <a:t>Laren</a:t>
            </a:r>
            <a:endParaRPr lang="fr-FR" sz="4400" dirty="0">
              <a:solidFill>
                <a:schemeClr val="accent5">
                  <a:lumMod val="40000"/>
                  <a:lumOff val="60000"/>
                </a:schemeClr>
              </a:solidFill>
              <a:latin typeface="Academy Engraved LET" pitchFamily="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873" y="617349"/>
            <a:ext cx="1600663" cy="1200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335" y="106425"/>
            <a:ext cx="1968573" cy="14764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544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081952"/>
            <a:ext cx="11059297" cy="1384630"/>
          </a:xfrm>
        </p:spPr>
        <p:txBody>
          <a:bodyPr>
            <a:noAutofit/>
          </a:bodyPr>
          <a:lstStyle/>
          <a:p>
            <a:r>
              <a:rPr lang="fr-FR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ctorian LET" pitchFamily="2" charset="0"/>
              </a:rPr>
              <a:t>Le castor vous souhaite la bienvenue</a:t>
            </a:r>
            <a:endParaRPr lang="fr-FR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ctorian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8" y="2379737"/>
            <a:ext cx="5839311" cy="438339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516" y="2379737"/>
            <a:ext cx="5810750" cy="43619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92" y="5671886"/>
            <a:ext cx="952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516" y="6148136"/>
            <a:ext cx="2381250" cy="4762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141" y="81827"/>
            <a:ext cx="1351123" cy="132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55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65" y="1792705"/>
            <a:ext cx="11967095" cy="49231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2463440" y="1053422"/>
            <a:ext cx="72911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Type-Heavy" panose="00000900000000000000" pitchFamily="2" charset="0"/>
              </a:rPr>
              <a:t> magnifique panorama parmi les superbes vues du Canada  </a:t>
            </a:r>
            <a:endParaRPr lang="fr-FR" sz="1600" dirty="0">
              <a:solidFill>
                <a:schemeClr val="accent2">
                  <a:lumMod val="20000"/>
                  <a:lumOff val="80000"/>
                </a:schemeClr>
              </a:solidFill>
              <a:latin typeface="ComicType-Heavy" panose="0000090000000000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302" y="252599"/>
            <a:ext cx="1005811" cy="139290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96" y="402807"/>
            <a:ext cx="962527" cy="129681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253" y="1256615"/>
            <a:ext cx="8164006" cy="44300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4431" y="495212"/>
            <a:ext cx="1027929" cy="103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80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152" y="262949"/>
            <a:ext cx="347537" cy="905427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1691" y="873187"/>
            <a:ext cx="9625263" cy="1615140"/>
          </a:xfrm>
        </p:spPr>
        <p:txBody>
          <a:bodyPr>
            <a:normAutofit/>
          </a:bodyPr>
          <a:lstStyle/>
          <a:p>
            <a:r>
              <a:rPr lang="fr-FR" sz="6600" dirty="0" smtClean="0">
                <a:solidFill>
                  <a:srgbClr val="00B0F0"/>
                </a:solidFill>
                <a:latin typeface="Mistral" panose="03090702030407020403" pitchFamily="66" charset="0"/>
              </a:rPr>
              <a:t>Bon appétit Marie-Charlotte</a:t>
            </a:r>
            <a:endParaRPr lang="fr-FR" sz="6600" dirty="0">
              <a:solidFill>
                <a:srgbClr val="00B0F0"/>
              </a:solidFill>
              <a:latin typeface="Mistral" panose="03090702030407020403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1" y="2389166"/>
            <a:ext cx="5782161" cy="43404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04044"/>
            <a:ext cx="5334000" cy="4004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861" y="377790"/>
            <a:ext cx="1375622" cy="67574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8861" y="1379183"/>
            <a:ext cx="623058" cy="39649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19" y="1441936"/>
            <a:ext cx="523143" cy="58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4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386" y="1281252"/>
            <a:ext cx="7955220" cy="706964"/>
          </a:xfrm>
        </p:spPr>
        <p:txBody>
          <a:bodyPr>
            <a:normAutofit/>
          </a:bodyPr>
          <a:lstStyle/>
          <a:p>
            <a:r>
              <a:rPr lang="fr-FR" sz="4400" dirty="0" smtClean="0">
                <a:solidFill>
                  <a:srgbClr val="FFC000"/>
                </a:solidFill>
                <a:latin typeface="Victorian LET" pitchFamily="2" charset="0"/>
                <a:ea typeface="Brush-Script-CE" panose="00000400000000000000" pitchFamily="2" charset="0"/>
              </a:rPr>
              <a:t>Pas de régime en vacances </a:t>
            </a:r>
            <a:endParaRPr lang="fr-FR" sz="4400" dirty="0">
              <a:solidFill>
                <a:srgbClr val="FFC000"/>
              </a:solidFill>
              <a:latin typeface="Victorian LET" pitchFamily="2" charset="0"/>
              <a:ea typeface="Brush-Script-CE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3" y="2382253"/>
            <a:ext cx="5885474" cy="44180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274" y="2273968"/>
            <a:ext cx="6029726" cy="45263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12" y="1496038"/>
            <a:ext cx="1171574" cy="44516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9606" y="1420393"/>
            <a:ext cx="1106905" cy="42868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4" y="352148"/>
            <a:ext cx="876300" cy="44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86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27654" y="939114"/>
            <a:ext cx="9984259" cy="1174168"/>
          </a:xfrm>
        </p:spPr>
        <p:txBody>
          <a:bodyPr>
            <a:noAutofit/>
          </a:bodyPr>
          <a:lstStyle/>
          <a:p>
            <a:r>
              <a:rPr lang="fr-FR" sz="8800" dirty="0" smtClean="0">
                <a:solidFill>
                  <a:srgbClr val="F729C1"/>
                </a:solidFill>
                <a:latin typeface="Quixley LET" pitchFamily="2" charset="0"/>
              </a:rPr>
              <a:t>On ne se laisse pas abattre </a:t>
            </a:r>
            <a:endParaRPr lang="fr-FR" sz="8800" dirty="0">
              <a:solidFill>
                <a:srgbClr val="F729C1"/>
              </a:solidFill>
              <a:latin typeface="Quixley LET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" y="2425177"/>
            <a:ext cx="5743074" cy="43111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725" y="2169862"/>
            <a:ext cx="3382211" cy="45096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5867354"/>
            <a:ext cx="2003926" cy="99505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483" y="2425177"/>
            <a:ext cx="875598" cy="141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4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0540" y="1163609"/>
            <a:ext cx="9218535" cy="758879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Macao-CE" panose="00000400000000000000" pitchFamily="2" charset="0"/>
                <a:ea typeface="Macao-CE" panose="00000400000000000000" pitchFamily="2" charset="0"/>
              </a:rPr>
              <a:t>Encore un petit verre        et ensuite : au dodo . </a:t>
            </a:r>
            <a:endParaRPr lang="fr-FR" sz="3200" dirty="0">
              <a:solidFill>
                <a:srgbClr val="FF0000"/>
              </a:solidFill>
              <a:latin typeface="Macao-CE" panose="00000400000000000000" pitchFamily="2" charset="0"/>
              <a:ea typeface="Macao-CE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9" y="2352136"/>
            <a:ext cx="5925596" cy="444816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199" y="2204044"/>
            <a:ext cx="5900351" cy="442921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4882" y="894935"/>
            <a:ext cx="809625" cy="8001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075" y="951998"/>
            <a:ext cx="1592026" cy="11821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6286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280383"/>
            <a:ext cx="11622505" cy="706964"/>
          </a:xfrm>
        </p:spPr>
        <p:txBody>
          <a:bodyPr>
            <a:noAutofit/>
          </a:bodyPr>
          <a:lstStyle/>
          <a:p>
            <a:r>
              <a:rPr lang="fr-FR" sz="3600" b="1" dirty="0" smtClean="0">
                <a:solidFill>
                  <a:srgbClr val="25B6FF"/>
                </a:solidFill>
                <a:latin typeface="Footlight MT Light" panose="0204060206030A020304" pitchFamily="18" charset="0"/>
              </a:rPr>
              <a:t>Un peu de fraicheur par cette chaleur torride </a:t>
            </a:r>
            <a:endParaRPr lang="fr-FR" sz="3600" b="1" dirty="0">
              <a:solidFill>
                <a:srgbClr val="25B6FF"/>
              </a:solidFill>
              <a:latin typeface="Footlight MT Light" panose="0204060206030A020304" pitchFamily="18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53" y="2407972"/>
            <a:ext cx="5847347" cy="43894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016" y="2410466"/>
            <a:ext cx="5754130" cy="43194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3017">
            <a:off x="7043988" y="4239352"/>
            <a:ext cx="2038350" cy="24955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74" y="3415005"/>
            <a:ext cx="1371600" cy="124777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3331" y="2791407"/>
            <a:ext cx="98563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21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9484" y="934117"/>
            <a:ext cx="10591800" cy="1439671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FFC000"/>
                </a:solidFill>
                <a:latin typeface="Orange LET" pitchFamily="2" charset="0"/>
              </a:rPr>
              <a:t>On ne s’en lasse pas de ses superbes vues</a:t>
            </a:r>
            <a:endParaRPr lang="fr-FR" sz="3600" dirty="0">
              <a:solidFill>
                <a:srgbClr val="FFC000"/>
              </a:solidFill>
              <a:latin typeface="Orange LET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11" y="2285393"/>
            <a:ext cx="5990255" cy="44967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326" y="2285393"/>
            <a:ext cx="5990256" cy="44967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04" y="3996919"/>
            <a:ext cx="1428750" cy="116205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460" y="4287431"/>
            <a:ext cx="571500" cy="58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51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75347" y="1188055"/>
            <a:ext cx="8496641" cy="891227"/>
          </a:xfrm>
        </p:spPr>
        <p:txBody>
          <a:bodyPr>
            <a:normAutofit/>
          </a:bodyPr>
          <a:lstStyle/>
          <a:p>
            <a:r>
              <a:rPr lang="fr-FR" sz="3600" dirty="0" smtClean="0">
                <a:latin typeface="Script-S850" panose="00000400000000000000" pitchFamily="2" charset="0"/>
              </a:rPr>
              <a:t>Il est sérieux , Fifille surveille </a:t>
            </a:r>
            <a:endParaRPr lang="fr-FR" sz="3600" dirty="0">
              <a:latin typeface="Script-S850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153" y="2372540"/>
            <a:ext cx="5795319" cy="43503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06" y="2340832"/>
            <a:ext cx="5837559" cy="43820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929" y="6002605"/>
            <a:ext cx="1235676" cy="7758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611" y="5048602"/>
            <a:ext cx="1506881" cy="16743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617" y="1076498"/>
            <a:ext cx="1198605" cy="87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47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1100" y="911016"/>
            <a:ext cx="8610600" cy="1293028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x" panose="00000400000000000000" pitchFamily="2" charset="0"/>
              </a:rPr>
              <a:t>Une chose est certaine : c’est une voiture .</a:t>
            </a:r>
            <a:endParaRPr lang="fr-F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x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" y="2360141"/>
            <a:ext cx="5871032" cy="440720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199" y="2354387"/>
            <a:ext cx="5878699" cy="4412964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991" y="5702968"/>
            <a:ext cx="2417011" cy="135956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225" y="2360141"/>
            <a:ext cx="571500" cy="6286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9590" y="1061358"/>
            <a:ext cx="1756610" cy="75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3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6227" y="1098753"/>
            <a:ext cx="8124243" cy="1021046"/>
          </a:xfrm>
        </p:spPr>
        <p:txBody>
          <a:bodyPr>
            <a:normAutofit/>
          </a:bodyPr>
          <a:lstStyle/>
          <a:p>
            <a:r>
              <a:rPr lang="fr-FR" sz="5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Mistral" panose="03090702030407020403" pitchFamily="66" charset="0"/>
              </a:rPr>
              <a:t>Il va falloir penser à rentrer </a:t>
            </a:r>
            <a:endParaRPr lang="fr-FR" sz="5400" dirty="0">
              <a:solidFill>
                <a:schemeClr val="accent3">
                  <a:lumMod val="60000"/>
                  <a:lumOff val="40000"/>
                </a:schemeClr>
              </a:solidFill>
              <a:latin typeface="Mistral" panose="03090702030407020403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23" y="2333274"/>
            <a:ext cx="5783613" cy="4341587"/>
          </a:xfrm>
          <a:prstGeom prst="round2DiagRect">
            <a:avLst>
              <a:gd name="adj1" fmla="val 16667"/>
              <a:gd name="adj2" fmla="val 4294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04044"/>
            <a:ext cx="5799040" cy="4353167"/>
          </a:xfrm>
          <a:prstGeom prst="round2DiagRect">
            <a:avLst>
              <a:gd name="adj1" fmla="val 16667"/>
              <a:gd name="adj2" fmla="val 1697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665" y="5695723"/>
            <a:ext cx="1013254" cy="97913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78" y="4766619"/>
            <a:ext cx="952500" cy="6858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751" y="787869"/>
            <a:ext cx="827036" cy="110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02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3479" y="1206533"/>
            <a:ext cx="8190921" cy="1293028"/>
          </a:xfrm>
        </p:spPr>
        <p:txBody>
          <a:bodyPr>
            <a:normAutofit fontScale="90000"/>
          </a:bodyPr>
          <a:lstStyle/>
          <a:p>
            <a:r>
              <a:rPr lang="fr-FR" sz="3200" b="1" dirty="0">
                <a:solidFill>
                  <a:srgbClr val="25B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"à la poursuite des baleines"</a:t>
            </a:r>
            <a:br>
              <a:rPr lang="fr-FR" sz="3200" b="1" dirty="0">
                <a:solidFill>
                  <a:srgbClr val="25B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endParaRPr lang="fr-FR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anose="030804020302050B0404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79" y="1990900"/>
            <a:ext cx="3507550" cy="467673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6642" y="2155430"/>
            <a:ext cx="3454223" cy="460563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094" y="1990900"/>
            <a:ext cx="3577622" cy="477016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075" y="5871235"/>
            <a:ext cx="1137002" cy="88982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393" y="6188370"/>
            <a:ext cx="1421860" cy="57269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0253" y="523200"/>
            <a:ext cx="1528009" cy="136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23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54135" y="1130078"/>
            <a:ext cx="9829871" cy="999511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03F737"/>
                </a:solidFill>
                <a:latin typeface="Orange LET" pitchFamily="2" charset="0"/>
              </a:rPr>
              <a:t>Vite 2014 que l’on retourne au Canada</a:t>
            </a:r>
            <a:endParaRPr lang="fr-FR" sz="3600" dirty="0">
              <a:solidFill>
                <a:srgbClr val="03F737"/>
              </a:solidFill>
              <a:latin typeface="Orange LET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7" y="2261671"/>
            <a:ext cx="6009503" cy="45111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848" y="2346158"/>
            <a:ext cx="5945195" cy="44628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46" y="611354"/>
            <a:ext cx="355293" cy="38664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735" y="562664"/>
            <a:ext cx="2470530" cy="701689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301" y="470485"/>
            <a:ext cx="1210963" cy="47901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605" y="4122211"/>
            <a:ext cx="2069243" cy="206924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7" y="2988571"/>
            <a:ext cx="2346755" cy="234675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8387" y="1207889"/>
            <a:ext cx="962025" cy="5429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939" y="2995328"/>
            <a:ext cx="1428750" cy="12096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733" y="2434621"/>
            <a:ext cx="1114425" cy="8572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46" y="2386996"/>
            <a:ext cx="5619945" cy="4762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674" y="2346158"/>
            <a:ext cx="1724025" cy="66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16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04274" y="1600200"/>
            <a:ext cx="12212053" cy="1056372"/>
          </a:xfrm>
        </p:spPr>
        <p:txBody>
          <a:bodyPr>
            <a:noAutofit/>
          </a:bodyPr>
          <a:lstStyle/>
          <a:p>
            <a:r>
              <a:rPr lang="fr-FR" sz="2000" dirty="0" smtClean="0">
                <a:solidFill>
                  <a:srgbClr val="FFFF00"/>
                </a:solidFill>
                <a:latin typeface="Comic Sans MS" panose="030F0702030302020204" pitchFamily="66" charset="0"/>
                <a:ea typeface="Casual" panose="00000400000000000000" pitchFamily="2" charset="0"/>
              </a:rPr>
              <a:t>Dommage n’avoir pas toujours des enfants identiques , la vie est ainsi faite .</a:t>
            </a:r>
            <a:endParaRPr lang="fr-FR" sz="2000" dirty="0">
              <a:solidFill>
                <a:srgbClr val="FFFF00"/>
              </a:solidFill>
              <a:latin typeface="Comic Sans MS" panose="030F0702030302020204" pitchFamily="66" charset="0"/>
              <a:ea typeface="Casual" panose="000004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19" y="2656572"/>
            <a:ext cx="5607353" cy="41016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767" y="2266420"/>
            <a:ext cx="5205061" cy="232515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364" y="4526932"/>
            <a:ext cx="5269464" cy="233106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45959" y="1395663"/>
            <a:ext cx="104434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25B6FF"/>
                </a:solidFill>
                <a:latin typeface="Comic Sans MS" panose="030F0702030302020204" pitchFamily="66" charset="0"/>
                <a:ea typeface="Casual" panose="00000400000000000000" pitchFamily="2" charset="0"/>
              </a:rPr>
              <a:t>Certainement le plus beau cliché de la complicité d’un père et sa fille .</a:t>
            </a:r>
            <a:r>
              <a:rPr lang="fr-FR" dirty="0">
                <a:solidFill>
                  <a:srgbClr val="FFFF00"/>
                </a:solidFill>
                <a:latin typeface="Comic Sans MS" panose="030F0702030302020204" pitchFamily="66" charset="0"/>
                <a:ea typeface="Casual" panose="00000400000000000000" pitchFamily="2" charset="0"/>
              </a:rPr>
              <a:t/>
            </a:r>
            <a:br>
              <a:rPr lang="fr-FR" dirty="0">
                <a:solidFill>
                  <a:srgbClr val="FFFF00"/>
                </a:solidFill>
                <a:latin typeface="Comic Sans MS" panose="030F0702030302020204" pitchFamily="66" charset="0"/>
                <a:ea typeface="Casual" panose="00000400000000000000" pitchFamily="2" charset="0"/>
              </a:rPr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18680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4380"/>
            <a:ext cx="12188792" cy="761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5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înée de condensation">
  <a:themeElements>
    <a:clrScheme name="Traînée de condensatio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Traînée de condensatio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înée de condensatio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oyage au Canada avec Jean-Pierre et Fifille.TR.02Bon" id="{4E9AE23D-CFDC-4182-B94E-07331D00511A}" vid="{71824CC5-5A3F-4E3A-9861-0EFCBE4D8CD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897</TotalTime>
  <Words>205</Words>
  <Application>Microsoft Office PowerPoint</Application>
  <PresentationFormat>Grand écran</PresentationFormat>
  <Paragraphs>27</Paragraphs>
  <Slides>23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25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49" baseType="lpstr">
      <vt:lpstr>Abilene</vt:lpstr>
      <vt:lpstr>AbottOldStyle</vt:lpstr>
      <vt:lpstr>Academy Engraved LET</vt:lpstr>
      <vt:lpstr>AdelonSerial-Heavy</vt:lpstr>
      <vt:lpstr>Arial</vt:lpstr>
      <vt:lpstr>Brush Script MT</vt:lpstr>
      <vt:lpstr>Brush-Script-CE</vt:lpstr>
      <vt:lpstr>Casual</vt:lpstr>
      <vt:lpstr>Century Gothic</vt:lpstr>
      <vt:lpstr>Comic Sans MS</vt:lpstr>
      <vt:lpstr>ComicType-Heavy</vt:lpstr>
      <vt:lpstr>Comix</vt:lpstr>
      <vt:lpstr>Curacao</vt:lpstr>
      <vt:lpstr>Deco-A780</vt:lpstr>
      <vt:lpstr>Footlight MT Light</vt:lpstr>
      <vt:lpstr>Freestyle Script</vt:lpstr>
      <vt:lpstr>Hobo-CE</vt:lpstr>
      <vt:lpstr>Lucida Calligraphy</vt:lpstr>
      <vt:lpstr>Macao-CE</vt:lpstr>
      <vt:lpstr>Matura MT Script Capitals</vt:lpstr>
      <vt:lpstr>Mistral</vt:lpstr>
      <vt:lpstr>Orange LET</vt:lpstr>
      <vt:lpstr>Quixley LET</vt:lpstr>
      <vt:lpstr>Script-S850</vt:lpstr>
      <vt:lpstr>Victorian LET</vt:lpstr>
      <vt:lpstr>Traînée de condensation</vt:lpstr>
      <vt:lpstr>Voyage au Canada avec Jean-Pierre et Fifille : Prêt ? Alors c’est parti . </vt:lpstr>
      <vt:lpstr>Alors Jean-Pierre c’est pour quand ton premier PPS ? et les gifs ?  </vt:lpstr>
      <vt:lpstr>Les vacances se dérouleront avec ce véhicule  </vt:lpstr>
      <vt:lpstr>Jean-Pierre comme d’hab au volant</vt:lpstr>
      <vt:lpstr>La route est longue mais ça vaut le détour</vt:lpstr>
      <vt:lpstr>Lacs Canadiens dans le parc naturel de la Mauricie   </vt:lpstr>
      <vt:lpstr>La cabane au Canada ; un refuge pour le ski de fond en hiver  </vt:lpstr>
      <vt:lpstr>chute de Shewenegan  </vt:lpstr>
      <vt:lpstr>Le castor vous souhaite la bienvenue</vt:lpstr>
      <vt:lpstr>Présentation PowerPoint</vt:lpstr>
      <vt:lpstr>Bon appétit Marie-Charlotte</vt:lpstr>
      <vt:lpstr>Pas de régime en vacances </vt:lpstr>
      <vt:lpstr>On ne se laisse pas abattre </vt:lpstr>
      <vt:lpstr>Encore un petit verre        et ensuite : au dodo . </vt:lpstr>
      <vt:lpstr>Un peu de fraicheur par cette chaleur torride </vt:lpstr>
      <vt:lpstr>On ne s’en lasse pas de ses superbes vues</vt:lpstr>
      <vt:lpstr>Il est sérieux , Fifille surveille </vt:lpstr>
      <vt:lpstr>Une chose est certaine : c’est une voiture .</vt:lpstr>
      <vt:lpstr>Il va falloir penser à rentrer </vt:lpstr>
      <vt:lpstr>"à la poursuite des baleines" </vt:lpstr>
      <vt:lpstr>Vite 2014 que l’on retourne au Canada</vt:lpstr>
      <vt:lpstr>Dommage n’avoir pas toujours des enfants identiques , la vie est ainsi faite .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Voyage au Canada avec Jean-Pierre et Fifille : Prêt ? Alors c’est parti .</dc:title>
  <dc:creator>Messager Michel</dc:creator>
  <cp:lastModifiedBy>Messager Michel</cp:lastModifiedBy>
  <cp:revision>71</cp:revision>
  <dcterms:created xsi:type="dcterms:W3CDTF">2013-08-21T13:11:41Z</dcterms:created>
  <dcterms:modified xsi:type="dcterms:W3CDTF">2013-08-27T17:21:46Z</dcterms:modified>
</cp:coreProperties>
</file>