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1" r:id="rId1"/>
  </p:sldMasterIdLst>
  <p:sldIdLst>
    <p:sldId id="256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ssager Michel" initials="MM" lastIdx="5" clrIdx="0">
    <p:extLst>
      <p:ext uri="{19B8F6BF-5375-455C-9EA6-DF929625EA0E}">
        <p15:presenceInfo xmlns:p15="http://schemas.microsoft.com/office/powerpoint/2012/main" userId="fee204ef6b23b6d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B6FF"/>
    <a:srgbClr val="F729C1"/>
    <a:srgbClr val="03F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2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3-08-21T15:58:59.356" idx="2">
    <p:pos x="10" y="10"/>
    <p:text>Cliquez ici</p:text>
    <p:extLst>
      <p:ext uri="{C676402C-5697-4E1C-873F-D02D1690AC5C}">
        <p15:threadingInfo xmlns:p15="http://schemas.microsoft.com/office/powerpoint/2012/main" timeZoneBias="-120"/>
      </p:ext>
    </p:extLst>
  </p:cm>
  <p:cm authorId="1" dt="2013-08-21T16:02:56.935" idx="3">
    <p:pos x="10" y="146"/>
    <p:text>Mettre le son</p:text>
    <p:extLst>
      <p:ext uri="{C676402C-5697-4E1C-873F-D02D1690AC5C}">
        <p15:threadingInfo xmlns:p15="http://schemas.microsoft.com/office/powerpoint/2012/main" timeZoneBias="-120">
          <p15:parentCm authorId="1" idx="2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3-08-25T18:00:16.703" idx="5">
    <p:pos x="3467" y="199"/>
    <p:text/>
    <p:extLst mod="1"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3-08-21T21:47:38.337" idx="4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923F103-BC34-4FE4-A40E-EDDEECFDA5D0}" type="datetimeFigureOut">
              <a:rPr lang="en-US" smtClean="0"/>
              <a:pPr/>
              <a:t>8/27/2013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76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069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BE451C3-0FF4-47C4-B829-773ADF60F88C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15641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BE451C3-0FF4-47C4-B829-773ADF60F88C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706792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BE451C3-0FF4-47C4-B829-773ADF60F88C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3399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2582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7293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01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DA879A6-0FD0-4734-A311-86BFCA472E6E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525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2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34E6425-0181-43F2-84FC-787E803FD2F8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81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94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1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42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91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15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74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8/27/2013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7846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11" Type="http://schemas.openxmlformats.org/officeDocument/2006/relationships/image" Target="../media/image10.gif"/><Relationship Id="rId5" Type="http://schemas.openxmlformats.org/officeDocument/2006/relationships/image" Target="../media/image4.JP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gif"/><Relationship Id="rId1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4" Type="http://schemas.openxmlformats.org/officeDocument/2006/relationships/image" Target="../media/image6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gif"/><Relationship Id="rId4" Type="http://schemas.openxmlformats.org/officeDocument/2006/relationships/image" Target="../media/image8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gif"/><Relationship Id="rId4" Type="http://schemas.openxmlformats.org/officeDocument/2006/relationships/image" Target="../media/image8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GIF"/><Relationship Id="rId5" Type="http://schemas.openxmlformats.org/officeDocument/2006/relationships/image" Target="../media/image93.gif"/><Relationship Id="rId4" Type="http://schemas.openxmlformats.org/officeDocument/2006/relationships/image" Target="../media/image9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gif"/><Relationship Id="rId5" Type="http://schemas.openxmlformats.org/officeDocument/2006/relationships/image" Target="../media/image21.gif"/><Relationship Id="rId4" Type="http://schemas.openxmlformats.org/officeDocument/2006/relationships/image" Target="../media/image9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gif"/><Relationship Id="rId5" Type="http://schemas.openxmlformats.org/officeDocument/2006/relationships/image" Target="../media/image102.gif"/><Relationship Id="rId4" Type="http://schemas.openxmlformats.org/officeDocument/2006/relationships/image" Target="../media/image10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7" Type="http://schemas.openxmlformats.org/officeDocument/2006/relationships/image" Target="../media/image109.gif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gif"/><Relationship Id="rId5" Type="http://schemas.openxmlformats.org/officeDocument/2006/relationships/image" Target="../media/image107.gif"/><Relationship Id="rId4" Type="http://schemas.openxmlformats.org/officeDocument/2006/relationships/image" Target="../media/image10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gif"/><Relationship Id="rId3" Type="http://schemas.openxmlformats.org/officeDocument/2006/relationships/image" Target="../media/image111.JPG"/><Relationship Id="rId7" Type="http://schemas.openxmlformats.org/officeDocument/2006/relationships/image" Target="../media/image11.gif"/><Relationship Id="rId12" Type="http://schemas.openxmlformats.org/officeDocument/2006/relationships/image" Target="../media/image36.gif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gif"/><Relationship Id="rId11" Type="http://schemas.openxmlformats.org/officeDocument/2006/relationships/image" Target="../media/image118.gif"/><Relationship Id="rId5" Type="http://schemas.openxmlformats.org/officeDocument/2006/relationships/image" Target="../media/image113.gif"/><Relationship Id="rId10" Type="http://schemas.openxmlformats.org/officeDocument/2006/relationships/image" Target="../media/image117.gif"/><Relationship Id="rId4" Type="http://schemas.openxmlformats.org/officeDocument/2006/relationships/image" Target="../media/image112.gif"/><Relationship Id="rId9" Type="http://schemas.openxmlformats.org/officeDocument/2006/relationships/image" Target="../media/image11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3.xml"/><Relationship Id="rId4" Type="http://schemas.openxmlformats.org/officeDocument/2006/relationships/image" Target="../media/image121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26.JPG"/><Relationship Id="rId7" Type="http://schemas.openxmlformats.org/officeDocument/2006/relationships/image" Target="../media/image30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2 - Nikka Costa - So glad I have y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784432" y="360948"/>
            <a:ext cx="3902108" cy="17323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rgbClr val="25B6FF"/>
                </a:solidFill>
                <a:latin typeface="Curacao" panose="00000400000000000000" pitchFamily="2" charset="0"/>
                <a:ea typeface="Curacao" panose="00000400000000000000" pitchFamily="2" charset="0"/>
              </a:rPr>
              <a:t>Voyage au Canada avec Jean-Pierre et Fifille : Prêt ? Alors c’est parti .</a:t>
            </a:r>
            <a:r>
              <a:rPr lang="fr-FR" sz="2400" dirty="0" smtClean="0">
                <a:solidFill>
                  <a:srgbClr val="25B6FF"/>
                </a:solidFill>
                <a:latin typeface="AdelonSerial-Heavy" panose="00000900000000000000" pitchFamily="2" charset="0"/>
              </a:rPr>
              <a:t/>
            </a:r>
            <a:br>
              <a:rPr lang="fr-FR" sz="2400" dirty="0" smtClean="0">
                <a:solidFill>
                  <a:srgbClr val="25B6FF"/>
                </a:solidFill>
                <a:latin typeface="AdelonSerial-Heavy" panose="00000900000000000000" pitchFamily="2" charset="0"/>
              </a:rPr>
            </a:br>
            <a:endParaRPr lang="fr-FR" sz="2400" dirty="0">
              <a:solidFill>
                <a:srgbClr val="25B6FF"/>
              </a:solidFill>
              <a:latin typeface="AdelonSerial-Heavy" panose="00000900000000000000" pitchFamily="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86" y="862136"/>
            <a:ext cx="6889583" cy="5171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270" y="2191752"/>
            <a:ext cx="3296382" cy="2474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66" y="5208090"/>
            <a:ext cx="952500" cy="762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785" y="5317163"/>
            <a:ext cx="1208755" cy="107285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57" y="1912316"/>
            <a:ext cx="4006946" cy="3007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8340537" y="5800209"/>
            <a:ext cx="2289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7030A0"/>
                </a:solidFill>
                <a:latin typeface="Brush-Script-CE" panose="00000400000000000000" pitchFamily="2" charset="0"/>
                <a:ea typeface="Brush-Script-CE" panose="00000400000000000000" pitchFamily="2" charset="0"/>
              </a:rPr>
              <a:t>Cliquez ici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765" y="5884023"/>
            <a:ext cx="497172" cy="3778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22295" y="5333574"/>
            <a:ext cx="1732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Matura MT Script Capitals" panose="03020802060602070202" pitchFamily="66" charset="0"/>
              </a:rPr>
              <a:t>Mettre le son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4" y="5028203"/>
            <a:ext cx="1466850" cy="10382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25" y="3526992"/>
            <a:ext cx="1619250" cy="169545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470" y="1264964"/>
            <a:ext cx="1853575" cy="185357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3" y="749439"/>
            <a:ext cx="1639863" cy="163986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1" y="2823411"/>
            <a:ext cx="844074" cy="787802"/>
          </a:xfrm>
          <a:prstGeom prst="rect">
            <a:avLst/>
          </a:prstGeom>
        </p:spPr>
      </p:pic>
      <p:pic>
        <p:nvPicPr>
          <p:cNvPr id="18" name="12 - Nikka Costa - So glad I have y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68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5" y="1792705"/>
            <a:ext cx="11967095" cy="49231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2463440" y="1053422"/>
            <a:ext cx="7291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Type-Heavy" panose="00000900000000000000" pitchFamily="2" charset="0"/>
              </a:rPr>
              <a:t> magnifique panorama parmi les superbes vues du Canada  </a:t>
            </a:r>
            <a:endParaRPr lang="fr-FR" sz="1600" dirty="0">
              <a:solidFill>
                <a:schemeClr val="accent2">
                  <a:lumMod val="20000"/>
                  <a:lumOff val="80000"/>
                </a:schemeClr>
              </a:solidFill>
              <a:latin typeface="ComicType-Heavy" panose="00000900000000000000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02" y="252599"/>
            <a:ext cx="1005811" cy="139290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6" y="402807"/>
            <a:ext cx="962527" cy="129681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53" y="1256615"/>
            <a:ext cx="8164006" cy="4430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431" y="495212"/>
            <a:ext cx="1027929" cy="103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0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52" y="262949"/>
            <a:ext cx="347537" cy="9054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1691" y="873187"/>
            <a:ext cx="9625263" cy="1615140"/>
          </a:xfrm>
        </p:spPr>
        <p:txBody>
          <a:bodyPr>
            <a:normAutofit/>
          </a:bodyPr>
          <a:lstStyle/>
          <a:p>
            <a:r>
              <a:rPr lang="fr-FR" sz="6600" dirty="0" smtClean="0">
                <a:solidFill>
                  <a:srgbClr val="00B0F0"/>
                </a:solidFill>
                <a:latin typeface="Mistral" panose="03090702030407020403" pitchFamily="66" charset="0"/>
              </a:rPr>
              <a:t>Bon appétit Marie-Charlotte</a:t>
            </a:r>
            <a:endParaRPr lang="fr-FR" sz="6600" dirty="0">
              <a:solidFill>
                <a:srgbClr val="00B0F0"/>
              </a:solidFill>
              <a:latin typeface="Mistral" panose="03090702030407020403" pitchFamily="66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1" y="2389166"/>
            <a:ext cx="5782161" cy="4340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04044"/>
            <a:ext cx="5334000" cy="4004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861" y="377790"/>
            <a:ext cx="1375622" cy="6757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861" y="1379183"/>
            <a:ext cx="623058" cy="39649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19" y="1441936"/>
            <a:ext cx="523143" cy="5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386" y="1281252"/>
            <a:ext cx="7955220" cy="706964"/>
          </a:xfrm>
        </p:spPr>
        <p:txBody>
          <a:bodyPr>
            <a:normAutofit/>
          </a:bodyPr>
          <a:lstStyle/>
          <a:p>
            <a:r>
              <a:rPr lang="fr-FR" sz="4400" dirty="0" smtClean="0">
                <a:solidFill>
                  <a:srgbClr val="FFC000"/>
                </a:solidFill>
                <a:latin typeface="Victorian LET" pitchFamily="2" charset="0"/>
                <a:ea typeface="Brush-Script-CE" panose="00000400000000000000" pitchFamily="2" charset="0"/>
              </a:rPr>
              <a:t>Pas de régime en vacances </a:t>
            </a:r>
            <a:endParaRPr lang="fr-FR" sz="4400" dirty="0">
              <a:solidFill>
                <a:srgbClr val="FFC000"/>
              </a:solidFill>
              <a:latin typeface="Victorian LET" pitchFamily="2" charset="0"/>
              <a:ea typeface="Brush-Script-CE" panose="00000400000000000000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3" y="2382253"/>
            <a:ext cx="5885474" cy="44180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74" y="2273968"/>
            <a:ext cx="6029726" cy="4526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2" y="1496038"/>
            <a:ext cx="1171574" cy="4451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606" y="1420393"/>
            <a:ext cx="1106905" cy="42868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4" y="352148"/>
            <a:ext cx="876300" cy="44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6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7654" y="939114"/>
            <a:ext cx="9984259" cy="1174168"/>
          </a:xfrm>
        </p:spPr>
        <p:txBody>
          <a:bodyPr>
            <a:noAutofit/>
          </a:bodyPr>
          <a:lstStyle/>
          <a:p>
            <a:r>
              <a:rPr lang="fr-FR" sz="8800" dirty="0" smtClean="0">
                <a:solidFill>
                  <a:srgbClr val="F729C1"/>
                </a:solidFill>
                <a:latin typeface="Quixley LET" pitchFamily="2" charset="0"/>
              </a:rPr>
              <a:t>On ne se laisse pas abattre </a:t>
            </a:r>
            <a:endParaRPr lang="fr-FR" sz="8800" dirty="0">
              <a:solidFill>
                <a:srgbClr val="F729C1"/>
              </a:solidFill>
              <a:latin typeface="Quixley LET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" y="2425177"/>
            <a:ext cx="5743074" cy="43111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725" y="2169862"/>
            <a:ext cx="3382211" cy="4509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867354"/>
            <a:ext cx="2003926" cy="99505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83" y="2425177"/>
            <a:ext cx="875598" cy="14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0540" y="1163609"/>
            <a:ext cx="9218535" cy="758879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FF0000"/>
                </a:solidFill>
                <a:latin typeface="Macao-CE" panose="00000400000000000000" pitchFamily="2" charset="0"/>
                <a:ea typeface="Macao-CE" panose="00000400000000000000" pitchFamily="2" charset="0"/>
              </a:rPr>
              <a:t>Encore un petit verre        et ensuite : au dodo . </a:t>
            </a:r>
            <a:endParaRPr lang="fr-FR" sz="3200" dirty="0">
              <a:solidFill>
                <a:srgbClr val="FF0000"/>
              </a:solidFill>
              <a:latin typeface="Macao-CE" panose="00000400000000000000" pitchFamily="2" charset="0"/>
              <a:ea typeface="Macao-CE" panose="00000400000000000000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" y="2352136"/>
            <a:ext cx="5925596" cy="44481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204044"/>
            <a:ext cx="5900351" cy="44292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882" y="894935"/>
            <a:ext cx="809625" cy="8001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075" y="951998"/>
            <a:ext cx="1592026" cy="1182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286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280383"/>
            <a:ext cx="11622505" cy="706964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rgbClr val="25B6FF"/>
                </a:solidFill>
                <a:latin typeface="Footlight MT Light" panose="0204060206030A020304" pitchFamily="18" charset="0"/>
              </a:rPr>
              <a:t>Un peu de fraicheur par cette chaleur torride </a:t>
            </a:r>
            <a:endParaRPr lang="fr-FR" sz="3600" b="1" dirty="0">
              <a:solidFill>
                <a:srgbClr val="25B6FF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2407972"/>
            <a:ext cx="5847347" cy="43894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16" y="2410466"/>
            <a:ext cx="5754130" cy="4319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017">
            <a:off x="7043988" y="4239352"/>
            <a:ext cx="2038350" cy="24955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4" y="3415005"/>
            <a:ext cx="1371600" cy="12477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331" y="2791407"/>
            <a:ext cx="98563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9484" y="934117"/>
            <a:ext cx="10591800" cy="1439671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FFC000"/>
                </a:solidFill>
                <a:latin typeface="Orange LET" pitchFamily="2" charset="0"/>
              </a:rPr>
              <a:t>On ne s’en lasse pas de ses superbes vues</a:t>
            </a:r>
            <a:endParaRPr lang="fr-FR" sz="3600" dirty="0">
              <a:solidFill>
                <a:srgbClr val="FFC000"/>
              </a:solidFill>
              <a:latin typeface="Orange LET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1" y="2285393"/>
            <a:ext cx="5990255" cy="4496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26" y="2285393"/>
            <a:ext cx="5990256" cy="4496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04" y="3996919"/>
            <a:ext cx="1428750" cy="11620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60" y="4287431"/>
            <a:ext cx="5715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1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5347" y="1188055"/>
            <a:ext cx="8496641" cy="891227"/>
          </a:xfrm>
        </p:spPr>
        <p:txBody>
          <a:bodyPr>
            <a:normAutofit/>
          </a:bodyPr>
          <a:lstStyle/>
          <a:p>
            <a:r>
              <a:rPr lang="fr-FR" sz="3600" dirty="0" smtClean="0">
                <a:latin typeface="Script-S850" panose="00000400000000000000" pitchFamily="2" charset="0"/>
              </a:rPr>
              <a:t>Il est sérieux , Fifille surveille </a:t>
            </a:r>
            <a:endParaRPr lang="fr-FR" sz="3600" dirty="0">
              <a:latin typeface="Script-S850" panose="00000400000000000000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53" y="2372540"/>
            <a:ext cx="5795319" cy="4350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" y="2340832"/>
            <a:ext cx="5837559" cy="4382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929" y="6002605"/>
            <a:ext cx="1235676" cy="77588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11" y="5048602"/>
            <a:ext cx="1506881" cy="16743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617" y="1076498"/>
            <a:ext cx="1198605" cy="87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7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1100" y="911016"/>
            <a:ext cx="8610600" cy="1293028"/>
          </a:xfrm>
        </p:spPr>
        <p:txBody>
          <a:bodyPr/>
          <a:lstStyle/>
          <a:p>
            <a:r>
              <a:rPr lang="fr-F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x" panose="00000400000000000000" pitchFamily="2" charset="0"/>
              </a:rPr>
              <a:t>Une chose est certaine : c’est une voiture .</a:t>
            </a:r>
            <a:endParaRPr lang="fr-F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x" panose="00000400000000000000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" y="2360141"/>
            <a:ext cx="5871032" cy="440720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354387"/>
            <a:ext cx="5878699" cy="441296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991" y="5702968"/>
            <a:ext cx="2417011" cy="13595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225" y="2360141"/>
            <a:ext cx="571500" cy="6286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590" y="1061358"/>
            <a:ext cx="1756610" cy="7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5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6227" y="1098753"/>
            <a:ext cx="8124243" cy="1021046"/>
          </a:xfrm>
        </p:spPr>
        <p:txBody>
          <a:bodyPr>
            <a:normAutofit/>
          </a:bodyPr>
          <a:lstStyle/>
          <a:p>
            <a:r>
              <a:rPr lang="fr-FR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istral" panose="03090702030407020403" pitchFamily="66" charset="0"/>
              </a:rPr>
              <a:t>Il va falloir penser à rentrer </a:t>
            </a:r>
            <a:endParaRPr lang="fr-FR" sz="5400" dirty="0">
              <a:solidFill>
                <a:schemeClr val="accent3">
                  <a:lumMod val="60000"/>
                  <a:lumOff val="40000"/>
                </a:schemeClr>
              </a:solidFill>
              <a:latin typeface="Mistral" panose="03090702030407020403" pitchFamily="66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3" y="2333274"/>
            <a:ext cx="5783613" cy="4341587"/>
          </a:xfrm>
          <a:prstGeom prst="round2DiagRect">
            <a:avLst>
              <a:gd name="adj1" fmla="val 16667"/>
              <a:gd name="adj2" fmla="val 4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04044"/>
            <a:ext cx="5799040" cy="4353167"/>
          </a:xfrm>
          <a:prstGeom prst="round2DiagRect">
            <a:avLst>
              <a:gd name="adj1" fmla="val 16667"/>
              <a:gd name="adj2" fmla="val 169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65" y="5695723"/>
            <a:ext cx="1013254" cy="9791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178" y="4766619"/>
            <a:ext cx="952500" cy="6858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51" y="787869"/>
            <a:ext cx="827036" cy="110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583" y="1034569"/>
            <a:ext cx="10443411" cy="883954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uracao" panose="00000400000000000000" pitchFamily="2" charset="0"/>
                <a:ea typeface="Curacao" panose="00000400000000000000" pitchFamily="2" charset="0"/>
              </a:rPr>
              <a:t>Alors Jean-Pierre c’est pour quand ton premier PPS ? et les </a:t>
            </a:r>
            <a:r>
              <a:rPr lang="fr-FR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uracao" panose="00000400000000000000" pitchFamily="2" charset="0"/>
                <a:ea typeface="Curacao" panose="00000400000000000000" pitchFamily="2" charset="0"/>
              </a:rPr>
              <a:t>gifs</a:t>
            </a: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uracao" panose="00000400000000000000" pitchFamily="2" charset="0"/>
                <a:ea typeface="Curacao" panose="00000400000000000000" pitchFamily="2" charset="0"/>
              </a:rPr>
              <a:t> ?  </a:t>
            </a:r>
            <a:endParaRPr lang="fr-FR" sz="2400" dirty="0">
              <a:solidFill>
                <a:schemeClr val="accent3">
                  <a:lumMod val="20000"/>
                  <a:lumOff val="80000"/>
                </a:schemeClr>
              </a:solidFill>
              <a:latin typeface="Curacao" panose="00000400000000000000" pitchFamily="2" charset="0"/>
              <a:ea typeface="Curacao" panose="00000400000000000000" pitchFamily="2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444" y="2753146"/>
            <a:ext cx="2156397" cy="1337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571" y="4875720"/>
            <a:ext cx="2780298" cy="18535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736" y="4650330"/>
            <a:ext cx="2288257" cy="190688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3" y="3068053"/>
            <a:ext cx="2165385" cy="139610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942" y="1034569"/>
            <a:ext cx="697931" cy="6979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74" y="1855536"/>
            <a:ext cx="7401922" cy="4934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9718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3479" y="1206533"/>
            <a:ext cx="8190921" cy="1293028"/>
          </a:xfrm>
        </p:spPr>
        <p:txBody>
          <a:bodyPr>
            <a:normAutofit fontScale="90000"/>
          </a:bodyPr>
          <a:lstStyle/>
          <a:p>
            <a:r>
              <a:rPr lang="fr-FR" sz="3200" b="1" dirty="0">
                <a:solidFill>
                  <a:srgbClr val="25B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"à la poursuite des baleines"</a:t>
            </a:r>
            <a:br>
              <a:rPr lang="fr-FR" sz="3200" b="1" dirty="0">
                <a:solidFill>
                  <a:srgbClr val="25B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</a:br>
            <a:endParaRPr lang="fr-FR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9" y="1990900"/>
            <a:ext cx="3507550" cy="46767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42" y="2155430"/>
            <a:ext cx="3454223" cy="46056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94" y="1990900"/>
            <a:ext cx="3577622" cy="47701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075" y="5871235"/>
            <a:ext cx="1137002" cy="88982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93" y="6188370"/>
            <a:ext cx="1421860" cy="5726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253" y="523200"/>
            <a:ext cx="1528009" cy="136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3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54135" y="1130078"/>
            <a:ext cx="9829871" cy="999511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03F737"/>
                </a:solidFill>
                <a:latin typeface="Orange LET" pitchFamily="2" charset="0"/>
              </a:rPr>
              <a:t>Vite 2014 que l’on retourne au Canada</a:t>
            </a:r>
            <a:endParaRPr lang="fr-FR" sz="3600" dirty="0">
              <a:solidFill>
                <a:srgbClr val="03F737"/>
              </a:solidFill>
              <a:latin typeface="Orange LET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2261671"/>
            <a:ext cx="6009503" cy="4511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848" y="2346158"/>
            <a:ext cx="5945195" cy="4462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6" y="611354"/>
            <a:ext cx="355293" cy="38664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35" y="562664"/>
            <a:ext cx="2470530" cy="70168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01" y="470485"/>
            <a:ext cx="1210963" cy="47901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05" y="4122211"/>
            <a:ext cx="2069243" cy="206924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2988571"/>
            <a:ext cx="2346755" cy="234675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87" y="1207889"/>
            <a:ext cx="962025" cy="5429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39" y="2995328"/>
            <a:ext cx="1428750" cy="12096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733" y="2434621"/>
            <a:ext cx="1114425" cy="8572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6" y="2386996"/>
            <a:ext cx="5619945" cy="4762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674" y="2346158"/>
            <a:ext cx="1724025" cy="66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6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4274" y="1600200"/>
            <a:ext cx="12212053" cy="1056372"/>
          </a:xfrm>
        </p:spPr>
        <p:txBody>
          <a:bodyPr>
            <a:noAutofit/>
          </a:bodyPr>
          <a:lstStyle/>
          <a:p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ea typeface="Casual" panose="00000400000000000000" pitchFamily="2" charset="0"/>
              </a:rPr>
              <a:t>Dommage n’avoir pas toujours des enfants identiques , la vie est ainsi faite .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  <a:ea typeface="Casual" panose="000004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9" y="2656572"/>
            <a:ext cx="5607353" cy="41016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67" y="2266420"/>
            <a:ext cx="5205061" cy="23251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64" y="4526932"/>
            <a:ext cx="5269464" cy="233106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45959" y="1395663"/>
            <a:ext cx="104434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25B6FF"/>
                </a:solidFill>
                <a:latin typeface="Comic Sans MS" panose="030F0702030302020204" pitchFamily="66" charset="0"/>
                <a:ea typeface="Casual" panose="00000400000000000000" pitchFamily="2" charset="0"/>
              </a:rPr>
              <a:t>Certainement le plus beau cliché de la complicité d’un père et sa fille .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  <a:ea typeface="Casual" panose="00000400000000000000" pitchFamily="2" charset="0"/>
              </a:rPr>
              <a:t/>
            </a:r>
            <a:br>
              <a:rPr lang="fr-FR" dirty="0">
                <a:solidFill>
                  <a:srgbClr val="FFFF00"/>
                </a:solidFill>
                <a:latin typeface="Comic Sans MS" panose="030F0702030302020204" pitchFamily="66" charset="0"/>
                <a:ea typeface="Casual" panose="00000400000000000000" pitchFamily="2" charset="0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8680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380"/>
            <a:ext cx="12188792" cy="761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5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-385013" y="1886274"/>
            <a:ext cx="10298527" cy="661719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25B6FF"/>
                </a:solidFill>
                <a:latin typeface="Deco-A780" panose="00000400000000000000" pitchFamily="2" charset="0"/>
              </a:rPr>
              <a:t>Les vacances se dérouleront avec ce </a:t>
            </a:r>
            <a:r>
              <a:rPr lang="fr-FR" sz="2800" b="1" dirty="0">
                <a:solidFill>
                  <a:srgbClr val="25B6FF"/>
                </a:solidFill>
                <a:latin typeface="Deco-A780" panose="00000400000000000000" pitchFamily="2" charset="0"/>
              </a:rPr>
              <a:t>véhicule</a:t>
            </a:r>
            <a:br>
              <a:rPr lang="fr-FR" sz="2800" b="1" dirty="0">
                <a:solidFill>
                  <a:srgbClr val="25B6FF"/>
                </a:solidFill>
                <a:latin typeface="Deco-A780" panose="00000400000000000000" pitchFamily="2" charset="0"/>
              </a:rPr>
            </a:br>
            <a:r>
              <a:rPr lang="fr-FR" sz="2800" b="1" dirty="0">
                <a:solidFill>
                  <a:srgbClr val="25B6FF"/>
                </a:solidFill>
                <a:latin typeface="Deco-A780" panose="00000400000000000000" pitchFamily="2" charset="0"/>
              </a:rPr>
              <a:t/>
            </a:r>
            <a:br>
              <a:rPr lang="fr-FR" sz="2800" b="1" dirty="0">
                <a:solidFill>
                  <a:srgbClr val="25B6FF"/>
                </a:solidFill>
                <a:latin typeface="Deco-A780" panose="00000400000000000000" pitchFamily="2" charset="0"/>
              </a:rPr>
            </a:br>
            <a:endParaRPr lang="fr-FR" sz="2800" b="1" dirty="0">
              <a:solidFill>
                <a:srgbClr val="25B6FF"/>
              </a:solidFill>
              <a:latin typeface="Deco-A780" panose="00000400000000000000" pitchFamily="2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9" y="2430975"/>
            <a:ext cx="5694932" cy="42750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89" y="2407257"/>
            <a:ext cx="5726529" cy="42987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71" y="2681539"/>
            <a:ext cx="571500" cy="6286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2" y="5457215"/>
            <a:ext cx="1724025" cy="11525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90" y="5829300"/>
            <a:ext cx="838200" cy="6858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14" y="926448"/>
            <a:ext cx="1120525" cy="112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0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179" y="818147"/>
            <a:ext cx="9709484" cy="769422"/>
          </a:xfrm>
        </p:spPr>
        <p:txBody>
          <a:bodyPr/>
          <a:lstStyle/>
          <a:p>
            <a:r>
              <a:rPr lang="fr-FR" sz="2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 Engraved LET" pitchFamily="2" charset="0"/>
              </a:rPr>
              <a:t>Jean-Pierre comme d’</a:t>
            </a:r>
            <a:r>
              <a:rPr lang="fr-FR" sz="2800" b="1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 Engraved LET" pitchFamily="2" charset="0"/>
              </a:rPr>
              <a:t>hab</a:t>
            </a:r>
            <a:r>
              <a:rPr lang="fr-FR" sz="2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 Engraved LET" pitchFamily="2" charset="0"/>
              </a:rPr>
              <a:t> au volant</a:t>
            </a:r>
            <a:endParaRPr lang="fr-FR" sz="2800" b="1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ademy Engraved LET" pitchFamily="2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6" y="2394887"/>
            <a:ext cx="5762584" cy="4276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6" y="2364528"/>
            <a:ext cx="5736957" cy="4306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83" y="4394033"/>
            <a:ext cx="847725" cy="4762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022" y="5670966"/>
            <a:ext cx="1019175" cy="100012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062308" y="1477054"/>
            <a:ext cx="7224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F729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Fifille à la restauration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67" y="156411"/>
            <a:ext cx="312332" cy="123445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751" y="1332076"/>
            <a:ext cx="5048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5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413" y="1187375"/>
            <a:ext cx="10130590" cy="1179985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00B0F0"/>
                </a:solidFill>
                <a:latin typeface="AbottOldStyle" panose="00000400000000000000" pitchFamily="2" charset="0"/>
              </a:rPr>
              <a:t>La route est longue mais ça vaut le détour</a:t>
            </a:r>
            <a:endParaRPr lang="fr-FR" sz="2800" dirty="0">
              <a:solidFill>
                <a:srgbClr val="00B0F0"/>
              </a:solidFill>
              <a:latin typeface="AbottOldStyle" panose="00000400000000000000" pitchFamily="2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3" y="2367360"/>
            <a:ext cx="5779154" cy="433824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15" y="2352674"/>
            <a:ext cx="5798719" cy="435292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969">
            <a:off x="2214311" y="2663214"/>
            <a:ext cx="3701006" cy="2681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8" y="5510463"/>
            <a:ext cx="758204" cy="11951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084" y="5360913"/>
            <a:ext cx="1200150" cy="13430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425" y="1359570"/>
            <a:ext cx="1662296" cy="6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7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508422" y="1308246"/>
            <a:ext cx="14559919" cy="1293652"/>
          </a:xfrm>
        </p:spPr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03F737"/>
                </a:solidFill>
                <a:latin typeface="Abilene" panose="00000400000000000000" pitchFamily="2" charset="0"/>
              </a:rPr>
              <a:t>Lacs Canadiens </a:t>
            </a:r>
            <a:r>
              <a:rPr lang="fr-FR" sz="3600" dirty="0">
                <a:solidFill>
                  <a:srgbClr val="03F737"/>
                </a:solidFill>
                <a:latin typeface="Abilene" panose="00000400000000000000" pitchFamily="2" charset="0"/>
              </a:rPr>
              <a:t>dans le parc naturel de la Mauricie</a:t>
            </a: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>
                <a:solidFill>
                  <a:srgbClr val="92D050"/>
                </a:solidFill>
                <a:latin typeface="Abilene" panose="00000400000000000000" pitchFamily="2" charset="0"/>
              </a:rPr>
              <a:t>  </a:t>
            </a:r>
            <a:endParaRPr lang="fr-FR" sz="3600" dirty="0">
              <a:solidFill>
                <a:srgbClr val="92D050"/>
              </a:solidFill>
              <a:latin typeface="Abilene" panose="00000400000000000000" pitchFamily="2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" y="2414976"/>
            <a:ext cx="5811416" cy="43531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18" y="2414976"/>
            <a:ext cx="5798979" cy="43531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56" y="2788820"/>
            <a:ext cx="962025" cy="9048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07" y="5188117"/>
            <a:ext cx="1143000" cy="4762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152" y="584579"/>
            <a:ext cx="851355" cy="8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0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491225" y="1237116"/>
            <a:ext cx="12765180" cy="1031645"/>
          </a:xfrm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F729C1"/>
                </a:solidFill>
                <a:latin typeface="Abilene" panose="00000400000000000000" pitchFamily="2" charset="0"/>
              </a:rPr>
              <a:t>La cabane au Canada ; </a:t>
            </a:r>
            <a:r>
              <a:rPr lang="fr-FR" sz="2800" dirty="0">
                <a:solidFill>
                  <a:srgbClr val="F729C1"/>
                </a:solidFill>
                <a:latin typeface="Abilene" panose="00000400000000000000" pitchFamily="2" charset="0"/>
              </a:rPr>
              <a:t>un refuge pour le ski de fond en hiver</a:t>
            </a:r>
            <a:r>
              <a:rPr lang="fr-FR" sz="2800" dirty="0" smtClean="0">
                <a:solidFill>
                  <a:srgbClr val="F729C1"/>
                </a:solidFill>
                <a:latin typeface="Abilene" panose="00000400000000000000" pitchFamily="2" charset="0"/>
              </a:rPr>
              <a:t>  </a:t>
            </a:r>
            <a:endParaRPr lang="fr-FR" sz="2800" dirty="0">
              <a:solidFill>
                <a:srgbClr val="F729C1"/>
              </a:solidFill>
              <a:latin typeface="Abilene" panose="00000400000000000000" pitchFamily="2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2" y="2382424"/>
            <a:ext cx="5743059" cy="4311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49674"/>
            <a:ext cx="5983204" cy="4491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04" y="3598445"/>
            <a:ext cx="838200" cy="11049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16" y="3374858"/>
            <a:ext cx="1333500" cy="9525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178" y="167927"/>
            <a:ext cx="1366302" cy="13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7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935536" y="1346300"/>
            <a:ext cx="5979695" cy="1375763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cademy Engraved LET" pitchFamily="2" charset="0"/>
              </a:rPr>
              <a:t>chute de </a:t>
            </a:r>
            <a:r>
              <a:rPr lang="fr-FR" sz="28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cademy Engraved LET" pitchFamily="2" charset="0"/>
              </a:rPr>
              <a:t>Shewenegan</a:t>
            </a:r>
            <a:r>
              <a:rPr lang="fr-FR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cademy Engraved LET" pitchFamily="2" charset="0"/>
              </a:rPr>
              <a:t> </a:t>
            </a:r>
            <a:r>
              <a:rPr lang="fr-FR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cademy Engraved LET" pitchFamily="2" charset="0"/>
                <a:ea typeface="Hobo-CE" panose="00000400000000000000" pitchFamily="2" charset="0"/>
              </a:rPr>
              <a:t> </a:t>
            </a:r>
            <a:endParaRPr lang="fr-FR" sz="2800" dirty="0">
              <a:solidFill>
                <a:schemeClr val="accent5">
                  <a:lumMod val="40000"/>
                  <a:lumOff val="60000"/>
                </a:schemeClr>
              </a:solidFill>
              <a:latin typeface="Academy Engraved LET" pitchFamily="2" charset="0"/>
              <a:ea typeface="Hobo-CE" panose="00000400000000000000" pitchFamily="2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" y="2272119"/>
            <a:ext cx="5983705" cy="449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263" y="2249906"/>
            <a:ext cx="6042889" cy="4536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33" y="5594685"/>
            <a:ext cx="1208505" cy="8497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72" y="2432819"/>
            <a:ext cx="973652" cy="74351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781856" y="1485823"/>
            <a:ext cx="4475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cademy Engraved LET" pitchFamily="2" charset="0"/>
              </a:rPr>
              <a:t>lac Mc </a:t>
            </a:r>
            <a:r>
              <a:rPr lang="fr-FR" sz="44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cademy Engraved LET" pitchFamily="2" charset="0"/>
              </a:rPr>
              <a:t>Laren</a:t>
            </a:r>
            <a:endParaRPr lang="fr-FR" sz="4400" dirty="0">
              <a:solidFill>
                <a:schemeClr val="accent5">
                  <a:lumMod val="40000"/>
                  <a:lumOff val="60000"/>
                </a:schemeClr>
              </a:solidFill>
              <a:latin typeface="Academy Engraved LET" pitchFamily="2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73" y="617349"/>
            <a:ext cx="1600663" cy="1200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35" y="106425"/>
            <a:ext cx="1968573" cy="1476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54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81952"/>
            <a:ext cx="11059297" cy="1384630"/>
          </a:xfrm>
        </p:spPr>
        <p:txBody>
          <a:bodyPr>
            <a:noAutofit/>
          </a:bodyPr>
          <a:lstStyle/>
          <a:p>
            <a:r>
              <a:rPr lang="fr-FR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ctorian LET" pitchFamily="2" charset="0"/>
              </a:rPr>
              <a:t>Le castor vous souhaite la bienvenue</a:t>
            </a:r>
            <a:endParaRPr lang="fr-FR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ctorian LET" pitchFamily="2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8" y="2379737"/>
            <a:ext cx="5839311" cy="43833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16" y="2379737"/>
            <a:ext cx="5810750" cy="43619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92" y="5671886"/>
            <a:ext cx="952500" cy="952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16" y="6148136"/>
            <a:ext cx="2381250" cy="4762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141" y="81827"/>
            <a:ext cx="1351123" cy="132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5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înée de condensation">
  <a:themeElements>
    <a:clrScheme name="Traînée de condensatio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Traînée de condensatio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înée de condensatio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oyage au Canada avec Jean-Pierre et Fifille.TR.02Bon" id="{4E9AE23D-CFDC-4182-B94E-07331D00511A}" vid="{71824CC5-5A3F-4E3A-9861-0EFCBE4D8CD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897</TotalTime>
  <Words>205</Words>
  <Application>Microsoft Office PowerPoint</Application>
  <PresentationFormat>Grand écran</PresentationFormat>
  <Paragraphs>27</Paragraphs>
  <Slides>23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25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49" baseType="lpstr">
      <vt:lpstr>Abilene</vt:lpstr>
      <vt:lpstr>AbottOldStyle</vt:lpstr>
      <vt:lpstr>Academy Engraved LET</vt:lpstr>
      <vt:lpstr>AdelonSerial-Heavy</vt:lpstr>
      <vt:lpstr>Arial</vt:lpstr>
      <vt:lpstr>Brush Script MT</vt:lpstr>
      <vt:lpstr>Brush-Script-CE</vt:lpstr>
      <vt:lpstr>Casual</vt:lpstr>
      <vt:lpstr>Century Gothic</vt:lpstr>
      <vt:lpstr>Comic Sans MS</vt:lpstr>
      <vt:lpstr>ComicType-Heavy</vt:lpstr>
      <vt:lpstr>Comix</vt:lpstr>
      <vt:lpstr>Curacao</vt:lpstr>
      <vt:lpstr>Deco-A780</vt:lpstr>
      <vt:lpstr>Footlight MT Light</vt:lpstr>
      <vt:lpstr>Freestyle Script</vt:lpstr>
      <vt:lpstr>Hobo-CE</vt:lpstr>
      <vt:lpstr>Lucida Calligraphy</vt:lpstr>
      <vt:lpstr>Macao-CE</vt:lpstr>
      <vt:lpstr>Matura MT Script Capitals</vt:lpstr>
      <vt:lpstr>Mistral</vt:lpstr>
      <vt:lpstr>Orange LET</vt:lpstr>
      <vt:lpstr>Quixley LET</vt:lpstr>
      <vt:lpstr>Script-S850</vt:lpstr>
      <vt:lpstr>Victorian LET</vt:lpstr>
      <vt:lpstr>Traînée de condensation</vt:lpstr>
      <vt:lpstr>Voyage au Canada avec Jean-Pierre et Fifille : Prêt ? Alors c’est parti . </vt:lpstr>
      <vt:lpstr>Alors Jean-Pierre c’est pour quand ton premier PPS ? et les gifs ?  </vt:lpstr>
      <vt:lpstr>Les vacances se dérouleront avec ce véhicule  </vt:lpstr>
      <vt:lpstr>Jean-Pierre comme d’hab au volant</vt:lpstr>
      <vt:lpstr>La route est longue mais ça vaut le détour</vt:lpstr>
      <vt:lpstr>Lacs Canadiens dans le parc naturel de la Mauricie   </vt:lpstr>
      <vt:lpstr>La cabane au Canada ; un refuge pour le ski de fond en hiver  </vt:lpstr>
      <vt:lpstr>chute de Shewenegan  </vt:lpstr>
      <vt:lpstr>Le castor vous souhaite la bienvenue</vt:lpstr>
      <vt:lpstr>Présentation PowerPoint</vt:lpstr>
      <vt:lpstr>Bon appétit Marie-Charlotte</vt:lpstr>
      <vt:lpstr>Pas de régime en vacances </vt:lpstr>
      <vt:lpstr>On ne se laisse pas abattre </vt:lpstr>
      <vt:lpstr>Encore un petit verre        et ensuite : au dodo . </vt:lpstr>
      <vt:lpstr>Un peu de fraicheur par cette chaleur torride </vt:lpstr>
      <vt:lpstr>On ne s’en lasse pas de ses superbes vues</vt:lpstr>
      <vt:lpstr>Il est sérieux , Fifille surveille </vt:lpstr>
      <vt:lpstr>Une chose est certaine : c’est une voiture .</vt:lpstr>
      <vt:lpstr>Il va falloir penser à rentrer </vt:lpstr>
      <vt:lpstr>"à la poursuite des baleines" </vt:lpstr>
      <vt:lpstr>Vite 2014 que l’on retourne au Canada</vt:lpstr>
      <vt:lpstr>Dommage n’avoir pas toujours des enfants identiques , la vie est ainsi faite .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Voyage au Canada avec Jean-Pierre et Fifille : Prêt ? Alors c’est parti .</dc:title>
  <dc:creator>Messager Michel</dc:creator>
  <cp:lastModifiedBy>Messager Michel</cp:lastModifiedBy>
  <cp:revision>71</cp:revision>
  <dcterms:created xsi:type="dcterms:W3CDTF">2013-08-21T13:11:41Z</dcterms:created>
  <dcterms:modified xsi:type="dcterms:W3CDTF">2013-08-27T17:21:23Z</dcterms:modified>
</cp:coreProperties>
</file>