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4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B6FF"/>
    <a:srgbClr val="03F737"/>
    <a:srgbClr val="F72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8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15:58:59.356" idx="2">
    <p:pos x="10" y="10"/>
    <p:text>Cliquez ici</p:text>
    <p:extLst>
      <p:ext uri="{C676402C-5697-4E1C-873F-D02D1690AC5C}">
        <p15:threadingInfo xmlns:p15="http://schemas.microsoft.com/office/powerpoint/2012/main" timeZoneBias="-120"/>
      </p:ext>
    </p:extLst>
  </p:cm>
  <p:cm authorId="1" dt="2013-08-21T16:02:56.935" idx="3">
    <p:pos x="10" y="146"/>
    <p:text>Mettre le son</p:text>
    <p:extLst>
      <p:ext uri="{C676402C-5697-4E1C-873F-D02D1690AC5C}">
        <p15:threadingInfo xmlns:p15="http://schemas.microsoft.com/office/powerpoint/2012/main" timeZoneBias="-120">
          <p15:parentCm authorId="1" idx="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21T21:47:38.337" idx="4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8/26/2013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G"/><Relationship Id="rId11" Type="http://schemas.openxmlformats.org/officeDocument/2006/relationships/image" Target="../media/image9.gif"/><Relationship Id="rId5" Type="http://schemas.openxmlformats.org/officeDocument/2006/relationships/image" Target="../media/image3.JP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gif"/><Relationship Id="rId4" Type="http://schemas.openxmlformats.org/officeDocument/2006/relationships/image" Target="../media/image4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gif"/><Relationship Id="rId4" Type="http://schemas.openxmlformats.org/officeDocument/2006/relationships/image" Target="../media/image7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3.gif"/><Relationship Id="rId4" Type="http://schemas.openxmlformats.org/officeDocument/2006/relationships/image" Target="../media/image82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gif"/><Relationship Id="rId3" Type="http://schemas.openxmlformats.org/officeDocument/2006/relationships/image" Target="../media/image85.JPG"/><Relationship Id="rId7" Type="http://schemas.openxmlformats.org/officeDocument/2006/relationships/image" Target="../media/image89.gif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8.gif"/><Relationship Id="rId5" Type="http://schemas.openxmlformats.org/officeDocument/2006/relationships/image" Target="../media/image87.gif"/><Relationship Id="rId4" Type="http://schemas.openxmlformats.org/officeDocument/2006/relationships/image" Target="../media/image86.JPG"/><Relationship Id="rId9" Type="http://schemas.openxmlformats.org/officeDocument/2006/relationships/image" Target="../media/image9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G"/><Relationship Id="rId7" Type="http://schemas.openxmlformats.org/officeDocument/2006/relationships/image" Target="../media/image10.gif"/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6.gif"/><Relationship Id="rId5" Type="http://schemas.openxmlformats.org/officeDocument/2006/relationships/image" Target="../media/image95.gif"/><Relationship Id="rId4" Type="http://schemas.openxmlformats.org/officeDocument/2006/relationships/image" Target="../media/image9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2.xml"/><Relationship Id="rId4" Type="http://schemas.openxmlformats.org/officeDocument/2006/relationships/image" Target="../media/image99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16778" y="1004406"/>
            <a:ext cx="3272590" cy="1564105"/>
          </a:xfrm>
        </p:spPr>
        <p:txBody>
          <a:bodyPr/>
          <a:lstStyle/>
          <a:p>
            <a:r>
              <a:rPr lang="fr-FR" sz="2400" dirty="0" smtClean="0">
                <a:solidFill>
                  <a:srgbClr val="FFFF00"/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Voyage au Canada avec Jean-Pierre et Fifille : Prêt ? Alors c’est parti .</a:t>
            </a:r>
            <a:r>
              <a:rPr lang="fr-FR" sz="2400" dirty="0" smtClean="0">
                <a:solidFill>
                  <a:srgbClr val="FFFF00"/>
                </a:solidFill>
                <a:latin typeface="AdelonSerial-Heavy" panose="00000900000000000000" pitchFamily="2" charset="0"/>
              </a:rPr>
              <a:t/>
            </a:r>
            <a:br>
              <a:rPr lang="fr-FR" sz="2400" dirty="0" smtClean="0">
                <a:solidFill>
                  <a:srgbClr val="FFFF00"/>
                </a:solidFill>
                <a:latin typeface="AdelonSerial-Heavy" panose="00000900000000000000" pitchFamily="2" charset="0"/>
              </a:rPr>
            </a:br>
            <a:endParaRPr lang="fr-FR" sz="2400" dirty="0">
              <a:solidFill>
                <a:srgbClr val="FFFF00"/>
              </a:solidFill>
              <a:latin typeface="AdelonSerial-Heavy" panose="00000900000000000000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86" y="862136"/>
            <a:ext cx="6889583" cy="5171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70" y="2191752"/>
            <a:ext cx="3296382" cy="247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66" y="5208090"/>
            <a:ext cx="952500" cy="76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785" y="5317163"/>
            <a:ext cx="1208755" cy="10728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270" y="2247318"/>
            <a:ext cx="3296382" cy="2474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Rectangle 8"/>
          <p:cNvSpPr/>
          <p:nvPr/>
        </p:nvSpPr>
        <p:spPr>
          <a:xfrm>
            <a:off x="7916778" y="5749934"/>
            <a:ext cx="17259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accent4"/>
                </a:solidFill>
                <a:latin typeface="Brush-Script-CE" panose="00000400000000000000" pitchFamily="2" charset="0"/>
                <a:ea typeface="Brush-Script-CE" panose="00000400000000000000" pitchFamily="2" charset="0"/>
              </a:rPr>
              <a:t>Cliquez ici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2766" y="5848438"/>
            <a:ext cx="497172" cy="37785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922295" y="5333574"/>
            <a:ext cx="17328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FF0000"/>
                </a:solidFill>
                <a:latin typeface="Matura MT Script Capitals" panose="03020802060602070202" pitchFamily="66" charset="0"/>
              </a:rPr>
              <a:t>Mettre le son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4" y="5028203"/>
            <a:ext cx="1466850" cy="103822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25" y="3526992"/>
            <a:ext cx="1619250" cy="16954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470" y="1264964"/>
            <a:ext cx="1853575" cy="1853575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53" y="749439"/>
            <a:ext cx="1639863" cy="16398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81" y="2823411"/>
            <a:ext cx="844074" cy="787802"/>
          </a:xfrm>
          <a:prstGeom prst="rect">
            <a:avLst/>
          </a:prstGeom>
        </p:spPr>
      </p:pic>
      <p:pic>
        <p:nvPicPr>
          <p:cNvPr id="18" name="12 - Nikka Costa - So glad I have yo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2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683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0417" y="829288"/>
            <a:ext cx="9468930" cy="951385"/>
          </a:xfrm>
        </p:spPr>
        <p:txBody>
          <a:bodyPr/>
          <a:lstStyle/>
          <a:p>
            <a:r>
              <a:rPr lang="fr-FR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Les vacances se </a:t>
            </a:r>
            <a:r>
              <a:rPr lang="fr-FR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feront </a:t>
            </a:r>
            <a:r>
              <a:rPr lang="fr-FR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avec </a:t>
            </a:r>
            <a:r>
              <a:rPr lang="fr-FR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ce </a:t>
            </a:r>
            <a:r>
              <a:rPr lang="fr-FR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nes-Xbold" panose="00000400000000000000" pitchFamily="2" charset="0"/>
              </a:rPr>
              <a:t>véhicule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9" y="2430975"/>
            <a:ext cx="5694932" cy="42750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389" y="2407257"/>
            <a:ext cx="5726529" cy="42987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271" y="2681539"/>
            <a:ext cx="571500" cy="6286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292" y="5457215"/>
            <a:ext cx="1724025" cy="11525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490" y="5829300"/>
            <a:ext cx="8382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0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7832" y="805226"/>
            <a:ext cx="9709484" cy="1023574"/>
          </a:xfrm>
        </p:spPr>
        <p:txBody>
          <a:bodyPr/>
          <a:lstStyle/>
          <a:p>
            <a:r>
              <a:rPr lang="fr-FR" sz="2800" b="1" i="1" dirty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ademy Engraved LET" pitchFamily="2" charset="0"/>
              </a:rPr>
              <a:t>Jean-Pierre au volant et Fifille pour la restauration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16" y="2394887"/>
            <a:ext cx="5762584" cy="42762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6" y="2364528"/>
            <a:ext cx="5736957" cy="4306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83" y="4394033"/>
            <a:ext cx="847725" cy="4762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2022" y="5670966"/>
            <a:ext cx="10191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65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16768" y="973668"/>
            <a:ext cx="8099599" cy="706964"/>
          </a:xfrm>
        </p:spPr>
        <p:txBody>
          <a:bodyPr/>
          <a:lstStyle/>
          <a:p>
            <a:r>
              <a:rPr lang="fr-FR" sz="3200" dirty="0" smtClean="0">
                <a:solidFill>
                  <a:srgbClr val="00B0F0"/>
                </a:solidFill>
                <a:latin typeface="Agnes-Xbold" panose="00000400000000000000" pitchFamily="2" charset="0"/>
              </a:rPr>
              <a:t>La route est longue mais ça vaut le détour</a:t>
            </a:r>
            <a:endParaRPr lang="fr-FR" sz="3200" dirty="0">
              <a:solidFill>
                <a:srgbClr val="00B0F0"/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3" y="2367360"/>
            <a:ext cx="5779154" cy="433824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5" y="2352674"/>
            <a:ext cx="5798719" cy="43529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5969">
            <a:off x="2214311" y="2663214"/>
            <a:ext cx="3701006" cy="2681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8" y="5510463"/>
            <a:ext cx="758204" cy="119513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084" y="5360913"/>
            <a:ext cx="12001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77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7670" y="1167608"/>
            <a:ext cx="10694778" cy="706964"/>
          </a:xfrm>
        </p:spPr>
        <p:txBody>
          <a:bodyPr/>
          <a:lstStyle/>
          <a:p>
            <a:r>
              <a:rPr lang="fr-FR" dirty="0" smtClean="0">
                <a:solidFill>
                  <a:srgbClr val="92D050"/>
                </a:solidFill>
                <a:latin typeface="Abilene" panose="00000400000000000000" pitchFamily="2" charset="0"/>
              </a:rPr>
              <a:t>Lacs Canadiens </a:t>
            </a:r>
            <a:r>
              <a:rPr lang="fr-FR" dirty="0">
                <a:solidFill>
                  <a:srgbClr val="92D050"/>
                </a:solidFill>
                <a:latin typeface="Abilene" panose="00000400000000000000" pitchFamily="2" charset="0"/>
              </a:rPr>
              <a:t>dans le parc naturel de la Mauricie</a:t>
            </a:r>
            <a:r>
              <a:rPr lang="fr-FR" sz="2800" dirty="0">
                <a:solidFill>
                  <a:srgbClr val="92D050"/>
                </a:solidFill>
                <a:latin typeface="Abilene" panose="00000400000000000000" pitchFamily="2" charset="0"/>
              </a:rPr>
              <a:t/>
            </a:r>
            <a:br>
              <a:rPr lang="fr-FR" sz="2800" dirty="0">
                <a:solidFill>
                  <a:srgbClr val="92D050"/>
                </a:solidFill>
                <a:latin typeface="Abilene" panose="00000400000000000000" pitchFamily="2" charset="0"/>
              </a:rPr>
            </a:br>
            <a:endParaRPr lang="fr-FR" sz="2800" dirty="0">
              <a:solidFill>
                <a:srgbClr val="92D050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43" y="2414976"/>
            <a:ext cx="5811416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518" y="2414976"/>
            <a:ext cx="5798979" cy="4353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156" y="2788820"/>
            <a:ext cx="962025" cy="9048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507" y="5188117"/>
            <a:ext cx="114300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80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0496" y="973668"/>
            <a:ext cx="8965872" cy="706964"/>
          </a:xfrm>
        </p:spPr>
        <p:txBody>
          <a:bodyPr/>
          <a:lstStyle/>
          <a:p>
            <a:r>
              <a:rPr lang="fr-FR" sz="4000" dirty="0" smtClean="0">
                <a:solidFill>
                  <a:srgbClr val="FFFF00"/>
                </a:solidFill>
                <a:latin typeface="CommercialScriptTwo" panose="00000400000000000000" pitchFamily="2" charset="0"/>
              </a:rPr>
              <a:t>Un </a:t>
            </a:r>
            <a:r>
              <a:rPr lang="fr-FR" sz="4000" dirty="0">
                <a:solidFill>
                  <a:srgbClr val="FFFF00"/>
                </a:solidFill>
                <a:latin typeface="CommercialScriptTwo" panose="00000400000000000000" pitchFamily="2" charset="0"/>
              </a:rPr>
              <a:t>refuge pour le ski de fond en hiver</a:t>
            </a:r>
            <a:endParaRPr lang="fr-FR" sz="4000" dirty="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2" y="2382424"/>
            <a:ext cx="5743059" cy="43111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49674"/>
            <a:ext cx="5983204" cy="4491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1004" y="3598445"/>
            <a:ext cx="838200" cy="11049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416" y="3374858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7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33926" y="793195"/>
            <a:ext cx="4596063" cy="706964"/>
          </a:xfrm>
        </p:spPr>
        <p:txBody>
          <a:bodyPr/>
          <a:lstStyle/>
          <a:p>
            <a:r>
              <a:rPr lang="fr-FR" sz="2800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Chute </a:t>
            </a:r>
            <a:r>
              <a:rPr lang="fr-FR" sz="2800" dirty="0">
                <a:solidFill>
                  <a:srgbClr val="03F737"/>
                </a:solidFill>
                <a:latin typeface="Matura MT Script Capitals" panose="03020802060602070202" pitchFamily="66" charset="0"/>
              </a:rPr>
              <a:t>de </a:t>
            </a:r>
            <a:r>
              <a:rPr lang="fr-FR" sz="2800" dirty="0" err="1">
                <a:solidFill>
                  <a:srgbClr val="03F737"/>
                </a:solidFill>
                <a:latin typeface="Matura MT Script Capitals" panose="03020802060602070202" pitchFamily="66" charset="0"/>
              </a:rPr>
              <a:t>Shewenegan</a:t>
            </a:r>
            <a:r>
              <a:rPr lang="fr-FR" sz="2800" dirty="0">
                <a:solidFill>
                  <a:srgbClr val="03F737"/>
                </a:solidFill>
                <a:latin typeface="Matura MT Script Capitals" panose="03020802060602070202" pitchFamily="66" charset="0"/>
              </a:rPr>
              <a:t> </a:t>
            </a:r>
            <a:endParaRPr lang="fr-FR" sz="2800" dirty="0">
              <a:solidFill>
                <a:srgbClr val="03F737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52" y="2394424"/>
            <a:ext cx="5791185" cy="43472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263" y="2432820"/>
            <a:ext cx="5799221" cy="4353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4358" y="5877614"/>
            <a:ext cx="1062790" cy="74727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904" y="2209171"/>
            <a:ext cx="1047750" cy="800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50506" y="976939"/>
            <a:ext cx="3561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Lac </a:t>
            </a:r>
            <a:r>
              <a:rPr lang="fr-FR" sz="2800" dirty="0">
                <a:solidFill>
                  <a:srgbClr val="03F737"/>
                </a:solidFill>
                <a:latin typeface="Matura MT Script Capitals" panose="03020802060602070202" pitchFamily="66" charset="0"/>
              </a:rPr>
              <a:t>Mc </a:t>
            </a:r>
            <a:r>
              <a:rPr lang="fr-FR" sz="2800" dirty="0" err="1">
                <a:solidFill>
                  <a:srgbClr val="03F737"/>
                </a:solidFill>
                <a:latin typeface="Matura MT Script Capitals" panose="03020802060602070202" pitchFamily="66" charset="0"/>
              </a:rPr>
              <a:t>Laren</a:t>
            </a:r>
            <a:endParaRPr lang="fr-FR" sz="2800" dirty="0">
              <a:solidFill>
                <a:srgbClr val="03F737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4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13811" y="973668"/>
            <a:ext cx="7702556" cy="706964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Matura MT Script Capitals" panose="03020802060602070202" pitchFamily="66" charset="0"/>
              </a:rPr>
              <a:t>Le castor vous souhaite la bienvenue</a:t>
            </a:r>
            <a:endParaRPr lang="fr-FR" dirty="0"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84" y="2358298"/>
            <a:ext cx="5839311" cy="43833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2379737"/>
            <a:ext cx="5810750" cy="43619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92" y="5671886"/>
            <a:ext cx="952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516" y="6148136"/>
            <a:ext cx="2381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5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65" y="1792705"/>
            <a:ext cx="11967095" cy="492317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974557" y="314462"/>
            <a:ext cx="89514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accent5">
                    <a:lumMod val="50000"/>
                  </a:schemeClr>
                </a:solidFill>
                <a:latin typeface="ComicType-Heavy" panose="00000900000000000000" pitchFamily="2" charset="0"/>
              </a:rPr>
              <a:t>magnifique </a:t>
            </a:r>
            <a:r>
              <a:rPr lang="fr-FR" sz="1600" dirty="0" smtClean="0">
                <a:solidFill>
                  <a:schemeClr val="accent5">
                    <a:lumMod val="50000"/>
                  </a:schemeClr>
                </a:solidFill>
                <a:latin typeface="ComicType-Heavy" panose="00000900000000000000" pitchFamily="2" charset="0"/>
              </a:rPr>
              <a:t>panorama parmi </a:t>
            </a:r>
            <a:r>
              <a:rPr lang="fr-FR" sz="1600" dirty="0" smtClean="0">
                <a:solidFill>
                  <a:schemeClr val="accent5">
                    <a:lumMod val="50000"/>
                  </a:schemeClr>
                </a:solidFill>
                <a:latin typeface="ComicType-Heavy" panose="00000900000000000000" pitchFamily="2" charset="0"/>
              </a:rPr>
              <a:t>d’ </a:t>
            </a:r>
            <a:r>
              <a:rPr lang="fr-FR" sz="1600" dirty="0" smtClean="0">
                <a:solidFill>
                  <a:schemeClr val="accent5">
                    <a:lumMod val="50000"/>
                  </a:schemeClr>
                </a:solidFill>
                <a:latin typeface="ComicType-Heavy" panose="00000900000000000000" pitchFamily="2" charset="0"/>
              </a:rPr>
              <a:t>innombrables superbes vues du Canada  </a:t>
            </a:r>
            <a:endParaRPr lang="fr-FR" sz="1600" dirty="0">
              <a:solidFill>
                <a:schemeClr val="accent5">
                  <a:lumMod val="50000"/>
                </a:schemeClr>
              </a:solidFill>
              <a:latin typeface="ComicType-Heavy" panose="0000090000000000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628" y="280919"/>
            <a:ext cx="1005811" cy="13929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6" y="436447"/>
            <a:ext cx="962527" cy="129681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53" y="977372"/>
            <a:ext cx="8164006" cy="44300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363" y="637674"/>
            <a:ext cx="1027929" cy="103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06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6000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Bon appétit Marie-Charlotte</a:t>
            </a:r>
            <a:endParaRPr lang="fr-FR" sz="6000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1" y="2389166"/>
            <a:ext cx="5782161" cy="43404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070" y="2389166"/>
            <a:ext cx="5851367" cy="43924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4519" cy="4383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2346" y="1"/>
            <a:ext cx="629653" cy="47224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6569" y="1899887"/>
            <a:ext cx="545432" cy="54543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9" y="1804737"/>
            <a:ext cx="523143" cy="586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43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61147" y="973668"/>
            <a:ext cx="7955220" cy="706964"/>
          </a:xfrm>
        </p:spPr>
        <p:txBody>
          <a:bodyPr/>
          <a:lstStyle/>
          <a:p>
            <a:r>
              <a:rPr lang="fr-FR" sz="6000" dirty="0" smtClean="0">
                <a:solidFill>
                  <a:srgbClr val="FFC000"/>
                </a:solidFill>
                <a:latin typeface="Brush-Script-CE" panose="00000400000000000000" pitchFamily="2" charset="0"/>
                <a:ea typeface="Brush-Script-CE" panose="00000400000000000000" pitchFamily="2" charset="0"/>
              </a:rPr>
              <a:t>Pas de régime en vacances </a:t>
            </a:r>
            <a:endParaRPr lang="fr-FR" sz="6000" dirty="0">
              <a:solidFill>
                <a:srgbClr val="FFC000"/>
              </a:solidFill>
              <a:latin typeface="Brush-Script-CE" panose="00000400000000000000" pitchFamily="2" charset="0"/>
              <a:ea typeface="Brush-Script-CE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" y="2382253"/>
            <a:ext cx="5885474" cy="441805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35609"/>
            <a:ext cx="5947611" cy="44646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3" y="0"/>
            <a:ext cx="1171574" cy="44516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6706" y="64613"/>
            <a:ext cx="1106905" cy="42868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737" y="0"/>
            <a:ext cx="876300" cy="445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6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6600" dirty="0" smtClean="0">
                <a:solidFill>
                  <a:srgbClr val="92D050"/>
                </a:solidFill>
                <a:latin typeface="Monotype Corsiva" panose="03010101010201010101" pitchFamily="66" charset="0"/>
              </a:rPr>
              <a:t>On ne se laisse pas abattre </a:t>
            </a:r>
            <a:endParaRPr lang="fr-FR" sz="6600" dirty="0">
              <a:solidFill>
                <a:srgbClr val="92D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62" y="2319040"/>
            <a:ext cx="5945621" cy="446320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1270" y="2319040"/>
            <a:ext cx="3354193" cy="44722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373" y="5787189"/>
            <a:ext cx="2003926" cy="99505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83" y="2425177"/>
            <a:ext cx="875598" cy="141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4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97832" y="973667"/>
            <a:ext cx="9218535" cy="758879"/>
          </a:xfrm>
        </p:spPr>
        <p:txBody>
          <a:bodyPr/>
          <a:lstStyle/>
          <a:p>
            <a:r>
              <a:rPr lang="fr-FR" sz="3200" dirty="0" smtClean="0">
                <a:solidFill>
                  <a:srgbClr val="FFFF00"/>
                </a:solidFill>
                <a:latin typeface="Matura MT Script Capitals" panose="03020802060602070202" pitchFamily="66" charset="0"/>
              </a:rPr>
              <a:t>Encore un petit verre      et ensuite : au dodo . </a:t>
            </a:r>
            <a:endParaRPr lang="fr-FR" sz="3200" dirty="0">
              <a:solidFill>
                <a:srgbClr val="FFFF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99" y="2352136"/>
            <a:ext cx="5925596" cy="4448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949" y="2352136"/>
            <a:ext cx="5925596" cy="444816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777" y="742950"/>
            <a:ext cx="809625" cy="8001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913" y="551948"/>
            <a:ext cx="1592026" cy="118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6286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68642" y="973668"/>
            <a:ext cx="8147725" cy="706964"/>
          </a:xfrm>
        </p:spPr>
        <p:txBody>
          <a:bodyPr/>
          <a:lstStyle/>
          <a:p>
            <a:r>
              <a:rPr lang="fr-FR" sz="4800" b="1" dirty="0" smtClean="0">
                <a:solidFill>
                  <a:srgbClr val="03F737"/>
                </a:solidFill>
                <a:latin typeface="French Script MT" panose="03020402040607040605" pitchFamily="66" charset="0"/>
              </a:rPr>
              <a:t>Un peu de fraicheur par cette chaleur torride </a:t>
            </a:r>
            <a:endParaRPr lang="fr-FR" sz="4800" b="1" dirty="0">
              <a:solidFill>
                <a:srgbClr val="03F737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53" y="2407972"/>
            <a:ext cx="5847347" cy="43894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8" y="2447000"/>
            <a:ext cx="5715000" cy="42900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773" y="4241531"/>
            <a:ext cx="2038350" cy="24955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74" y="3415005"/>
            <a:ext cx="13716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Matura MT Script Capitals" panose="03020802060602070202" pitchFamily="66" charset="0"/>
              </a:rPr>
              <a:t>On ne s’en lasse pas de ses superbes vues</a:t>
            </a:r>
            <a:endParaRPr lang="fr-FR" dirty="0">
              <a:solidFill>
                <a:srgbClr val="FF0000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1" y="2357519"/>
            <a:ext cx="5894173" cy="4424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49" y="2373787"/>
            <a:ext cx="5872504" cy="44083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04" y="3996919"/>
            <a:ext cx="1428750" cy="116205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460" y="4287431"/>
            <a:ext cx="57150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51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09568" y="973668"/>
            <a:ext cx="7506799" cy="706964"/>
          </a:xfrm>
        </p:spPr>
        <p:txBody>
          <a:bodyPr/>
          <a:lstStyle/>
          <a:p>
            <a:r>
              <a:rPr lang="fr-FR" dirty="0" smtClean="0">
                <a:latin typeface="Script-S850" panose="00000400000000000000" pitchFamily="2" charset="0"/>
              </a:rPr>
              <a:t>Il est sérieux , Fifille surveille </a:t>
            </a:r>
            <a:endParaRPr lang="fr-FR" dirty="0">
              <a:latin typeface="Script-S850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8" y="2409569"/>
            <a:ext cx="5820032" cy="43689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357" y="2409569"/>
            <a:ext cx="5824838" cy="43725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29" y="6002605"/>
            <a:ext cx="1235676" cy="77588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254" y="5104182"/>
            <a:ext cx="1506881" cy="167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47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x" panose="00000400000000000000" pitchFamily="2" charset="0"/>
              </a:rPr>
              <a:t>Une chose est certaine : c’est une voiture .</a:t>
            </a:r>
            <a:endParaRPr lang="fr-F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x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" y="2360141"/>
            <a:ext cx="5871032" cy="4407209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138" y="2336113"/>
            <a:ext cx="5903040" cy="4431237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756" y="5577050"/>
            <a:ext cx="2277244" cy="1280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225" y="2360141"/>
            <a:ext cx="571500" cy="62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3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31989" y="973668"/>
            <a:ext cx="7284378" cy="706964"/>
          </a:xfrm>
        </p:spPr>
        <p:txBody>
          <a:bodyPr/>
          <a:lstStyle/>
          <a:p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Il va falloir </a:t>
            </a:r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penser </a:t>
            </a:r>
            <a:r>
              <a:rPr lang="fr-FR" dirty="0" smtClean="0">
                <a:solidFill>
                  <a:srgbClr val="03F737"/>
                </a:solidFill>
                <a:latin typeface="Matura MT Script Capitals" panose="03020802060602070202" pitchFamily="66" charset="0"/>
              </a:rPr>
              <a:t>à rentrer </a:t>
            </a:r>
            <a:endParaRPr lang="fr-FR" dirty="0">
              <a:solidFill>
                <a:srgbClr val="03F737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24" y="2435797"/>
            <a:ext cx="5647038" cy="4239064"/>
          </a:xfrm>
          <a:prstGeom prst="round2DiagRect">
            <a:avLst>
              <a:gd name="adj1" fmla="val 16667"/>
              <a:gd name="adj2" fmla="val 4294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467" y="2350774"/>
            <a:ext cx="5760301" cy="4324087"/>
          </a:xfrm>
          <a:prstGeom prst="round2DiagRect">
            <a:avLst>
              <a:gd name="adj1" fmla="val 16667"/>
              <a:gd name="adj2" fmla="val 169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665" y="5695723"/>
            <a:ext cx="1013254" cy="97913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178" y="4766619"/>
            <a:ext cx="952500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02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7" y="924241"/>
            <a:ext cx="8761413" cy="706964"/>
          </a:xfrm>
        </p:spPr>
        <p:txBody>
          <a:bodyPr/>
          <a:lstStyle/>
          <a:p>
            <a:r>
              <a:rPr lang="fr-FR" sz="5400" dirty="0" smtClean="0">
                <a:solidFill>
                  <a:srgbClr val="25B6FF"/>
                </a:solidFill>
                <a:latin typeface="Vladimir Script" panose="03050402040407070305" pitchFamily="66" charset="0"/>
              </a:rPr>
              <a:t> À </a:t>
            </a:r>
            <a:r>
              <a:rPr lang="fr-FR" sz="5400" dirty="0">
                <a:solidFill>
                  <a:srgbClr val="25B6FF"/>
                </a:solidFill>
                <a:latin typeface="Vladimir Script" panose="03050402040407070305" pitchFamily="66" charset="0"/>
              </a:rPr>
              <a:t>la poursuite des baleines" </a:t>
            </a:r>
            <a:endParaRPr lang="fr-FR" sz="5400" dirty="0">
              <a:solidFill>
                <a:srgbClr val="25B6FF"/>
              </a:solidFill>
              <a:latin typeface="Vladimir Script" panose="03050402040407070305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72" y="2227334"/>
            <a:ext cx="3298460" cy="43979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602" y="2256311"/>
            <a:ext cx="3400296" cy="453372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094" y="2381980"/>
            <a:ext cx="3284311" cy="437908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419" y="5997291"/>
            <a:ext cx="1012955" cy="792747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271" y="6017741"/>
            <a:ext cx="1473331" cy="84025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1864" y="572158"/>
            <a:ext cx="1533525" cy="13716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7102" y="2395723"/>
            <a:ext cx="1333500" cy="9525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419" y="2455000"/>
            <a:ext cx="1206392" cy="48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23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51470" y="973668"/>
            <a:ext cx="8964898" cy="706964"/>
          </a:xfrm>
        </p:spPr>
        <p:txBody>
          <a:bodyPr/>
          <a:lstStyle/>
          <a:p>
            <a:r>
              <a:rPr lang="fr-FR" sz="6000" dirty="0" smtClean="0">
                <a:solidFill>
                  <a:srgbClr val="03F737"/>
                </a:solidFill>
                <a:latin typeface="French Script MT" panose="03020402040607040605" pitchFamily="66" charset="0"/>
              </a:rPr>
              <a:t>Vite 2014 que l’on retourne au Canada</a:t>
            </a:r>
            <a:endParaRPr lang="fr-FR" sz="6000" dirty="0">
              <a:solidFill>
                <a:srgbClr val="03F737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7" y="2357521"/>
            <a:ext cx="5881817" cy="44153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49" y="2357521"/>
            <a:ext cx="5869459" cy="44060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23" y="75932"/>
            <a:ext cx="355293" cy="386642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137" y="7970"/>
            <a:ext cx="1609725" cy="4572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880" y="7970"/>
            <a:ext cx="1210963" cy="47901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865" y="2386913"/>
            <a:ext cx="1937952" cy="1937952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69" y="2255622"/>
            <a:ext cx="2346755" cy="2346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16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45958" y="601579"/>
            <a:ext cx="9613231" cy="1239253"/>
          </a:xfrm>
        </p:spPr>
        <p:txBody>
          <a:bodyPr/>
          <a:lstStyle/>
          <a:p>
            <a:r>
              <a:rPr lang="fr-FR" sz="2000" dirty="0" smtClean="0"/>
              <a:t>       </a:t>
            </a:r>
            <a: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  <a:t>Certainement le plus beau cliché de la complicité d’un père et sa fille .</a:t>
            </a:r>
            <a:b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</a:br>
            <a:r>
              <a:rPr lang="fr-FR" sz="3200" dirty="0" smtClean="0">
                <a:solidFill>
                  <a:srgbClr val="FFFF00"/>
                </a:solidFill>
                <a:latin typeface="Casual" panose="00000400000000000000" pitchFamily="2" charset="0"/>
                <a:ea typeface="Casual" panose="00000400000000000000" pitchFamily="2" charset="0"/>
              </a:rPr>
              <a:t>Dommage n’avoir pas toujours des enfants identiques , la vie est ainsi faite .</a:t>
            </a:r>
            <a:endParaRPr lang="fr-FR" sz="3200" dirty="0">
              <a:solidFill>
                <a:srgbClr val="FFFF00"/>
              </a:solidFill>
              <a:latin typeface="Casual" panose="00000400000000000000" pitchFamily="2" charset="0"/>
              <a:ea typeface="Casual" panose="00000400000000000000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19" y="2656572"/>
            <a:ext cx="5607353" cy="410167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767" y="2266420"/>
            <a:ext cx="5205061" cy="232515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364" y="4526932"/>
            <a:ext cx="5269464" cy="233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80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380"/>
            <a:ext cx="12188792" cy="761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444</TotalTime>
  <Words>167</Words>
  <Application>Microsoft Office PowerPoint</Application>
  <PresentationFormat>Grand écran</PresentationFormat>
  <Paragraphs>24</Paragraphs>
  <Slides>22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18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41" baseType="lpstr">
      <vt:lpstr>Abilene</vt:lpstr>
      <vt:lpstr>Academy Engraved LET</vt:lpstr>
      <vt:lpstr>AdelonSerial-Heavy</vt:lpstr>
      <vt:lpstr>Agnes-Xbold</vt:lpstr>
      <vt:lpstr>Arial</vt:lpstr>
      <vt:lpstr>Brush-Script-CE</vt:lpstr>
      <vt:lpstr>Casual</vt:lpstr>
      <vt:lpstr>Century Gothic</vt:lpstr>
      <vt:lpstr>ComicType-Heavy</vt:lpstr>
      <vt:lpstr>Comix</vt:lpstr>
      <vt:lpstr>CommercialScriptTwo</vt:lpstr>
      <vt:lpstr>Curacao</vt:lpstr>
      <vt:lpstr>French Script MT</vt:lpstr>
      <vt:lpstr>Matura MT Script Capitals</vt:lpstr>
      <vt:lpstr>Monotype Corsiva</vt:lpstr>
      <vt:lpstr>Script-S850</vt:lpstr>
      <vt:lpstr>Vladimir Script</vt:lpstr>
      <vt:lpstr>Wingdings 3</vt:lpstr>
      <vt:lpstr>Direction Ion</vt:lpstr>
      <vt:lpstr>Voyage au Canada avec Jean-Pierre et Fifille : Prêt ? Alors c’est parti . </vt:lpstr>
      <vt:lpstr>Les vacances se feront avec ce véhicule</vt:lpstr>
      <vt:lpstr>Jean-Pierre au volant et Fifille pour la restauration</vt:lpstr>
      <vt:lpstr>La route est longue mais ça vaut le détour</vt:lpstr>
      <vt:lpstr>Lacs Canadiens dans le parc naturel de la Mauricie </vt:lpstr>
      <vt:lpstr>Un refuge pour le ski de fond en hiver</vt:lpstr>
      <vt:lpstr>Chute de Shewenegan </vt:lpstr>
      <vt:lpstr>Le castor vous souhaite la bienvenue</vt:lpstr>
      <vt:lpstr>Présentation PowerPoint</vt:lpstr>
      <vt:lpstr>Bon appétit Marie-Charlotte</vt:lpstr>
      <vt:lpstr>Pas de régime en vacances </vt:lpstr>
      <vt:lpstr>On ne se laisse pas abattre </vt:lpstr>
      <vt:lpstr>Encore un petit verre      et ensuite : au dodo . </vt:lpstr>
      <vt:lpstr>Un peu de fraicheur par cette chaleur torride </vt:lpstr>
      <vt:lpstr>On ne s’en lasse pas de ses superbes vues</vt:lpstr>
      <vt:lpstr>Il est sérieux , Fifille surveille </vt:lpstr>
      <vt:lpstr>Une chose est certaine : c’est une voiture .</vt:lpstr>
      <vt:lpstr>Il va falloir penser à rentrer </vt:lpstr>
      <vt:lpstr> À la poursuite des baleines" </vt:lpstr>
      <vt:lpstr>Vite 2014 que l’on retourne au Canada</vt:lpstr>
      <vt:lpstr>       Certainement le plus beau cliché de la complicité d’un père et sa fille . Dommage n’avoir pas toujours des enfants identiques , la vie est ainsi faite .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Voyage au Canada avec Jean-Pierre et Fifille : Prêt ? Alors c’est parti .</dc:title>
  <dc:creator>Messager Michel</dc:creator>
  <cp:lastModifiedBy>Messager Michel</cp:lastModifiedBy>
  <cp:revision>41</cp:revision>
  <dcterms:created xsi:type="dcterms:W3CDTF">2013-08-21T13:11:41Z</dcterms:created>
  <dcterms:modified xsi:type="dcterms:W3CDTF">2013-08-26T11:16:32Z</dcterms:modified>
</cp:coreProperties>
</file>