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9877-38C3-4FF8-944F-B7FE6BF15BE5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F163E-F081-4D32-BBB0-A07BB26C7C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54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1A6B5C0-FE56-48C3-9A8D-323045FD2893}" type="slidenum">
              <a:rPr lang="fr-FR">
                <a:solidFill>
                  <a:srgbClr val="000000"/>
                </a:solidFill>
              </a:rPr>
              <a:pPr eaLnBrk="1" hangingPunct="1"/>
              <a:t>9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536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  <p:sp>
        <p:nvSpPr>
          <p:cNvPr id="15365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1C0CFB5-6A8B-469A-8F07-CE9BD1384094}" type="slidenum">
              <a:rPr lang="fr-FR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25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80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67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3618-EC22-44F0-A0EF-A0BE3029F0AC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802C-395B-4A18-B5A1-4D2C852B7C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781551"/>
      </p:ext>
    </p:extLst>
  </p:cSld>
  <p:clrMapOvr>
    <a:masterClrMapping/>
  </p:clrMapOvr>
  <p:transition spd="slow" advClick="0" advTm="24000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7E44-154B-4798-ADFA-2ED8660C8A2A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9769-62EF-46BB-8D67-B583C77C6F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7438"/>
      </p:ext>
    </p:extLst>
  </p:cSld>
  <p:clrMapOvr>
    <a:masterClrMapping/>
  </p:clrMapOvr>
  <p:transition spd="slow" advClick="0" advTm="24000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04D6-A6E8-4059-BDAD-984FB4EE6EAC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6DC9-90A0-4106-80DB-573A814C0A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230647"/>
      </p:ext>
    </p:extLst>
  </p:cSld>
  <p:clrMapOvr>
    <a:masterClrMapping/>
  </p:clrMapOvr>
  <p:transition spd="slow" advClick="0" advTm="24000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0C77-3485-4633-B68B-A8B8B3C2012B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6D02-2523-4975-BF04-EB43850828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57547"/>
      </p:ext>
    </p:extLst>
  </p:cSld>
  <p:clrMapOvr>
    <a:masterClrMapping/>
  </p:clrMapOvr>
  <p:transition spd="slow" advClick="0" advTm="24000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F777-0252-4A36-A5ED-2293F6414042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35FD-CB4C-4A88-91CF-FF742B5021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286071"/>
      </p:ext>
    </p:extLst>
  </p:cSld>
  <p:clrMapOvr>
    <a:masterClrMapping/>
  </p:clrMapOvr>
  <p:transition spd="slow" advClick="0" advTm="24000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073A-C00D-4004-B783-A4B197EA810E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F23E-F3A1-4BA9-8AD4-A40C336FDF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04988"/>
      </p:ext>
    </p:extLst>
  </p:cSld>
  <p:clrMapOvr>
    <a:masterClrMapping/>
  </p:clrMapOvr>
  <p:transition spd="slow" advClick="0" advTm="24000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50BF-2470-4BCD-B128-6304DCE47A6D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3067-6462-4D57-A689-05766B1188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049817"/>
      </p:ext>
    </p:extLst>
  </p:cSld>
  <p:clrMapOvr>
    <a:masterClrMapping/>
  </p:clrMapOvr>
  <p:transition spd="slow" advClick="0" advTm="24000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806E-5082-46EB-94E7-1E0920943B2A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F521-B06E-40BC-89D2-28ADD481F3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997175"/>
      </p:ext>
    </p:extLst>
  </p:cSld>
  <p:clrMapOvr>
    <a:masterClrMapping/>
  </p:clrMapOvr>
  <p:transition spd="slow" advClick="0" advTm="2400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125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D6D6-0BED-4EC1-8E67-8DB90CF7E128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52F2-C6E6-4DC2-A26C-243C3E929A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011926"/>
      </p:ext>
    </p:extLst>
  </p:cSld>
  <p:clrMapOvr>
    <a:masterClrMapping/>
  </p:clrMapOvr>
  <p:transition spd="slow" advClick="0" advTm="24000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C7453-DFB4-461F-B9BF-F3DEE8F1504A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A9D1-6883-4EF0-9DC1-1D5D55D1B3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174086"/>
      </p:ext>
    </p:extLst>
  </p:cSld>
  <p:clrMapOvr>
    <a:masterClrMapping/>
  </p:clrMapOvr>
  <p:transition spd="slow" advClick="0" advTm="24000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D0B4-2AD8-4957-9213-32693F030657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F4224-4C30-4C96-A8E9-A47F869193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137104"/>
      </p:ext>
    </p:extLst>
  </p:cSld>
  <p:clrMapOvr>
    <a:masterClrMapping/>
  </p:clrMapOvr>
  <p:transition spd="slow" advClick="0" advTm="2400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66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15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5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88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84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7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1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6D2-0E9D-4790-B5C7-D059B35BC966}" type="datetimeFigureOut">
              <a:rPr lang="fr-FR" smtClean="0"/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4092D-91B8-4599-9594-634EC4640B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79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BDE79A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8A1E8A75-DB9B-419F-86FA-3CD982BEB89E}" type="datetimeFigureOut">
              <a:rPr lang="fr-FR"/>
              <a:pPr>
                <a:defRPr/>
              </a:pPr>
              <a:t>26/08/2013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BDE79A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BDE79A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2DC0CBC-1564-4E56-8D4C-28530DDBF4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2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4000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mamietitine.centerblog.net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vote.weborama.fr/fcgi-bin/vote.fcgi?ID=281160&amp;=1&amp;R1=1&amp;R9=1&amp;R3=1&amp;R7=1&amp;R6=1&amp;R4=1&amp;R5=1&amp;R8=1&amp;R2=1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hyperlink" Target="http://ppsmania.net/" TargetMode="External"/><Relationship Id="rId4" Type="http://schemas.openxmlformats.org/officeDocument/2006/relationships/image" Target="../media/image28.gif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Rectangle 10"/>
          <p:cNvSpPr/>
          <p:nvPr/>
        </p:nvSpPr>
        <p:spPr>
          <a:xfrm>
            <a:off x="1816921" y="2967335"/>
            <a:ext cx="5510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Maisons et nature</a:t>
            </a:r>
            <a:endParaRPr lang="fr-F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86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8000">
        <p14:ripple/>
        <p:sndAc>
          <p:stSnd>
            <p:snd r:embed="rId2" name="ernesto cortazar - rever of dreams.wav"/>
          </p:stSnd>
        </p:sndAc>
      </p:transition>
    </mc:Choice>
    <mc:Fallback>
      <p:transition spd="slow" advClick="0" advTm="8000">
        <p:fade/>
        <p:sndAc>
          <p:stSnd>
            <p:snd r:embed="rId2" name="ernesto cortazar - rever of dream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174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3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8000">
        <p14:ripple/>
      </p:transition>
    </mc:Choice>
    <mc:Fallback>
      <p:transition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0384"/>
            <a:ext cx="7920880" cy="57606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0384"/>
            <a:ext cx="7920880" cy="57789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0384"/>
            <a:ext cx="79208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7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8000">
        <p14:ripple/>
      </p:transition>
    </mc:Choice>
    <mc:Fallback>
      <p:transition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879" cy="561662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620688"/>
            <a:ext cx="7920879" cy="56166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620688"/>
            <a:ext cx="7920878" cy="56166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620688"/>
            <a:ext cx="792087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7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8000">
        <p14:ripple/>
      </p:transition>
    </mc:Choice>
    <mc:Fallback>
      <p:transition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9"/>
            <a:ext cx="7920880" cy="576063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8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8000">
        <p14:ripple/>
      </p:transition>
    </mc:Choice>
    <mc:Fallback>
      <p:transition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5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7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37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00800" cy="50405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480720" cy="43204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7606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8000">
        <p14:ripple/>
      </p:transition>
    </mc:Choice>
    <mc:Fallback>
      <p:transition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9"/>
            <a:ext cx="7920880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6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8000">
        <p14:ripple/>
      </p:transition>
    </mc:Choice>
    <mc:Fallback>
      <p:transition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1412776"/>
            <a:ext cx="6774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FF0000"/>
                </a:solidFill>
                <a:latin typeface="Monotype Corsiva" pitchFamily="66" charset="0"/>
              </a:rPr>
              <a:t>      Images  prises sur le blog de </a:t>
            </a:r>
          </a:p>
          <a:p>
            <a:endParaRPr lang="fr-FR" sz="36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fr-FR" sz="3600" b="1" i="1" dirty="0" smtClean="0">
                <a:solidFill>
                  <a:srgbClr val="FF0000"/>
                </a:solidFill>
                <a:latin typeface="Monotype Corsiva" pitchFamily="66" charset="0"/>
                <a:hlinkClick r:id="rId2"/>
              </a:rPr>
              <a:t>http://mamietitine.centerblog.net/</a:t>
            </a:r>
            <a:endParaRPr lang="fr-FR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17232"/>
            <a:ext cx="1676400" cy="885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139952" y="497630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dirty="0" smtClean="0">
                <a:solidFill>
                  <a:srgbClr val="FF0000"/>
                </a:solidFill>
                <a:latin typeface="Monotype Corsiva" pitchFamily="66" charset="0"/>
              </a:rPr>
              <a:t>Musique :Ernesto </a:t>
            </a:r>
            <a:r>
              <a:rPr lang="fr-FR" sz="3600" b="1" i="1" dirty="0" err="1" smtClean="0">
                <a:solidFill>
                  <a:srgbClr val="FF0000"/>
                </a:solidFill>
                <a:latin typeface="Monotype Corsiva" pitchFamily="66" charset="0"/>
              </a:rPr>
              <a:t>Cortazar</a:t>
            </a:r>
            <a:endParaRPr lang="fr-FR" sz="36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fr-FR" sz="3600" b="1" i="1" dirty="0" err="1" smtClean="0">
                <a:solidFill>
                  <a:srgbClr val="FF0000"/>
                </a:solidFill>
                <a:latin typeface="Monotype Corsiva" pitchFamily="66" charset="0"/>
              </a:rPr>
              <a:t>Rever</a:t>
            </a:r>
            <a:r>
              <a:rPr lang="fr-FR" sz="3600" b="1" i="1" dirty="0" smtClean="0">
                <a:solidFill>
                  <a:srgbClr val="FF0000"/>
                </a:solidFill>
                <a:latin typeface="Monotype Corsiva" pitchFamily="66" charset="0"/>
              </a:rPr>
              <a:t> of </a:t>
            </a:r>
            <a:r>
              <a:rPr lang="fr-FR" sz="3600" b="1" i="1" dirty="0" err="1" smtClean="0">
                <a:solidFill>
                  <a:srgbClr val="FF0000"/>
                </a:solidFill>
                <a:latin typeface="Monotype Corsiva" pitchFamily="66" charset="0"/>
              </a:rPr>
              <a:t>Dreams</a:t>
            </a:r>
            <a:r>
              <a:rPr lang="fr-FR" sz="36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fr-FR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7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4000">
        <p14:ripple/>
      </p:transition>
    </mc:Choice>
    <mc:Fallback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13315" name="Picture 7" descr="ScreenShot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ligneeto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73688"/>
            <a:ext cx="489743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4"/>
          <p:cNvSpPr>
            <a:spLocks noChangeArrowheads="1"/>
          </p:cNvSpPr>
          <p:nvPr/>
        </p:nvSpPr>
        <p:spPr bwMode="auto">
          <a:xfrm rot="5400000" flipH="1">
            <a:off x="4514056" y="-4514056"/>
            <a:ext cx="115888" cy="9144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BDE79A"/>
              </a:solidFill>
            </a:endParaRPr>
          </a:p>
        </p:txBody>
      </p:sp>
      <p:sp>
        <p:nvSpPr>
          <p:cNvPr id="13318" name="Rectangle 16"/>
          <p:cNvSpPr>
            <a:spLocks noChangeArrowheads="1"/>
          </p:cNvSpPr>
          <p:nvPr/>
        </p:nvSpPr>
        <p:spPr bwMode="auto">
          <a:xfrm rot="5400000" flipH="1">
            <a:off x="4514056" y="2228057"/>
            <a:ext cx="115887" cy="9144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BDE79A"/>
              </a:solidFill>
            </a:endParaRPr>
          </a:p>
        </p:txBody>
      </p:sp>
      <p:pic>
        <p:nvPicPr>
          <p:cNvPr id="13319" name="Image 8" descr="BanHautpageindexminippsmania.jpg">
            <a:hlinkClick r:id="rId5"/>
          </p:cNvPr>
          <p:cNvPicPr>
            <a:picLocks noChangeAspect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78581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9" descr="BanHautpageindex.jpg">
            <a:hlinkClick r:id="rId5"/>
          </p:cNvPr>
          <p:cNvPicPr>
            <a:picLocks noChangeAspect="1"/>
          </p:cNvPicPr>
          <p:nvPr/>
        </p:nvPicPr>
        <p:blipFill>
          <a:blip r:embed="rId7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929063"/>
            <a:ext cx="47275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-252413" y="92075"/>
            <a:ext cx="96488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Je fais partie des 200 créateurs de PPSMANIA </a:t>
            </a:r>
            <a:r>
              <a:rPr lang="fr-FR" sz="2400" b="1" u="sng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tous bénévoles</a:t>
            </a:r>
            <a:endParaRPr lang="fr-FR" sz="5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-252413" y="3357563"/>
            <a:ext cx="96488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200" b="1" u="sng">
                <a:solidFill>
                  <a:srgbClr val="66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Vous pouvez donc profiter gratuitement de mes/nos créations</a:t>
            </a:r>
            <a:endParaRPr lang="fr-FR" sz="22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-252413" y="5661025"/>
            <a:ext cx="964882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fr-FR" sz="1600" b="1" dirty="0">
              <a:solidFill>
                <a:srgbClr val="BDE79A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itchFamily="34" charset="0"/>
            </a:endParaRPr>
          </a:p>
        </p:txBody>
      </p:sp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2717800" y="3116263"/>
            <a:ext cx="37068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04704" r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i="1" smtClean="0">
                <a:solidFill>
                  <a:srgbClr val="6600CC"/>
                </a:solidFill>
                <a:latin typeface="Corbel" pitchFamily="34" charset="0"/>
                <a:hlinkClick r:id="rId8"/>
              </a:rPr>
              <a:t>  </a:t>
            </a:r>
            <a:r>
              <a:rPr lang="fr-FR" b="1" i="1" smtClean="0">
                <a:solidFill>
                  <a:srgbClr val="6600CC"/>
                </a:solidFill>
                <a:latin typeface="Corbel" pitchFamily="34" charset="0"/>
              </a:rPr>
              <a:t> </a:t>
            </a:r>
            <a:r>
              <a:rPr lang="fr-FR" sz="1200" b="1" i="1" smtClean="0">
                <a:solidFill>
                  <a:srgbClr val="6600CC"/>
                </a:solidFill>
                <a:latin typeface="Corbel" pitchFamily="34" charset="0"/>
              </a:rPr>
              <a:t>                                                                                   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331913" y="4724400"/>
            <a:ext cx="34290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doni MT Black"/>
            </a:endParaRP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451725" y="4797425"/>
            <a:ext cx="342900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Bodoni MT Black"/>
            </a:endParaRPr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2124075" y="4941888"/>
            <a:ext cx="4897438" cy="433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CA" sz="2000" smtClean="0">
                <a:solidFill>
                  <a:srgbClr val="BDE79A"/>
                </a:solidFill>
              </a:rPr>
              <a:t>       </a:t>
            </a:r>
            <a:r>
              <a:rPr lang="fr-CA" sz="1600" smtClean="0">
                <a:solidFill>
                  <a:srgbClr val="92D050"/>
                </a:solidFill>
                <a:hlinkClick r:id="rId5"/>
              </a:rPr>
              <a:t>http://ppsmania.net/    </a:t>
            </a:r>
            <a:endParaRPr lang="fr-CA" sz="1600" smtClean="0">
              <a:solidFill>
                <a:srgbClr val="92D050"/>
              </a:solidFill>
            </a:endParaRPr>
          </a:p>
        </p:txBody>
      </p:sp>
      <p:pic>
        <p:nvPicPr>
          <p:cNvPr id="7205" name="Picture 37" descr="5,75_79476_merci%20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786438"/>
            <a:ext cx="719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4365625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400" b="1" i="1" smtClean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21621"/>
      </p:ext>
    </p:extLst>
  </p:cSld>
  <p:clrMapOvr>
    <a:masterClrMapping/>
  </p:clrMapOvr>
  <p:transition spd="slow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2" grpId="0" animBg="1"/>
      <p:bldP spid="720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leurs_du_printemps_vivi">
  <a:themeElements>
    <a:clrScheme name="Personnalisé 13">
      <a:dk1>
        <a:srgbClr val="BDE79A"/>
      </a:dk1>
      <a:lt1>
        <a:srgbClr val="BDE79A"/>
      </a:lt1>
      <a:dk2>
        <a:srgbClr val="BDE79A"/>
      </a:dk2>
      <a:lt2>
        <a:srgbClr val="BDE79A"/>
      </a:lt2>
      <a:accent1>
        <a:srgbClr val="92D050"/>
      </a:accent1>
      <a:accent2>
        <a:srgbClr val="92D050"/>
      </a:accent2>
      <a:accent3>
        <a:srgbClr val="5EA226"/>
      </a:accent3>
      <a:accent4>
        <a:srgbClr val="5EA226"/>
      </a:accent4>
      <a:accent5>
        <a:srgbClr val="B2E389"/>
      </a:accent5>
      <a:accent6>
        <a:srgbClr val="CBECB0"/>
      </a:accent6>
      <a:hlink>
        <a:srgbClr val="B2E389"/>
      </a:hlink>
      <a:folHlink>
        <a:srgbClr val="B2E3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40</Words>
  <Application>Microsoft Office PowerPoint</Application>
  <PresentationFormat>Affichage à l'écran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Thème Office</vt:lpstr>
      <vt:lpstr>Couleurs_du_printemps_vivi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vivi</dc:creator>
  <cp:lastModifiedBy>vivi</cp:lastModifiedBy>
  <cp:revision>19</cp:revision>
  <dcterms:created xsi:type="dcterms:W3CDTF">2013-08-24T22:24:56Z</dcterms:created>
  <dcterms:modified xsi:type="dcterms:W3CDTF">2013-08-26T00:14:46Z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