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2"/>
  </p:notesMasterIdLst>
  <p:sldIdLst>
    <p:sldId id="259" r:id="rId3"/>
    <p:sldId id="267" r:id="rId4"/>
    <p:sldId id="256" r:id="rId5"/>
    <p:sldId id="265" r:id="rId6"/>
    <p:sldId id="264" r:id="rId7"/>
    <p:sldId id="268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AB223-E841-444F-936A-CF027941BE71}" type="datetimeFigureOut">
              <a:rPr lang="fr-FR" smtClean="0"/>
              <a:t>23/08/2013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5283C-9899-4715-95C6-38DF41DFC2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4588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C1A6B5C0-FE56-48C3-9A8D-323045FD2893}" type="slidenum">
              <a:rPr lang="fr-FR">
                <a:solidFill>
                  <a:srgbClr val="000000"/>
                </a:solidFill>
              </a:rPr>
              <a:pPr eaLnBrk="1" hangingPunct="1"/>
              <a:t>9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1536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>
              <a:latin typeface="Arial" charset="0"/>
            </a:endParaRPr>
          </a:p>
        </p:txBody>
      </p:sp>
      <p:sp>
        <p:nvSpPr>
          <p:cNvPr id="15365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11C0CFB5-6A8B-469A-8F07-CE9BD1384094}" type="slidenum">
              <a:rPr lang="fr-FR" sz="1200" smtClean="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r-FR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9526-C659-4F95-8B7D-7EE805FE8ACA}" type="datetimeFigureOut">
              <a:rPr lang="fr-FR" smtClean="0"/>
              <a:t>23/08/2013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2FC0-0185-4020-A45E-FEDDBA8F60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6536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9526-C659-4F95-8B7D-7EE805FE8ACA}" type="datetimeFigureOut">
              <a:rPr lang="fr-FR" smtClean="0"/>
              <a:t>23/08/2013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2FC0-0185-4020-A45E-FEDDBA8F60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567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9526-C659-4F95-8B7D-7EE805FE8ACA}" type="datetimeFigureOut">
              <a:rPr lang="fr-FR" smtClean="0"/>
              <a:t>23/08/2013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2FC0-0185-4020-A45E-FEDDBA8F60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301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C3618-EC22-44F0-A0EF-A0BE3029F0AC}" type="datetimeFigureOut">
              <a:rPr lang="fr-FR"/>
              <a:pPr>
                <a:defRPr/>
              </a:pPr>
              <a:t>23/08/2013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2802C-395B-4A18-B5A1-4D2C852B7C3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262510"/>
      </p:ext>
    </p:extLst>
  </p:cSld>
  <p:clrMapOvr>
    <a:masterClrMapping/>
  </p:clrMapOvr>
  <p:transition spd="slow" advClick="0" advTm="24000">
    <p:check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F7E44-154B-4798-ADFA-2ED8660C8A2A}" type="datetimeFigureOut">
              <a:rPr lang="fr-FR"/>
              <a:pPr>
                <a:defRPr/>
              </a:pPr>
              <a:t>23/08/2013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59769-62EF-46BB-8D67-B583C77C6F0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1777958"/>
      </p:ext>
    </p:extLst>
  </p:cSld>
  <p:clrMapOvr>
    <a:masterClrMapping/>
  </p:clrMapOvr>
  <p:transition spd="slow" advClick="0" advTm="24000">
    <p:check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204D6-A6E8-4059-BDAD-984FB4EE6EAC}" type="datetimeFigureOut">
              <a:rPr lang="fr-FR"/>
              <a:pPr>
                <a:defRPr/>
              </a:pPr>
              <a:t>23/08/2013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F6DC9-90A0-4106-80DB-573A814C0A2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5122756"/>
      </p:ext>
    </p:extLst>
  </p:cSld>
  <p:clrMapOvr>
    <a:masterClrMapping/>
  </p:clrMapOvr>
  <p:transition spd="slow" advClick="0" advTm="24000">
    <p:check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E0C77-3485-4633-B68B-A8B8B3C2012B}" type="datetimeFigureOut">
              <a:rPr lang="fr-FR"/>
              <a:pPr>
                <a:defRPr/>
              </a:pPr>
              <a:t>23/08/2013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46D02-2523-4975-BF04-EB43850828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1088607"/>
      </p:ext>
    </p:extLst>
  </p:cSld>
  <p:clrMapOvr>
    <a:masterClrMapping/>
  </p:clrMapOvr>
  <p:transition spd="slow" advClick="0" advTm="24000">
    <p:check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7F777-0252-4A36-A5ED-2293F6414042}" type="datetimeFigureOut">
              <a:rPr lang="fr-FR"/>
              <a:pPr>
                <a:defRPr/>
              </a:pPr>
              <a:t>23/08/2013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B35FD-CB4C-4A88-91CF-FF742B50217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20839"/>
      </p:ext>
    </p:extLst>
  </p:cSld>
  <p:clrMapOvr>
    <a:masterClrMapping/>
  </p:clrMapOvr>
  <p:transition spd="slow" advClick="0" advTm="24000">
    <p:check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F073A-C00D-4004-B783-A4B197EA810E}" type="datetimeFigureOut">
              <a:rPr lang="fr-FR"/>
              <a:pPr>
                <a:defRPr/>
              </a:pPr>
              <a:t>23/08/2013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BF23E-F3A1-4BA9-8AD4-A40C336FDFE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689446"/>
      </p:ext>
    </p:extLst>
  </p:cSld>
  <p:clrMapOvr>
    <a:masterClrMapping/>
  </p:clrMapOvr>
  <p:transition spd="slow" advClick="0" advTm="24000">
    <p:check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050BF-2470-4BCD-B128-6304DCE47A6D}" type="datetimeFigureOut">
              <a:rPr lang="fr-FR"/>
              <a:pPr>
                <a:defRPr/>
              </a:pPr>
              <a:t>23/08/2013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23067-6462-4D57-A689-05766B1188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127688"/>
      </p:ext>
    </p:extLst>
  </p:cSld>
  <p:clrMapOvr>
    <a:masterClrMapping/>
  </p:clrMapOvr>
  <p:transition spd="slow" advClick="0" advTm="24000">
    <p:check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8806E-5082-46EB-94E7-1E0920943B2A}" type="datetimeFigureOut">
              <a:rPr lang="fr-FR"/>
              <a:pPr>
                <a:defRPr/>
              </a:pPr>
              <a:t>23/08/2013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BF521-B06E-40BC-89D2-28ADD481F3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790153"/>
      </p:ext>
    </p:extLst>
  </p:cSld>
  <p:clrMapOvr>
    <a:masterClrMapping/>
  </p:clrMapOvr>
  <p:transition spd="slow" advClick="0" advTm="24000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9526-C659-4F95-8B7D-7EE805FE8ACA}" type="datetimeFigureOut">
              <a:rPr lang="fr-FR" smtClean="0"/>
              <a:t>23/08/2013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2FC0-0185-4020-A45E-FEDDBA8F60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803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2D6D6-0BED-4EC1-8E67-8DB90CF7E128}" type="datetimeFigureOut">
              <a:rPr lang="fr-FR"/>
              <a:pPr>
                <a:defRPr/>
              </a:pPr>
              <a:t>23/08/2013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52F2-C6E6-4DC2-A26C-243C3E929A8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7448176"/>
      </p:ext>
    </p:extLst>
  </p:cSld>
  <p:clrMapOvr>
    <a:masterClrMapping/>
  </p:clrMapOvr>
  <p:transition spd="slow" advClick="0" advTm="24000">
    <p:check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C7453-DFB4-461F-B9BF-F3DEE8F1504A}" type="datetimeFigureOut">
              <a:rPr lang="fr-FR"/>
              <a:pPr>
                <a:defRPr/>
              </a:pPr>
              <a:t>23/08/2013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2A9D1-6883-4EF0-9DC1-1D5D55D1B31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730356"/>
      </p:ext>
    </p:extLst>
  </p:cSld>
  <p:clrMapOvr>
    <a:masterClrMapping/>
  </p:clrMapOvr>
  <p:transition spd="slow" advClick="0" advTm="24000">
    <p:check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0D0B4-2AD8-4957-9213-32693F030657}" type="datetimeFigureOut">
              <a:rPr lang="fr-FR"/>
              <a:pPr>
                <a:defRPr/>
              </a:pPr>
              <a:t>23/08/2013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F4224-4C30-4C96-A8E9-A47F869193E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818446"/>
      </p:ext>
    </p:extLst>
  </p:cSld>
  <p:clrMapOvr>
    <a:masterClrMapping/>
  </p:clrMapOvr>
  <p:transition spd="slow" advClick="0" advTm="24000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9526-C659-4F95-8B7D-7EE805FE8ACA}" type="datetimeFigureOut">
              <a:rPr lang="fr-FR" smtClean="0"/>
              <a:t>23/08/2013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2FC0-0185-4020-A45E-FEDDBA8F60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187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9526-C659-4F95-8B7D-7EE805FE8ACA}" type="datetimeFigureOut">
              <a:rPr lang="fr-FR" smtClean="0"/>
              <a:t>23/08/2013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2FC0-0185-4020-A45E-FEDDBA8F60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245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9526-C659-4F95-8B7D-7EE805FE8ACA}" type="datetimeFigureOut">
              <a:rPr lang="fr-FR" smtClean="0"/>
              <a:t>23/08/2013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2FC0-0185-4020-A45E-FEDDBA8F60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961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9526-C659-4F95-8B7D-7EE805FE8ACA}" type="datetimeFigureOut">
              <a:rPr lang="fr-FR" smtClean="0"/>
              <a:t>23/08/2013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2FC0-0185-4020-A45E-FEDDBA8F60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3898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9526-C659-4F95-8B7D-7EE805FE8ACA}" type="datetimeFigureOut">
              <a:rPr lang="fr-FR" smtClean="0"/>
              <a:t>23/08/2013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2FC0-0185-4020-A45E-FEDDBA8F60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98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9526-C659-4F95-8B7D-7EE805FE8ACA}" type="datetimeFigureOut">
              <a:rPr lang="fr-FR" smtClean="0"/>
              <a:t>23/08/2013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2FC0-0185-4020-A45E-FEDDBA8F60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278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9526-C659-4F95-8B7D-7EE805FE8ACA}" type="datetimeFigureOut">
              <a:rPr lang="fr-FR" smtClean="0"/>
              <a:t>23/08/2013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2FC0-0185-4020-A45E-FEDDBA8F60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266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89526-C659-4F95-8B7D-7EE805FE8ACA}" type="datetimeFigureOut">
              <a:rPr lang="fr-FR" smtClean="0"/>
              <a:t>23/08/2013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82FC0-0185-4020-A45E-FEDDBA8F60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7987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307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BDE79A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8A1E8A75-DB9B-419F-86FA-3CD982BEB89E}" type="datetimeFigureOut">
              <a:rPr lang="fr-FR"/>
              <a:pPr>
                <a:defRPr/>
              </a:pPr>
              <a:t>23/08/2013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BDE79A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BDE79A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62DC0CBC-1564-4E56-8D4C-28530DDBF4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7523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 advClick="0" advTm="24000">
    <p:check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2.wav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ppsmania.net/" TargetMode="External"/><Relationship Id="rId5" Type="http://schemas.openxmlformats.org/officeDocument/2006/relationships/image" Target="../media/image20.gif"/><Relationship Id="rId10" Type="http://schemas.openxmlformats.org/officeDocument/2006/relationships/image" Target="../media/image23.png"/><Relationship Id="rId4" Type="http://schemas.openxmlformats.org/officeDocument/2006/relationships/image" Target="../media/image19.jpeg"/><Relationship Id="rId9" Type="http://schemas.openxmlformats.org/officeDocument/2006/relationships/hyperlink" Target="http://vote.weborama.fr/fcgi-bin/vote.fcgi?ID=281160&amp;=1&amp;R1=1&amp;R9=1&amp;R3=1&amp;R7=1&amp;R6=1&amp;R4=1&amp;R5=1&amp;R8=1&amp;R2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63688" y="2967334"/>
            <a:ext cx="5688632" cy="355801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6224444"/>
              </a:avLst>
            </a:prstTxWarp>
            <a:spAutoFit/>
          </a:bodyPr>
          <a:lstStyle/>
          <a:p>
            <a:pPr algn="ctr"/>
            <a:r>
              <a:rPr lang="fr-F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Chevaux</a:t>
            </a:r>
            <a:endParaRPr lang="fr-F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2519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00">
        <p14:vortex dir="r"/>
        <p:sndAc>
          <p:stSnd>
            <p:snd r:embed="rId2" name="Stalactite.wav"/>
          </p:stSnd>
        </p:sndAc>
      </p:transition>
    </mc:Choice>
    <mc:Fallback>
      <p:transition spd="slow" advClick="0" advTm="4000">
        <p:fade/>
        <p:sndAc>
          <p:stSnd>
            <p:snd r:embed="rId2" name="Stalactit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  <a14:imgEffect>
                      <a14:colorTemperature colorTemp="3800"/>
                    </a14:imgEffect>
                    <a14:imgEffect>
                      <a14:brightnessContrast contrast="-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730" b="331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64705"/>
            <a:ext cx="6889576" cy="532859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64705"/>
            <a:ext cx="6889576" cy="532859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64705"/>
            <a:ext cx="6889576" cy="532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07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5000">
        <p14:vortex dir="r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hevaux 1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1826" b="11984"/>
          <a:stretch/>
        </p:blipFill>
        <p:spPr>
          <a:xfrm>
            <a:off x="1187624" y="1268760"/>
            <a:ext cx="684076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96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0670">
        <p14:vortex dir="r"/>
      </p:transition>
    </mc:Choice>
    <mc:Fallback>
      <p:transition spd="slow" advClick="0" advTm="106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  <a14:imgEffect>
                      <a14:colorTemperature colorTemp="3800"/>
                    </a14:imgEffect>
                    <a14:imgEffect>
                      <a14:brightnessContrast contrast="-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730" b="331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64704"/>
            <a:ext cx="6840760" cy="54006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64704"/>
            <a:ext cx="6840760" cy="54006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64703"/>
            <a:ext cx="6840760" cy="540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07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5000">
        <p14:vortex dir="r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13" presetClass="entr" presetSubtype="3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  <a14:imgEffect>
                      <a14:colorTemperature colorTemp="3800"/>
                    </a14:imgEffect>
                    <a14:imgEffect>
                      <a14:brightnessContrast contrast="-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730" b="331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64704"/>
            <a:ext cx="6840760" cy="54006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64704"/>
            <a:ext cx="6840760" cy="54006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2"/>
          <a:stretch/>
        </p:blipFill>
        <p:spPr>
          <a:xfrm>
            <a:off x="1187624" y="764704"/>
            <a:ext cx="6840760" cy="54006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64704"/>
            <a:ext cx="68407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07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3000">
        <p14:vortex dir="r"/>
      </p:transition>
    </mc:Choice>
    <mc:Fallback>
      <p:transition spd="slow" advClick="0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6" dur="3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3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35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" presetID="3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00" accel="1000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  <a14:imgEffect>
                      <a14:colorTemperature colorTemp="3800"/>
                    </a14:imgEffect>
                    <a14:imgEffect>
                      <a14:brightnessContrast contrast="-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730" b="331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92696"/>
            <a:ext cx="6840760" cy="547260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92696"/>
            <a:ext cx="6840760" cy="547260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92696"/>
            <a:ext cx="684076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07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5000">
        <p14:vortex dir="r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47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ansTitre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1508" b="12302"/>
          <a:stretch/>
        </p:blipFill>
        <p:spPr>
          <a:xfrm>
            <a:off x="1187624" y="1268760"/>
            <a:ext cx="684076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34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300">
        <p14:vortex dir="r"/>
      </p:transition>
    </mc:Choice>
    <mc:Fallback>
      <p:transition spd="slow" advClick="0" advTm="5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  <a14:imgEffect>
                      <a14:colorTemperature colorTemp="3800"/>
                    </a14:imgEffect>
                    <a14:imgEffect>
                      <a14:brightnessContrast contrast="-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730" b="331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051720" y="980728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i="1" dirty="0" smtClean="0">
                <a:solidFill>
                  <a:srgbClr val="080808"/>
                </a:solidFill>
                <a:latin typeface="Monotype Corsiva" pitchFamily="66" charset="0"/>
              </a:rPr>
              <a:t>Images du net</a:t>
            </a:r>
            <a:endParaRPr lang="fr-FR" sz="3600" b="1" i="1" dirty="0">
              <a:solidFill>
                <a:srgbClr val="080808"/>
              </a:solidFill>
              <a:latin typeface="Monotype Corsiva" pitchFamily="66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95" y="5661248"/>
            <a:ext cx="1676400" cy="88582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923928" y="4797152"/>
            <a:ext cx="3600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Musique</a:t>
            </a:r>
            <a:r>
              <a:rPr lang="fr-FR" sz="3600" b="1" i="1" dirty="0" smtClean="0">
                <a:latin typeface="Monotype Corsiva" pitchFamily="66" charset="0"/>
              </a:rPr>
              <a:t> : </a:t>
            </a:r>
            <a:r>
              <a:rPr lang="fr-FR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Stalactite</a:t>
            </a:r>
            <a:r>
              <a:rPr lang="fr-FR" sz="3600" b="1" i="1" dirty="0" smtClean="0">
                <a:latin typeface="Monotype Corsiva" pitchFamily="66" charset="0"/>
              </a:rPr>
              <a:t> </a:t>
            </a:r>
            <a:endParaRPr lang="fr-FR" sz="3600" b="1" i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212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14:vortex dir="r"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13315" name="Picture 7" descr="ScreenShot1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9" descr="ligneetoil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373688"/>
            <a:ext cx="4897438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14"/>
          <p:cNvSpPr>
            <a:spLocks noChangeArrowheads="1"/>
          </p:cNvSpPr>
          <p:nvPr/>
        </p:nvSpPr>
        <p:spPr bwMode="auto">
          <a:xfrm rot="5400000" flipH="1">
            <a:off x="4514056" y="-4514056"/>
            <a:ext cx="115888" cy="91440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BDE79A"/>
              </a:solidFill>
            </a:endParaRPr>
          </a:p>
        </p:txBody>
      </p:sp>
      <p:sp>
        <p:nvSpPr>
          <p:cNvPr id="13318" name="Rectangle 16"/>
          <p:cNvSpPr>
            <a:spLocks noChangeArrowheads="1"/>
          </p:cNvSpPr>
          <p:nvPr/>
        </p:nvSpPr>
        <p:spPr bwMode="auto">
          <a:xfrm rot="5400000" flipH="1">
            <a:off x="4514056" y="2228057"/>
            <a:ext cx="115887" cy="91440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BDE79A"/>
              </a:solidFill>
            </a:endParaRPr>
          </a:p>
        </p:txBody>
      </p:sp>
      <p:pic>
        <p:nvPicPr>
          <p:cNvPr id="13319" name="Image 8" descr="BanHautpageindexminippsmania.jpg">
            <a:hlinkClick r:id="rId6"/>
          </p:cNvPr>
          <p:cNvPicPr>
            <a:picLocks noChangeAspect="1"/>
          </p:cNvPicPr>
          <p:nvPr/>
        </p:nvPicPr>
        <p:blipFill>
          <a:blip r:embed="rId7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785813"/>
            <a:ext cx="217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Image 9" descr="BanHautpageindex.jpg">
            <a:hlinkClick r:id="rId6"/>
          </p:cNvPr>
          <p:cNvPicPr>
            <a:picLocks noChangeAspect="1"/>
          </p:cNvPicPr>
          <p:nvPr/>
        </p:nvPicPr>
        <p:blipFill>
          <a:blip r:embed="rId8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3929063"/>
            <a:ext cx="47275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-252413" y="92075"/>
            <a:ext cx="964882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400" b="1">
                <a:solidFill>
                  <a:srgbClr val="66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Je fais partie des 200 créateurs de PPSMANIA </a:t>
            </a:r>
            <a:r>
              <a:rPr lang="fr-FR" sz="2400" b="1" u="sng">
                <a:solidFill>
                  <a:srgbClr val="66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tous bénévoles</a:t>
            </a:r>
            <a:endParaRPr lang="fr-FR" sz="500" b="1">
              <a:solidFill>
                <a:srgbClr val="FF0066"/>
              </a:solidFill>
              <a:latin typeface="Arial" pitchFamily="34" charset="0"/>
            </a:endParaRP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-252413" y="3357563"/>
            <a:ext cx="9648826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200" b="1" u="sng">
                <a:solidFill>
                  <a:srgbClr val="66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Vous pouvez donc profiter gratuitement de mes/nos créations</a:t>
            </a:r>
            <a:endParaRPr lang="fr-FR" sz="2200" b="1">
              <a:solidFill>
                <a:srgbClr val="FF0066"/>
              </a:solidFill>
              <a:latin typeface="Arial" pitchFamily="34" charset="0"/>
            </a:endParaRP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-252413" y="5661025"/>
            <a:ext cx="9648826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fr-FR" sz="1600" b="1" dirty="0">
              <a:solidFill>
                <a:srgbClr val="BDE79A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Arial" pitchFamily="34" charset="0"/>
            </a:endParaRPr>
          </a:p>
        </p:txBody>
      </p:sp>
      <p:sp>
        <p:nvSpPr>
          <p:cNvPr id="13324" name="Rectangle 14"/>
          <p:cNvSpPr>
            <a:spLocks noChangeArrowheads="1"/>
          </p:cNvSpPr>
          <p:nvPr/>
        </p:nvSpPr>
        <p:spPr bwMode="auto">
          <a:xfrm>
            <a:off x="2717800" y="3116263"/>
            <a:ext cx="370681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304704" r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i="1" smtClean="0">
                <a:solidFill>
                  <a:srgbClr val="6600CC"/>
                </a:solidFill>
                <a:latin typeface="Corbel" pitchFamily="34" charset="0"/>
                <a:hlinkClick r:id="rId9"/>
              </a:rPr>
              <a:t>  </a:t>
            </a:r>
            <a:r>
              <a:rPr lang="fr-FR" b="1" i="1" smtClean="0">
                <a:solidFill>
                  <a:srgbClr val="6600CC"/>
                </a:solidFill>
                <a:latin typeface="Corbel" pitchFamily="34" charset="0"/>
              </a:rPr>
              <a:t> </a:t>
            </a:r>
            <a:r>
              <a:rPr lang="fr-FR" sz="1200" b="1" i="1" smtClean="0">
                <a:solidFill>
                  <a:srgbClr val="6600CC"/>
                </a:solidFill>
                <a:latin typeface="Corbel" pitchFamily="34" charset="0"/>
              </a:rPr>
              <a:t>                                                                                   </a:t>
            </a:r>
          </a:p>
        </p:txBody>
      </p:sp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1331913" y="4724400"/>
            <a:ext cx="342900" cy="144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400" kern="1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Bodoni MT Black"/>
            </a:endParaRP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7451725" y="4797425"/>
            <a:ext cx="342900" cy="144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400" kern="1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Bodoni MT Black"/>
            </a:endParaRPr>
          </a:p>
        </p:txBody>
      </p:sp>
      <p:sp>
        <p:nvSpPr>
          <p:cNvPr id="13327" name="Rectangle 10"/>
          <p:cNvSpPr>
            <a:spLocks noChangeArrowheads="1"/>
          </p:cNvSpPr>
          <p:nvPr/>
        </p:nvSpPr>
        <p:spPr bwMode="auto">
          <a:xfrm>
            <a:off x="2124075" y="4941888"/>
            <a:ext cx="4897438" cy="4333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CA" sz="2000" smtClean="0">
                <a:solidFill>
                  <a:srgbClr val="BDE79A"/>
                </a:solidFill>
              </a:rPr>
              <a:t>       </a:t>
            </a:r>
            <a:r>
              <a:rPr lang="fr-CA" sz="1600" smtClean="0">
                <a:solidFill>
                  <a:srgbClr val="92D050"/>
                </a:solidFill>
                <a:hlinkClick r:id="rId6"/>
              </a:rPr>
              <a:t>http://ppsmania.net/    </a:t>
            </a:r>
            <a:endParaRPr lang="fr-CA" sz="1600" smtClean="0">
              <a:solidFill>
                <a:srgbClr val="92D050"/>
              </a:solidFill>
            </a:endParaRPr>
          </a:p>
        </p:txBody>
      </p:sp>
      <p:pic>
        <p:nvPicPr>
          <p:cNvPr id="7205" name="Picture 37" descr="5,75_79476_merci%20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5786438"/>
            <a:ext cx="7191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0" y="4365625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400" b="1" i="1" smtClean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262134"/>
      </p:ext>
    </p:extLst>
  </p:cSld>
  <p:clrMapOvr>
    <a:masterClrMapping/>
  </p:clrMapOvr>
  <p:transition spd="slow" advTm="5000">
    <p:checker/>
    <p:sndAc>
      <p:stSnd>
        <p:snd r:embed="rId3" name="sf_hennissement_0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2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2" grpId="0" animBg="1"/>
      <p:bldP spid="7203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uleurs_du_printemps_vivi">
  <a:themeElements>
    <a:clrScheme name="Personnalisé 13">
      <a:dk1>
        <a:srgbClr val="BDE79A"/>
      </a:dk1>
      <a:lt1>
        <a:srgbClr val="BDE79A"/>
      </a:lt1>
      <a:dk2>
        <a:srgbClr val="BDE79A"/>
      </a:dk2>
      <a:lt2>
        <a:srgbClr val="BDE79A"/>
      </a:lt2>
      <a:accent1>
        <a:srgbClr val="92D050"/>
      </a:accent1>
      <a:accent2>
        <a:srgbClr val="92D050"/>
      </a:accent2>
      <a:accent3>
        <a:srgbClr val="5EA226"/>
      </a:accent3>
      <a:accent4>
        <a:srgbClr val="5EA226"/>
      </a:accent4>
      <a:accent5>
        <a:srgbClr val="B2E389"/>
      </a:accent5>
      <a:accent6>
        <a:srgbClr val="CBECB0"/>
      </a:accent6>
      <a:hlink>
        <a:srgbClr val="B2E389"/>
      </a:hlink>
      <a:folHlink>
        <a:srgbClr val="B2E38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26</Words>
  <Application>Microsoft Office PowerPoint</Application>
  <PresentationFormat>Affichage à l'écran (4:3)</PresentationFormat>
  <Paragraphs>9</Paragraphs>
  <Slides>9</Slides>
  <Notes>1</Notes>
  <HiddenSlides>0</HiddenSlides>
  <MMClips>2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1" baseType="lpstr">
      <vt:lpstr>Thème Office</vt:lpstr>
      <vt:lpstr>Couleurs_du_printemps_vivi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vivi</dc:creator>
  <cp:lastModifiedBy>vivi</cp:lastModifiedBy>
  <cp:revision>19</cp:revision>
  <dcterms:created xsi:type="dcterms:W3CDTF">2013-08-23T02:08:19Z</dcterms:created>
  <dcterms:modified xsi:type="dcterms:W3CDTF">2013-08-23T18:19:21Z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