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1" r:id="rId1"/>
  </p:sld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ssager Michel" initials="MM" lastIdx="5" clrIdx="0">
    <p:extLst>
      <p:ext uri="{19B8F6BF-5375-455C-9EA6-DF929625EA0E}">
        <p15:presenceInfo xmlns:p15="http://schemas.microsoft.com/office/powerpoint/2012/main" userId="fee204ef6b23b6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6FF"/>
    <a:srgbClr val="F729C1"/>
    <a:srgbClr val="03F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7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8-21T15:58:59.356" idx="2">
    <p:pos x="10" y="10"/>
    <p:text>Cliquez ici</p:text>
    <p:extLst>
      <p:ext uri="{C676402C-5697-4E1C-873F-D02D1690AC5C}">
        <p15:threadingInfo xmlns:p15="http://schemas.microsoft.com/office/powerpoint/2012/main" timeZoneBias="-120"/>
      </p:ext>
    </p:extLst>
  </p:cm>
  <p:cm authorId="1" dt="2013-08-21T16:02:56.935" idx="3">
    <p:pos x="10" y="146"/>
    <p:text>Mettre le son</p:text>
    <p:extLst>
      <p:ext uri="{C676402C-5697-4E1C-873F-D02D1690AC5C}">
        <p15:threadingInfo xmlns:p15="http://schemas.microsoft.com/office/powerpoint/2012/main" timeZoneBias="-120">
          <p15:parentCm authorId="1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8-25T18:00:16.703" idx="5">
    <p:pos x="6495" y="705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8-21T21:47:38.337" idx="4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8/25/2013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7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069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564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70679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3399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58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7293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1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DA879A6-0FD0-4734-A311-86BFCA472E6E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25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34E6425-0181-43F2-84FC-787E803FD2F8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8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4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1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4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9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5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7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8/25/2013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84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10.gif"/><Relationship Id="rId5" Type="http://schemas.openxmlformats.org/officeDocument/2006/relationships/image" Target="../media/image4.JP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gif"/><Relationship Id="rId5" Type="http://schemas.openxmlformats.org/officeDocument/2006/relationships/image" Target="../media/image15.gif"/><Relationship Id="rId4" Type="http://schemas.openxmlformats.org/officeDocument/2006/relationships/image" Target="../media/image9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gif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gif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gif"/><Relationship Id="rId5" Type="http://schemas.openxmlformats.org/officeDocument/2006/relationships/image" Target="../media/image103.gif"/><Relationship Id="rId4" Type="http://schemas.openxmlformats.org/officeDocument/2006/relationships/image" Target="../media/image10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7.JPG"/><Relationship Id="rId7" Type="http://schemas.openxmlformats.org/officeDocument/2006/relationships/image" Target="../media/image11.gif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gif"/><Relationship Id="rId5" Type="http://schemas.openxmlformats.org/officeDocument/2006/relationships/image" Target="../media/image109.gif"/><Relationship Id="rId10" Type="http://schemas.openxmlformats.org/officeDocument/2006/relationships/image" Target="../media/image113.gif"/><Relationship Id="rId4" Type="http://schemas.openxmlformats.org/officeDocument/2006/relationships/image" Target="../media/image108.gif"/><Relationship Id="rId9" Type="http://schemas.openxmlformats.org/officeDocument/2006/relationships/image" Target="../media/image1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3.xml"/><Relationship Id="rId4" Type="http://schemas.openxmlformats.org/officeDocument/2006/relationships/image" Target="../media/image116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GIF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2 - Nikka Costa - So glad I have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84432" y="360948"/>
            <a:ext cx="3902108" cy="17323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25B6FF"/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Voyage au Canada avec Jean-Pierre et Fifille : Prêt ? Alors c’est parti .</a:t>
            </a:r>
            <a:r>
              <a:rPr lang="fr-FR" sz="2400" dirty="0" smtClean="0">
                <a:solidFill>
                  <a:srgbClr val="25B6FF"/>
                </a:solidFill>
                <a:latin typeface="AdelonSerial-Heavy" panose="00000900000000000000" pitchFamily="2" charset="0"/>
              </a:rPr>
              <a:t/>
            </a:r>
            <a:br>
              <a:rPr lang="fr-FR" sz="2400" dirty="0" smtClean="0">
                <a:solidFill>
                  <a:srgbClr val="25B6FF"/>
                </a:solidFill>
                <a:latin typeface="AdelonSerial-Heavy" panose="00000900000000000000" pitchFamily="2" charset="0"/>
              </a:rPr>
            </a:br>
            <a:endParaRPr lang="fr-FR" sz="2400" dirty="0">
              <a:solidFill>
                <a:srgbClr val="25B6FF"/>
              </a:solidFill>
              <a:latin typeface="AdelonSerial-Heavy" panose="000009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6" y="862136"/>
            <a:ext cx="6889583" cy="5171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70" y="2191752"/>
            <a:ext cx="3296382" cy="2474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66" y="5208090"/>
            <a:ext cx="952500" cy="76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785" y="5317163"/>
            <a:ext cx="1208755" cy="107285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57" y="1912316"/>
            <a:ext cx="4006946" cy="3007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8340537" y="5800209"/>
            <a:ext cx="2289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Brush-Script-CE" panose="00000400000000000000" pitchFamily="2" charset="0"/>
                <a:ea typeface="Brush-Script-CE" panose="00000400000000000000" pitchFamily="2" charset="0"/>
              </a:rPr>
              <a:t>Cliquez ici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65" y="5884023"/>
            <a:ext cx="497172" cy="37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22295" y="5333574"/>
            <a:ext cx="1732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Matura MT Script Capitals" panose="03020802060602070202" pitchFamily="66" charset="0"/>
              </a:rPr>
              <a:t>Mettre le son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4" y="5028203"/>
            <a:ext cx="1466850" cy="10382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25" y="3526992"/>
            <a:ext cx="1619250" cy="16954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70" y="1264964"/>
            <a:ext cx="1853575" cy="18535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3" y="749439"/>
            <a:ext cx="1639863" cy="163986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1" y="2823411"/>
            <a:ext cx="844074" cy="787802"/>
          </a:xfrm>
          <a:prstGeom prst="rect">
            <a:avLst/>
          </a:prstGeom>
        </p:spPr>
      </p:pic>
      <p:pic>
        <p:nvPicPr>
          <p:cNvPr id="18" name="12 - Nikka Costa - So glad I have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8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5" y="1792705"/>
            <a:ext cx="11967095" cy="4923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000308" y="325935"/>
            <a:ext cx="1021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Type-Heavy" panose="00000900000000000000" pitchFamily="2" charset="0"/>
              </a:rPr>
              <a:t>Un magnifique panorama parmi les innombrables superbes vues du </a:t>
            </a:r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Type-Heavy" panose="00000900000000000000" pitchFamily="2" charset="0"/>
              </a:rPr>
              <a:t>Canada  </a:t>
            </a:r>
            <a:endParaRPr lang="fr-FR" sz="1600" dirty="0">
              <a:solidFill>
                <a:schemeClr val="accent2">
                  <a:lumMod val="20000"/>
                  <a:lumOff val="80000"/>
                </a:schemeClr>
              </a:solidFill>
              <a:latin typeface="ComicType-Heavy" panose="000009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252599"/>
            <a:ext cx="1005811" cy="13929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436447"/>
            <a:ext cx="962527" cy="12968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53" y="1256615"/>
            <a:ext cx="8164006" cy="4430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5" y="566779"/>
            <a:ext cx="1027929" cy="103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2" y="262949"/>
            <a:ext cx="347537" cy="9054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691" y="873187"/>
            <a:ext cx="9625263" cy="1615140"/>
          </a:xfrm>
        </p:spPr>
        <p:txBody>
          <a:bodyPr>
            <a:normAutofit/>
          </a:bodyPr>
          <a:lstStyle/>
          <a:p>
            <a:r>
              <a:rPr lang="fr-FR" sz="6600" dirty="0" smtClean="0">
                <a:solidFill>
                  <a:srgbClr val="00B0F0"/>
                </a:solidFill>
                <a:latin typeface="Mistral" panose="03090702030407020403" pitchFamily="66" charset="0"/>
              </a:rPr>
              <a:t>Bon appétit Marie-Charlotte</a:t>
            </a:r>
            <a:endParaRPr lang="fr-FR" sz="6600" dirty="0">
              <a:solidFill>
                <a:srgbClr val="00B0F0"/>
              </a:solidFill>
              <a:latin typeface="Mistral" panose="03090702030407020403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" y="2389166"/>
            <a:ext cx="5782161" cy="4340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4044"/>
            <a:ext cx="5334000" cy="400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61" y="377790"/>
            <a:ext cx="1375622" cy="6757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861" y="1265900"/>
            <a:ext cx="623058" cy="6230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9" y="1441936"/>
            <a:ext cx="523143" cy="5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1150" y="1238363"/>
            <a:ext cx="7955220" cy="706964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C000"/>
                </a:solidFill>
                <a:latin typeface="Victorian LET" pitchFamily="2" charset="0"/>
                <a:ea typeface="Brush-Script-CE" panose="00000400000000000000" pitchFamily="2" charset="0"/>
              </a:rPr>
              <a:t>Pas de régime en vacances </a:t>
            </a:r>
            <a:endParaRPr lang="fr-FR" sz="4400" dirty="0">
              <a:solidFill>
                <a:srgbClr val="FFC000"/>
              </a:solidFill>
              <a:latin typeface="Victorian LET" pitchFamily="2" charset="0"/>
              <a:ea typeface="Brush-Script-CE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3" y="2382253"/>
            <a:ext cx="5885474" cy="44180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74" y="2273968"/>
            <a:ext cx="6029726" cy="4526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9" y="1361017"/>
            <a:ext cx="1171574" cy="4451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747" y="1377504"/>
            <a:ext cx="1106905" cy="4286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4" y="352148"/>
            <a:ext cx="876300" cy="4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7654" y="939114"/>
            <a:ext cx="9984259" cy="1174168"/>
          </a:xfrm>
        </p:spPr>
        <p:txBody>
          <a:bodyPr>
            <a:noAutofit/>
          </a:bodyPr>
          <a:lstStyle/>
          <a:p>
            <a:r>
              <a:rPr lang="fr-FR" sz="8800" dirty="0" smtClean="0">
                <a:solidFill>
                  <a:srgbClr val="F729C1"/>
                </a:solidFill>
                <a:latin typeface="Quixley LET" pitchFamily="2" charset="0"/>
              </a:rPr>
              <a:t>On ne se laisse pas abattre </a:t>
            </a:r>
            <a:endParaRPr lang="fr-FR" sz="8800" dirty="0">
              <a:solidFill>
                <a:srgbClr val="F729C1"/>
              </a:solidFill>
              <a:latin typeface="Quixley LET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" y="2425177"/>
            <a:ext cx="5743074" cy="4311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725" y="2169862"/>
            <a:ext cx="3382211" cy="4509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67354"/>
            <a:ext cx="2003926" cy="9950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3" y="2425177"/>
            <a:ext cx="875598" cy="14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540" y="1163609"/>
            <a:ext cx="9218535" cy="75887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latin typeface="Macao-CE" panose="00000400000000000000" pitchFamily="2" charset="0"/>
                <a:ea typeface="Macao-CE" panose="00000400000000000000" pitchFamily="2" charset="0"/>
              </a:rPr>
              <a:t>Encore un petit verre      </a:t>
            </a:r>
            <a:r>
              <a:rPr lang="fr-FR" sz="3200" dirty="0" smtClean="0">
                <a:solidFill>
                  <a:srgbClr val="FF0000"/>
                </a:solidFill>
                <a:latin typeface="Macao-CE" panose="00000400000000000000" pitchFamily="2" charset="0"/>
                <a:ea typeface="Macao-CE" panose="00000400000000000000" pitchFamily="2" charset="0"/>
              </a:rPr>
              <a:t>  et </a:t>
            </a:r>
            <a:r>
              <a:rPr lang="fr-FR" sz="3200" dirty="0" smtClean="0">
                <a:solidFill>
                  <a:srgbClr val="FF0000"/>
                </a:solidFill>
                <a:latin typeface="Macao-CE" panose="00000400000000000000" pitchFamily="2" charset="0"/>
                <a:ea typeface="Macao-CE" panose="00000400000000000000" pitchFamily="2" charset="0"/>
              </a:rPr>
              <a:t>ensuite : au dodo . </a:t>
            </a:r>
            <a:endParaRPr lang="fr-FR" sz="3200" dirty="0">
              <a:solidFill>
                <a:srgbClr val="FF0000"/>
              </a:solidFill>
              <a:latin typeface="Macao-CE" panose="00000400000000000000" pitchFamily="2" charset="0"/>
              <a:ea typeface="Macao-CE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" y="2352136"/>
            <a:ext cx="5925596" cy="44481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204044"/>
            <a:ext cx="5900351" cy="44292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82" y="894935"/>
            <a:ext cx="809625" cy="800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075" y="951998"/>
            <a:ext cx="1592026" cy="1182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28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80383"/>
            <a:ext cx="11622505" cy="706964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25B6FF"/>
                </a:solidFill>
                <a:latin typeface="Footlight MT Light" panose="0204060206030A020304" pitchFamily="18" charset="0"/>
              </a:rPr>
              <a:t>Un peu de fraicheur par cette chaleur torride </a:t>
            </a:r>
            <a:endParaRPr lang="fr-FR" sz="3600" b="1" dirty="0">
              <a:solidFill>
                <a:srgbClr val="25B6FF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2407972"/>
            <a:ext cx="5847347" cy="4389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21" y="2384078"/>
            <a:ext cx="5879178" cy="4413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017">
            <a:off x="6809372" y="4239353"/>
            <a:ext cx="2038350" cy="2495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" y="3415005"/>
            <a:ext cx="1371600" cy="12477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27" y="2791407"/>
            <a:ext cx="2161067" cy="100242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094473" y="2925182"/>
            <a:ext cx="1896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  <a:latin typeface="Cataneo BT" panose="03020802040502060804" pitchFamily="66" charset="0"/>
              </a:rPr>
              <a:t>Toujours en train de faire le pitre Michel</a:t>
            </a:r>
            <a:endParaRPr lang="fr-FR" sz="1600" dirty="0">
              <a:solidFill>
                <a:srgbClr val="FF0000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9484" y="934117"/>
            <a:ext cx="10591800" cy="1439671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C000"/>
                </a:solidFill>
                <a:latin typeface="Orange LET" pitchFamily="2" charset="0"/>
              </a:rPr>
              <a:t>On ne s’en lasse pas de ses superbes vues</a:t>
            </a:r>
            <a:endParaRPr lang="fr-FR" sz="3600" dirty="0">
              <a:solidFill>
                <a:srgbClr val="FFC000"/>
              </a:solidFill>
              <a:latin typeface="Orange LET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2285393"/>
            <a:ext cx="5990255" cy="4496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26" y="2285393"/>
            <a:ext cx="5990256" cy="4496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4" y="3996919"/>
            <a:ext cx="1428750" cy="11620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60" y="4287431"/>
            <a:ext cx="5715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5347" y="1188055"/>
            <a:ext cx="8496641" cy="891227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Script-S850" panose="00000400000000000000" pitchFamily="2" charset="0"/>
              </a:rPr>
              <a:t>Il est sérieux , Fifille surveille </a:t>
            </a:r>
            <a:endParaRPr lang="fr-FR" sz="3600" dirty="0">
              <a:latin typeface="Script-S850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" y="2304553"/>
            <a:ext cx="5795319" cy="4350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93" y="2304553"/>
            <a:ext cx="5837559" cy="4382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29" y="6002605"/>
            <a:ext cx="1235676" cy="7758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54" y="5104182"/>
            <a:ext cx="1506881" cy="16743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617" y="1076498"/>
            <a:ext cx="1198605" cy="8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1100" y="911016"/>
            <a:ext cx="8610600" cy="1293028"/>
          </a:xfrm>
        </p:spPr>
        <p:txBody>
          <a:bodyPr/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x" panose="00000400000000000000" pitchFamily="2" charset="0"/>
              </a:rPr>
              <a:t>Une chose est certaine : c’est une voiture .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x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" y="2360141"/>
            <a:ext cx="5871032" cy="440720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354387"/>
            <a:ext cx="5878699" cy="441296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991" y="5702968"/>
            <a:ext cx="2417011" cy="13595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25" y="2360141"/>
            <a:ext cx="571500" cy="6286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90" y="1061358"/>
            <a:ext cx="1756610" cy="7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6619" y="1099252"/>
            <a:ext cx="8124243" cy="1021046"/>
          </a:xfrm>
        </p:spPr>
        <p:txBody>
          <a:bodyPr>
            <a:normAutofit/>
          </a:bodyPr>
          <a:lstStyle/>
          <a:p>
            <a:r>
              <a:rPr lang="fr-FR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Il va falloir pensé à rentrer </a:t>
            </a:r>
            <a:endParaRPr lang="fr-FR" sz="5400" dirty="0">
              <a:solidFill>
                <a:schemeClr val="accent3">
                  <a:lumMod val="60000"/>
                  <a:lumOff val="40000"/>
                </a:schemeClr>
              </a:solidFill>
              <a:latin typeface="Mistral" panose="03090702030407020403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3" y="2333274"/>
            <a:ext cx="5783613" cy="4341587"/>
          </a:xfrm>
          <a:prstGeom prst="round2DiagRect">
            <a:avLst>
              <a:gd name="adj1" fmla="val 16667"/>
              <a:gd name="adj2" fmla="val 4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4044"/>
            <a:ext cx="5799040" cy="4353167"/>
          </a:xfrm>
          <a:prstGeom prst="round2DiagRect">
            <a:avLst>
              <a:gd name="adj1" fmla="val 16667"/>
              <a:gd name="adj2" fmla="val 169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65" y="5695723"/>
            <a:ext cx="1013254" cy="9791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78" y="4766619"/>
            <a:ext cx="952500" cy="685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54" y="862009"/>
            <a:ext cx="200025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1672387" y="1272957"/>
            <a:ext cx="10298527" cy="661719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25B6FF"/>
                </a:solidFill>
                <a:latin typeface="Deco-A780" panose="00000400000000000000" pitchFamily="2" charset="0"/>
              </a:rPr>
              <a:t>Les vacances se dérouleront avec se </a:t>
            </a:r>
            <a: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  <a:t>véhicule</a:t>
            </a:r>
            <a:b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</a:br>
            <a: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  <a:t/>
            </a:r>
            <a:b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</a:br>
            <a:endParaRPr lang="fr-FR" sz="2800" b="1" dirty="0">
              <a:solidFill>
                <a:srgbClr val="25B6FF"/>
              </a:solidFill>
              <a:latin typeface="Deco-A780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" y="2430975"/>
            <a:ext cx="5694932" cy="4275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89" y="2407257"/>
            <a:ext cx="5726529" cy="42987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1" y="2681539"/>
            <a:ext cx="571500" cy="6286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2" y="5457215"/>
            <a:ext cx="1724025" cy="11525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90" y="5829300"/>
            <a:ext cx="838200" cy="685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23945" y="1509248"/>
            <a:ext cx="8614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ighlight LET" pitchFamily="2" charset="0"/>
              </a:rPr>
              <a:t>Ford Mustang moteur V 12 </a:t>
            </a:r>
            <a:r>
              <a:rPr lang="fr-FR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ighlight LET" pitchFamily="2" charset="0"/>
              </a:rPr>
              <a:t>3.600 </a:t>
            </a:r>
            <a:r>
              <a:rPr lang="fr-F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ighlight LET" pitchFamily="2" charset="0"/>
              </a:rPr>
              <a:t>Cv</a:t>
            </a:r>
            <a:br>
              <a:rPr lang="fr-F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ighlight LET" pitchFamily="2" charset="0"/>
              </a:rPr>
            </a:br>
            <a:endParaRPr lang="fr-FR" sz="4000" dirty="0">
              <a:solidFill>
                <a:schemeClr val="accent1">
                  <a:lumMod val="40000"/>
                  <a:lumOff val="60000"/>
                </a:schemeClr>
              </a:solidFill>
              <a:latin typeface="Highligh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0100" y="992973"/>
            <a:ext cx="9773653" cy="1293028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B0F0"/>
                </a:solidFill>
                <a:latin typeface="Freestyle Script" panose="030804020302050B0404" pitchFamily="66" charset="0"/>
              </a:rPr>
              <a:t>Nous voilà sur la route du retour , enfin sur le bateau .</a:t>
            </a:r>
            <a:endParaRPr lang="fr-FR" sz="3200" dirty="0">
              <a:solidFill>
                <a:srgbClr val="00B0F0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0" y="2084329"/>
            <a:ext cx="3507550" cy="46767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42" y="2155430"/>
            <a:ext cx="3454223" cy="46056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94" y="1990900"/>
            <a:ext cx="3577622" cy="47701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47" y="5337497"/>
            <a:ext cx="817629" cy="15205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05" y="5638800"/>
            <a:ext cx="762000" cy="1219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98" y="1206533"/>
            <a:ext cx="1773867" cy="5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4135" y="1130078"/>
            <a:ext cx="9829871" cy="999511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03F737"/>
                </a:solidFill>
                <a:latin typeface="Orange LET" pitchFamily="2" charset="0"/>
              </a:rPr>
              <a:t>Vite 2014 que l’on retourne au Canada</a:t>
            </a:r>
            <a:endParaRPr lang="fr-FR" sz="3600" dirty="0">
              <a:solidFill>
                <a:srgbClr val="03F737"/>
              </a:solidFill>
              <a:latin typeface="Orange LET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2261671"/>
            <a:ext cx="6009503" cy="4511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48" y="2346158"/>
            <a:ext cx="5945195" cy="4462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3" y="75932"/>
            <a:ext cx="355293" cy="3866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37" y="7970"/>
            <a:ext cx="1609725" cy="4572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80" y="7970"/>
            <a:ext cx="1210963" cy="47901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4" y="2486621"/>
            <a:ext cx="2069243" cy="206924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62" y="2170494"/>
            <a:ext cx="2346755" cy="23467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87" y="1207889"/>
            <a:ext cx="962025" cy="5429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3" y="3549315"/>
            <a:ext cx="1428750" cy="12096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80" y="2486621"/>
            <a:ext cx="11144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4274" y="1600200"/>
            <a:ext cx="12212053" cy="1056372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  <a:t>Dommage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  <a:t>n’avoir pas toujours des enfants identiques , la vie est ainsi faite .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  <a:ea typeface="Casual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9" y="2656572"/>
            <a:ext cx="5607353" cy="41016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67" y="2266420"/>
            <a:ext cx="5205061" cy="23251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4" y="4526932"/>
            <a:ext cx="5269464" cy="23310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5959" y="1395663"/>
            <a:ext cx="104434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25B6FF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  <a:t>Certainement le plus beau cliché de la complicité d’un père et sa fille .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  <a:t/>
            </a:r>
            <a:b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68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380"/>
            <a:ext cx="12188792" cy="76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7832" y="805226"/>
            <a:ext cx="9709484" cy="1023574"/>
          </a:xfrm>
        </p:spPr>
        <p:txBody>
          <a:bodyPr/>
          <a:lstStyle/>
          <a:p>
            <a:r>
              <a:rPr lang="fr-FR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 Engraved LET" pitchFamily="2" charset="0"/>
              </a:rPr>
              <a:t>Jean-Pierre comme d’</a:t>
            </a:r>
            <a:r>
              <a:rPr lang="fr-FR" sz="28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 Engraved LET" pitchFamily="2" charset="0"/>
              </a:rPr>
              <a:t>hab</a:t>
            </a:r>
            <a:r>
              <a:rPr lang="fr-FR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 Engraved LET" pitchFamily="2" charset="0"/>
              </a:rPr>
              <a:t> au </a:t>
            </a:r>
            <a:r>
              <a:rPr lang="fr-FR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 Engraved LET" pitchFamily="2" charset="0"/>
              </a:rPr>
              <a:t>volant</a:t>
            </a:r>
            <a:endParaRPr lang="fr-FR" sz="2800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emy Engraved LET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6" y="2394887"/>
            <a:ext cx="5762584" cy="427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6" y="2364528"/>
            <a:ext cx="5736957" cy="4306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83" y="4394033"/>
            <a:ext cx="847725" cy="476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22" y="5670966"/>
            <a:ext cx="1019175" cy="10001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43298" y="1379224"/>
            <a:ext cx="7224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F729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Fifille à la restauration</a:t>
            </a:r>
          </a:p>
        </p:txBody>
      </p:sp>
    </p:spTree>
    <p:extLst>
      <p:ext uri="{BB962C8B-B14F-4D97-AF65-F5344CB8AC3E}">
        <p14:creationId xmlns:p14="http://schemas.microsoft.com/office/powerpoint/2010/main" val="42656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9103" y="889924"/>
            <a:ext cx="9348614" cy="757768"/>
          </a:xfrm>
        </p:spPr>
        <p:txBody>
          <a:bodyPr>
            <a:normAutofit fontScale="90000"/>
          </a:bodyPr>
          <a:lstStyle/>
          <a:p>
            <a:r>
              <a:rPr lang="fr-FR" sz="3100" dirty="0" smtClean="0">
                <a:solidFill>
                  <a:srgbClr val="FFFF00"/>
                </a:solidFill>
                <a:latin typeface="Staccato222 BT" panose="03090702030407020403" pitchFamily="66" charset="0"/>
              </a:rPr>
              <a:t>Alors Jean-Pierre , à quand le premier PPS ?</a:t>
            </a:r>
            <a:r>
              <a:rPr lang="fr-FR" sz="2200" dirty="0">
                <a:solidFill>
                  <a:srgbClr val="FFFF00"/>
                </a:solidFill>
                <a:latin typeface="Staccato222 BT" panose="03090702030407020403" pitchFamily="66" charset="0"/>
              </a:rPr>
              <a:t/>
            </a:r>
            <a:br>
              <a:rPr lang="fr-FR" sz="2200" dirty="0">
                <a:solidFill>
                  <a:srgbClr val="FFFF00"/>
                </a:solidFill>
                <a:latin typeface="Staccato222 BT" panose="03090702030407020403" pitchFamily="66" charset="0"/>
              </a:rPr>
            </a:br>
            <a:r>
              <a:rPr lang="fr-FR" sz="2800" dirty="0" smtClean="0">
                <a:solidFill>
                  <a:srgbClr val="FFFF00"/>
                </a:solidFill>
                <a:latin typeface="Agnes-Xbold" panose="00000400000000000000" pitchFamily="2" charset="0"/>
              </a:rPr>
              <a:t>   </a:t>
            </a:r>
            <a:endParaRPr lang="fr-FR" sz="2800" dirty="0">
              <a:solidFill>
                <a:srgbClr val="03F737"/>
              </a:solidFill>
              <a:latin typeface="Curacao" panose="00000400000000000000" pitchFamily="2" charset="0"/>
              <a:ea typeface="Curacao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83" y="2265268"/>
            <a:ext cx="7418401" cy="45927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" y="4872789"/>
            <a:ext cx="2203784" cy="22037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49" y="5030036"/>
            <a:ext cx="2254292" cy="18785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453" y="571205"/>
            <a:ext cx="950834" cy="9508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79" y="2841679"/>
            <a:ext cx="381000" cy="2857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10" y="2841679"/>
            <a:ext cx="444500" cy="3333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7" y="1872486"/>
            <a:ext cx="2240872" cy="17399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49" y="2218876"/>
            <a:ext cx="2289819" cy="156471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249" y="3830718"/>
            <a:ext cx="1665719" cy="11993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0" y="3705724"/>
            <a:ext cx="1988227" cy="128188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49" y="1567686"/>
            <a:ext cx="304800" cy="3048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031195" y="1420039"/>
            <a:ext cx="694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3F737"/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Y compris les </a:t>
            </a:r>
            <a:r>
              <a:rPr lang="fr-FR" sz="3200" dirty="0" err="1">
                <a:solidFill>
                  <a:srgbClr val="03F737"/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Gifs</a:t>
            </a:r>
            <a:r>
              <a:rPr lang="fr-FR" sz="3200" dirty="0">
                <a:solidFill>
                  <a:srgbClr val="03F737"/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 , si </a:t>
            </a:r>
            <a:r>
              <a:rPr lang="fr-FR" sz="3200" dirty="0" err="1">
                <a:solidFill>
                  <a:srgbClr val="03F737"/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si</a:t>
            </a:r>
            <a:r>
              <a:rPr lang="fr-FR" sz="3200" dirty="0">
                <a:solidFill>
                  <a:srgbClr val="03F737"/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 , tu y parviendras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15637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704" y="1155371"/>
            <a:ext cx="10130590" cy="1179985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B0F0"/>
                </a:solidFill>
                <a:latin typeface="AbottOldStyle" panose="00000400000000000000" pitchFamily="2" charset="0"/>
              </a:rPr>
              <a:t>La route est longue mais ça vaut le détour</a:t>
            </a:r>
            <a:endParaRPr lang="fr-FR" sz="2800" dirty="0">
              <a:solidFill>
                <a:srgbClr val="00B0F0"/>
              </a:solidFill>
              <a:latin typeface="AbottOldStyl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" y="2367360"/>
            <a:ext cx="5779154" cy="433824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5" y="2352674"/>
            <a:ext cx="5798719" cy="43529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969">
            <a:off x="2214311" y="2663214"/>
            <a:ext cx="3701006" cy="2681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8" y="5510463"/>
            <a:ext cx="758204" cy="11951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084" y="5360913"/>
            <a:ext cx="1200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3379" y="973668"/>
            <a:ext cx="6342988" cy="706964"/>
          </a:xfrm>
        </p:spPr>
        <p:txBody>
          <a:bodyPr>
            <a:normAutofit fontScale="90000"/>
          </a:bodyPr>
          <a:lstStyle/>
          <a:p>
            <a:r>
              <a:rPr lang="fr-FR" sz="7200" dirty="0" smtClean="0">
                <a:solidFill>
                  <a:srgbClr val="92D050"/>
                </a:solidFill>
                <a:latin typeface="Abilene" panose="00000400000000000000" pitchFamily="2" charset="0"/>
              </a:rPr>
              <a:t>Lac Canadien</a:t>
            </a:r>
            <a:endParaRPr lang="fr-FR" sz="7200" dirty="0">
              <a:solidFill>
                <a:srgbClr val="92D050"/>
              </a:solidFill>
              <a:latin typeface="Abilen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" y="2414976"/>
            <a:ext cx="5811416" cy="4353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18" y="2414976"/>
            <a:ext cx="5798979" cy="4353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56" y="2788820"/>
            <a:ext cx="962025" cy="9048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07" y="5188117"/>
            <a:ext cx="11430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0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0811" y="1358678"/>
            <a:ext cx="9793705" cy="770911"/>
          </a:xfrm>
        </p:spPr>
        <p:txBody>
          <a:bodyPr>
            <a:noAutofit/>
          </a:bodyPr>
          <a:lstStyle/>
          <a:p>
            <a:r>
              <a:rPr lang="fr-FR" sz="6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bilene" panose="00000400000000000000" pitchFamily="2" charset="0"/>
              </a:rPr>
              <a:t>Ma </a:t>
            </a:r>
            <a:r>
              <a:rPr lang="fr-FR" sz="6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bilene" panose="00000400000000000000" pitchFamily="2" charset="0"/>
              </a:rPr>
              <a:t>cabane au Canada</a:t>
            </a:r>
            <a:endParaRPr lang="fr-FR" sz="6000" dirty="0">
              <a:solidFill>
                <a:schemeClr val="accent1">
                  <a:lumMod val="20000"/>
                  <a:lumOff val="80000"/>
                </a:schemeClr>
              </a:solidFill>
              <a:latin typeface="Abilen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" y="2382424"/>
            <a:ext cx="5743059" cy="4311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9674"/>
            <a:ext cx="5983204" cy="4491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04" y="3598445"/>
            <a:ext cx="838200" cy="1104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16" y="3374858"/>
            <a:ext cx="1333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3526" y="1223919"/>
            <a:ext cx="9769642" cy="1117443"/>
          </a:xfrm>
        </p:spPr>
        <p:txBody>
          <a:bodyPr>
            <a:noAutofit/>
          </a:bodyPr>
          <a:lstStyle/>
          <a:p>
            <a:r>
              <a:rPr lang="fr-FR" sz="96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Hobo-CE" panose="00000400000000000000" pitchFamily="2" charset="0"/>
                <a:ea typeface="Hobo-CE" panose="00000400000000000000" pitchFamily="2" charset="0"/>
              </a:rPr>
              <a:t>Superbe paysage </a:t>
            </a:r>
            <a:endParaRPr lang="fr-FR" sz="9600" dirty="0">
              <a:solidFill>
                <a:schemeClr val="accent5">
                  <a:lumMod val="40000"/>
                  <a:lumOff val="60000"/>
                </a:schemeClr>
              </a:solidFill>
              <a:latin typeface="Hobo-CE" panose="00000400000000000000" pitchFamily="2" charset="0"/>
              <a:ea typeface="Hobo-C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" y="2249906"/>
            <a:ext cx="5983705" cy="449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63" y="2249906"/>
            <a:ext cx="6042889" cy="453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33" y="5594685"/>
            <a:ext cx="1208505" cy="8497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72" y="2432819"/>
            <a:ext cx="973652" cy="7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9114" y="973668"/>
            <a:ext cx="11059297" cy="1384630"/>
          </a:xfrm>
        </p:spPr>
        <p:txBody>
          <a:bodyPr>
            <a:noAutofit/>
          </a:bodyPr>
          <a:lstStyle/>
          <a:p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 LET" pitchFamily="2" charset="0"/>
              </a:rPr>
              <a:t>Le castor vous souhaite la bienvenue</a:t>
            </a:r>
            <a:endParaRPr lang="fr-FR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 LET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4" y="2358298"/>
            <a:ext cx="5839311" cy="4383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6" y="2379737"/>
            <a:ext cx="5810750" cy="4361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2" y="5671886"/>
            <a:ext cx="952500" cy="952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6" y="6148136"/>
            <a:ext cx="2381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TC104033937[[fn=Traînée de condensation]]</Template>
  <TotalTime>644</TotalTime>
  <Words>213</Words>
  <Application>Microsoft Office PowerPoint</Application>
  <PresentationFormat>Grand écran</PresentationFormat>
  <Paragraphs>29</Paragraphs>
  <Slides>23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28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52" baseType="lpstr">
      <vt:lpstr>Abilene</vt:lpstr>
      <vt:lpstr>AbottOldStyle</vt:lpstr>
      <vt:lpstr>Academy Engraved LET</vt:lpstr>
      <vt:lpstr>AdelonSerial-Heavy</vt:lpstr>
      <vt:lpstr>Agnes-Xbold</vt:lpstr>
      <vt:lpstr>Arial</vt:lpstr>
      <vt:lpstr>Brush Script MT</vt:lpstr>
      <vt:lpstr>Brush-Script-CE</vt:lpstr>
      <vt:lpstr>Casual</vt:lpstr>
      <vt:lpstr>Cataneo BT</vt:lpstr>
      <vt:lpstr>Century Gothic</vt:lpstr>
      <vt:lpstr>Comic Sans MS</vt:lpstr>
      <vt:lpstr>ComicType-Heavy</vt:lpstr>
      <vt:lpstr>Comix</vt:lpstr>
      <vt:lpstr>Curacao</vt:lpstr>
      <vt:lpstr>Deco-A780</vt:lpstr>
      <vt:lpstr>Footlight MT Light</vt:lpstr>
      <vt:lpstr>Freestyle Script</vt:lpstr>
      <vt:lpstr>Highlight LET</vt:lpstr>
      <vt:lpstr>Hobo-CE</vt:lpstr>
      <vt:lpstr>Macao-CE</vt:lpstr>
      <vt:lpstr>Matura MT Script Capitals</vt:lpstr>
      <vt:lpstr>Mistral</vt:lpstr>
      <vt:lpstr>Orange LET</vt:lpstr>
      <vt:lpstr>Quixley LET</vt:lpstr>
      <vt:lpstr>Script-S850</vt:lpstr>
      <vt:lpstr>Staccato222 BT</vt:lpstr>
      <vt:lpstr>Victorian LET</vt:lpstr>
      <vt:lpstr>Traînée de condensation</vt:lpstr>
      <vt:lpstr>Voyage au Canada avec Jean-Pierre et Fifille : Prêt ? Alors c’est parti . </vt:lpstr>
      <vt:lpstr>Les vacances se dérouleront avec se véhicule  </vt:lpstr>
      <vt:lpstr>Jean-Pierre comme d’hab au volant</vt:lpstr>
      <vt:lpstr>Alors Jean-Pierre , à quand le premier PPS ?    </vt:lpstr>
      <vt:lpstr>La route est longue mais ça vaut le détour</vt:lpstr>
      <vt:lpstr>Lac Canadien</vt:lpstr>
      <vt:lpstr>Ma cabane au Canada</vt:lpstr>
      <vt:lpstr>Superbe paysage </vt:lpstr>
      <vt:lpstr>Le castor vous souhaite la bienvenue</vt:lpstr>
      <vt:lpstr>Présentation PowerPoint</vt:lpstr>
      <vt:lpstr>Bon appétit Marie-Charlotte</vt:lpstr>
      <vt:lpstr>Pas de régime en vacances </vt:lpstr>
      <vt:lpstr>On ne se laisse pas abattre </vt:lpstr>
      <vt:lpstr>Encore un petit verre        et ensuite : au dodo . </vt:lpstr>
      <vt:lpstr>Un peu de fraicheur par cette chaleur torride </vt:lpstr>
      <vt:lpstr>On ne s’en lasse pas de ses superbes vues</vt:lpstr>
      <vt:lpstr>Il est sérieux , Fifille surveille </vt:lpstr>
      <vt:lpstr>Une chose est certaine : c’est une voiture .</vt:lpstr>
      <vt:lpstr>Il va falloir pensé à rentrer </vt:lpstr>
      <vt:lpstr>Nous voilà sur la route du retour , enfin sur le bateau .</vt:lpstr>
      <vt:lpstr>Vite 2014 que l’on retourne au Canada</vt:lpstr>
      <vt:lpstr>Dommage n’avoir pas toujours des enfants identiques , la vie est ainsi faite .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au Canada avec Jean-Pierre et Fifille : Prêt ? Alors c’est parti .</dc:title>
  <dc:creator>Messager Michel</dc:creator>
  <cp:lastModifiedBy>Messager Michel</cp:lastModifiedBy>
  <cp:revision>54</cp:revision>
  <dcterms:created xsi:type="dcterms:W3CDTF">2013-08-21T13:11:41Z</dcterms:created>
  <dcterms:modified xsi:type="dcterms:W3CDTF">2013-08-25T18:44:19Z</dcterms:modified>
</cp:coreProperties>
</file>