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6" r:id="rId3"/>
    <p:sldId id="264" r:id="rId4"/>
    <p:sldId id="263" r:id="rId5"/>
    <p:sldId id="262" r:id="rId6"/>
    <p:sldId id="261" r:id="rId7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129" d="100"/>
          <a:sy n="129" d="100"/>
        </p:scale>
        <p:origin x="-187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65917-CE0A-4598-9AAE-8B0388CE94F3}" type="datetimeFigureOut">
              <a:rPr lang="fr-FR" smtClean="0"/>
              <a:pPr/>
              <a:t>23/08/2013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4EAA9-4863-40FF-963C-ABFD308640F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65917-CE0A-4598-9AAE-8B0388CE94F3}" type="datetimeFigureOut">
              <a:rPr lang="fr-FR" smtClean="0"/>
              <a:pPr/>
              <a:t>23/08/2013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4EAA9-4863-40FF-963C-ABFD308640F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65917-CE0A-4598-9AAE-8B0388CE94F3}" type="datetimeFigureOut">
              <a:rPr lang="fr-FR" smtClean="0"/>
              <a:pPr/>
              <a:t>23/08/2013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4EAA9-4863-40FF-963C-ABFD308640F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65917-CE0A-4598-9AAE-8B0388CE94F3}" type="datetimeFigureOut">
              <a:rPr lang="fr-FR" smtClean="0"/>
              <a:pPr/>
              <a:t>23/08/2013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4EAA9-4863-40FF-963C-ABFD308640F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65917-CE0A-4598-9AAE-8B0388CE94F3}" type="datetimeFigureOut">
              <a:rPr lang="fr-FR" smtClean="0"/>
              <a:pPr/>
              <a:t>23/08/2013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4EAA9-4863-40FF-963C-ABFD308640F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65917-CE0A-4598-9AAE-8B0388CE94F3}" type="datetimeFigureOut">
              <a:rPr lang="fr-FR" smtClean="0"/>
              <a:pPr/>
              <a:t>23/08/2013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4EAA9-4863-40FF-963C-ABFD308640F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65917-CE0A-4598-9AAE-8B0388CE94F3}" type="datetimeFigureOut">
              <a:rPr lang="fr-FR" smtClean="0"/>
              <a:pPr/>
              <a:t>23/08/2013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4EAA9-4863-40FF-963C-ABFD308640F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65917-CE0A-4598-9AAE-8B0388CE94F3}" type="datetimeFigureOut">
              <a:rPr lang="fr-FR" smtClean="0"/>
              <a:pPr/>
              <a:t>23/08/2013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4EAA9-4863-40FF-963C-ABFD308640F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65917-CE0A-4598-9AAE-8B0388CE94F3}" type="datetimeFigureOut">
              <a:rPr lang="fr-FR" smtClean="0"/>
              <a:pPr/>
              <a:t>23/08/2013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4EAA9-4863-40FF-963C-ABFD308640F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65917-CE0A-4598-9AAE-8B0388CE94F3}" type="datetimeFigureOut">
              <a:rPr lang="fr-FR" smtClean="0"/>
              <a:pPr/>
              <a:t>23/08/2013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4EAA9-4863-40FF-963C-ABFD308640F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65917-CE0A-4598-9AAE-8B0388CE94F3}" type="datetimeFigureOut">
              <a:rPr lang="fr-FR" smtClean="0"/>
              <a:pPr/>
              <a:t>23/08/2013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4EAA9-4863-40FF-963C-ABFD308640F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D65917-CE0A-4598-9AAE-8B0388CE94F3}" type="datetimeFigureOut">
              <a:rPr lang="fr-FR" smtClean="0"/>
              <a:pPr/>
              <a:t>23/08/2013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94EAA9-4863-40FF-963C-ABFD308640F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mini site 0.png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1155" y="1412776"/>
            <a:ext cx="8003293" cy="347640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MINI SITE 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61316" y="1281534"/>
            <a:ext cx="8028384" cy="394766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MINI SITE 2.png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1509141"/>
            <a:ext cx="8003293" cy="35240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MINI SITE 3.png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1124744"/>
            <a:ext cx="8003293" cy="421670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MINI SITE 4.png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430613"/>
            <a:ext cx="8003293" cy="566268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MINI SITE 5.png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1412776"/>
            <a:ext cx="8003293" cy="328945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0</Words>
  <Application>Microsoft Office PowerPoint</Application>
  <PresentationFormat>Affichage à l'écran (4:3)</PresentationFormat>
  <Paragraphs>0</Paragraphs>
  <Slides>6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6</vt:i4>
      </vt:variant>
    </vt:vector>
  </HeadingPairs>
  <TitlesOfParts>
    <vt:vector size="7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Sébastien</dc:creator>
  <cp:lastModifiedBy>Sébastien</cp:lastModifiedBy>
  <cp:revision>7</cp:revision>
  <dcterms:created xsi:type="dcterms:W3CDTF">2013-08-22T08:36:24Z</dcterms:created>
  <dcterms:modified xsi:type="dcterms:W3CDTF">2013-08-23T09:32:10Z</dcterms:modified>
</cp:coreProperties>
</file>