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s/slide58.xml" ContentType="application/vnd.openxmlformats-officedocument.presentationml.slide+xml"/>
  <Override PartName="/ppt/slides/slide76.xml" ContentType="application/vnd.openxmlformats-officedocument.presentationml.sl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s/slide54.xml" ContentType="application/vnd.openxmlformats-officedocument.presentationml.slide+xml"/>
  <Override PartName="/ppt/slides/slide65.xml" ContentType="application/vnd.openxmlformats-officedocument.presentationml.slide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Override PartName="/ppt/slides/slide7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slides/slide70.xml" ContentType="application/vnd.openxmlformats-officedocument.presentationml.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9.xml" ContentType="application/vnd.openxmlformats-officedocument.presentationml.slide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slides/slide68.xml" ContentType="application/vnd.openxmlformats-officedocument.presentationml.slide+xml"/>
  <Override PartName="/ppt/slides/slide7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s/slide66.xml" ContentType="application/vnd.openxmlformats-officedocument.presentationml.slide+xml"/>
  <Override PartName="/ppt/slides/slide75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slides/slide64.xml" ContentType="application/vnd.openxmlformats-officedocument.presentationml.slide+xml"/>
  <Override PartName="/ppt/slides/slide73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s/slide62.xml" ContentType="application/vnd.openxmlformats-officedocument.presentationml.slide+xml"/>
  <Override PartName="/ppt/slides/slide71.xml" ContentType="application/vnd.openxmlformats-officedocument.presentationml.slide+xml"/>
  <Override PartName="/ppt/slides/slide80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0.xml" ContentType="application/vnd.openxmlformats-officedocument.presentationml.slideLayout+xml"/>
  <Default Extension="gif" ContentType="image/gif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ppt/slides/slide69.xml" ContentType="application/vnd.openxmlformats-officedocument.presentationml.slide+xml"/>
  <Override PartName="/ppt/slides/slide78.xml" ContentType="application/vnd.openxmlformats-officedocument.presentationml.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s/slide56.xml" ContentType="application/vnd.openxmlformats-officedocument.presentationml.slide+xml"/>
  <Override PartName="/ppt/slides/slide67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s/slide45.xml" ContentType="application/vnd.openxmlformats-officedocument.presentationml.slide+xml"/>
  <Override PartName="/ppt/slides/slide74.xml" ContentType="application/vnd.openxmlformats-officedocument.presentationml.slide+xml"/>
  <Override PartName="/ppt/slideLayouts/slideLayout4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433" r:id="rId2"/>
    <p:sldId id="438" r:id="rId3"/>
    <p:sldId id="439" r:id="rId4"/>
    <p:sldId id="256" r:id="rId5"/>
    <p:sldId id="406" r:id="rId6"/>
    <p:sldId id="423" r:id="rId7"/>
    <p:sldId id="421" r:id="rId8"/>
    <p:sldId id="422" r:id="rId9"/>
    <p:sldId id="424" r:id="rId10"/>
    <p:sldId id="274" r:id="rId11"/>
    <p:sldId id="453" r:id="rId12"/>
    <p:sldId id="428" r:id="rId13"/>
    <p:sldId id="285" r:id="rId14"/>
    <p:sldId id="263" r:id="rId15"/>
    <p:sldId id="430" r:id="rId16"/>
    <p:sldId id="431" r:id="rId17"/>
    <p:sldId id="432" r:id="rId18"/>
    <p:sldId id="258" r:id="rId19"/>
    <p:sldId id="454" r:id="rId20"/>
    <p:sldId id="267" r:id="rId21"/>
    <p:sldId id="269" r:id="rId22"/>
    <p:sldId id="286" r:id="rId23"/>
    <p:sldId id="283" r:id="rId24"/>
    <p:sldId id="271" r:id="rId25"/>
    <p:sldId id="273" r:id="rId26"/>
    <p:sldId id="397" r:id="rId27"/>
    <p:sldId id="414" r:id="rId28"/>
    <p:sldId id="296" r:id="rId29"/>
    <p:sldId id="403" r:id="rId30"/>
    <p:sldId id="401" r:id="rId31"/>
    <p:sldId id="452" r:id="rId32"/>
    <p:sldId id="270" r:id="rId33"/>
    <p:sldId id="455" r:id="rId34"/>
    <p:sldId id="320" r:id="rId35"/>
    <p:sldId id="426" r:id="rId36"/>
    <p:sldId id="349" r:id="rId37"/>
    <p:sldId id="322" r:id="rId38"/>
    <p:sldId id="375" r:id="rId39"/>
    <p:sldId id="326" r:id="rId40"/>
    <p:sldId id="329" r:id="rId41"/>
    <p:sldId id="437" r:id="rId42"/>
    <p:sldId id="359" r:id="rId43"/>
    <p:sldId id="356" r:id="rId44"/>
    <p:sldId id="324" r:id="rId45"/>
    <p:sldId id="348" r:id="rId46"/>
    <p:sldId id="318" r:id="rId47"/>
    <p:sldId id="317" r:id="rId48"/>
    <p:sldId id="305" r:id="rId49"/>
    <p:sldId id="365" r:id="rId50"/>
    <p:sldId id="352" r:id="rId51"/>
    <p:sldId id="457" r:id="rId52"/>
    <p:sldId id="351" r:id="rId53"/>
    <p:sldId id="366" r:id="rId54"/>
    <p:sldId id="448" r:id="rId55"/>
    <p:sldId id="458" r:id="rId56"/>
    <p:sldId id="335" r:id="rId57"/>
    <p:sldId id="377" r:id="rId58"/>
    <p:sldId id="382" r:id="rId59"/>
    <p:sldId id="281" r:id="rId60"/>
    <p:sldId id="388" r:id="rId61"/>
    <p:sldId id="396" r:id="rId62"/>
    <p:sldId id="275" r:id="rId63"/>
    <p:sldId id="262" r:id="rId64"/>
    <p:sldId id="394" r:id="rId65"/>
    <p:sldId id="444" r:id="rId66"/>
    <p:sldId id="443" r:id="rId67"/>
    <p:sldId id="441" r:id="rId68"/>
    <p:sldId id="308" r:id="rId69"/>
    <p:sldId id="392" r:id="rId70"/>
    <p:sldId id="280" r:id="rId71"/>
    <p:sldId id="411" r:id="rId72"/>
    <p:sldId id="380" r:id="rId73"/>
    <p:sldId id="425" r:id="rId74"/>
    <p:sldId id="289" r:id="rId75"/>
    <p:sldId id="293" r:id="rId76"/>
    <p:sldId id="436" r:id="rId77"/>
    <p:sldId id="300" r:id="rId78"/>
    <p:sldId id="435" r:id="rId79"/>
    <p:sldId id="434" r:id="rId80"/>
    <p:sldId id="427" r:id="rId81"/>
  </p:sldIdLst>
  <p:sldSz cx="9144000" cy="6858000" type="screen4x3"/>
  <p:notesSz cx="6858000" cy="9144000"/>
  <p:defaultTextStyle>
    <a:defPPr>
      <a:defRPr lang="hu-H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3cOshIvt3Ic2CBMiQO1E/w==" hashData="TM6+n77wDOqPV3ESuCj8CWPKjus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SorterView">
  <p:normalViewPr>
    <p:restoredLeft sz="15620"/>
    <p:restoredTop sz="94660"/>
  </p:normalViewPr>
  <p:slideViewPr>
    <p:cSldViewPr>
      <p:cViewPr varScale="1">
        <p:scale>
          <a:sx n="74" d="100"/>
          <a:sy n="74" d="100"/>
        </p:scale>
        <p:origin x="-1056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76" Type="http://schemas.openxmlformats.org/officeDocument/2006/relationships/slide" Target="slides/slide75.xml"/><Relationship Id="rId84" Type="http://schemas.openxmlformats.org/officeDocument/2006/relationships/theme" Target="theme/theme1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74" Type="http://schemas.openxmlformats.org/officeDocument/2006/relationships/slide" Target="slides/slide73.xml"/><Relationship Id="rId79" Type="http://schemas.openxmlformats.org/officeDocument/2006/relationships/slide" Target="slides/slide78.xml"/><Relationship Id="rId5" Type="http://schemas.openxmlformats.org/officeDocument/2006/relationships/slide" Target="slides/slide4.xml"/><Relationship Id="rId61" Type="http://schemas.openxmlformats.org/officeDocument/2006/relationships/slide" Target="slides/slide60.xml"/><Relationship Id="rId82" Type="http://schemas.openxmlformats.org/officeDocument/2006/relationships/presProps" Target="presProps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77" Type="http://schemas.openxmlformats.org/officeDocument/2006/relationships/slide" Target="slides/slide76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80" Type="http://schemas.openxmlformats.org/officeDocument/2006/relationships/slide" Target="slides/slide79.xml"/><Relationship Id="rId85" Type="http://schemas.openxmlformats.org/officeDocument/2006/relationships/tableStyles" Target="tableStyles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slide" Target="slides/slide74.xml"/><Relationship Id="rId83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slide" Target="slides/slide72.xml"/><Relationship Id="rId78" Type="http://schemas.openxmlformats.org/officeDocument/2006/relationships/slide" Target="slides/slide77.xml"/><Relationship Id="rId81" Type="http://schemas.openxmlformats.org/officeDocument/2006/relationships/slide" Target="slides/slide80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Cím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Alcím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hu-HU" smtClean="0"/>
              <a:t>Alcím mintájának szerkesztése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EAEB55-9610-42AE-BA3F-9BA329CF6D4E}" type="datetimeFigureOut">
              <a:rPr lang="hu-HU" smtClean="0"/>
              <a:pPr/>
              <a:t>2009.10.25.</a:t>
            </a:fld>
            <a:endParaRPr lang="hu-HU" dirty="0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77F86B-BE55-479E-BE69-56BC0583B3A0}" type="slidenum">
              <a:rPr lang="hu-HU" smtClean="0"/>
              <a:pPr/>
              <a:t>‹#›</a:t>
            </a:fld>
            <a:endParaRPr lang="hu-HU" dirty="0"/>
          </a:p>
        </p:txBody>
      </p:sp>
    </p:spTree>
  </p:cSld>
  <p:clrMapOvr>
    <a:masterClrMapping/>
  </p:clrMapOvr>
  <p:transition spd="slow" advTm="5000">
    <p:blinds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Cím és tartal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EAEB55-9610-42AE-BA3F-9BA329CF6D4E}" type="datetimeFigureOut">
              <a:rPr lang="hu-HU" smtClean="0"/>
              <a:pPr/>
              <a:t>2009.10.25.</a:t>
            </a:fld>
            <a:endParaRPr lang="hu-HU" dirty="0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77F86B-BE55-479E-BE69-56BC0583B3A0}" type="slidenum">
              <a:rPr lang="hu-HU" smtClean="0"/>
              <a:pPr/>
              <a:t>‹#›</a:t>
            </a:fld>
            <a:endParaRPr lang="hu-HU" dirty="0"/>
          </a:p>
        </p:txBody>
      </p:sp>
    </p:spTree>
  </p:cSld>
  <p:clrMapOvr>
    <a:masterClrMapping/>
  </p:clrMapOvr>
  <p:transition spd="slow" advTm="5000">
    <p:blinds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zakaszfejlé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EAEB55-9610-42AE-BA3F-9BA329CF6D4E}" type="datetimeFigureOut">
              <a:rPr lang="hu-HU" smtClean="0"/>
              <a:pPr/>
              <a:t>2009.10.25.</a:t>
            </a:fld>
            <a:endParaRPr lang="hu-HU" dirty="0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77F86B-BE55-479E-BE69-56BC0583B3A0}" type="slidenum">
              <a:rPr lang="hu-HU" smtClean="0"/>
              <a:pPr/>
              <a:t>‹#›</a:t>
            </a:fld>
            <a:endParaRPr lang="hu-HU" dirty="0"/>
          </a:p>
        </p:txBody>
      </p:sp>
    </p:spTree>
  </p:cSld>
  <p:clrMapOvr>
    <a:masterClrMapping/>
  </p:clrMapOvr>
  <p:transition spd="slow" advTm="5000">
    <p:blinds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tartalomrész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EAEB55-9610-42AE-BA3F-9BA329CF6D4E}" type="datetimeFigureOut">
              <a:rPr lang="hu-HU" smtClean="0"/>
              <a:pPr/>
              <a:t>2009.10.25.</a:t>
            </a:fld>
            <a:endParaRPr lang="hu-HU" dirty="0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77F86B-BE55-479E-BE69-56BC0583B3A0}" type="slidenum">
              <a:rPr lang="hu-HU" smtClean="0"/>
              <a:pPr/>
              <a:t>‹#›</a:t>
            </a:fld>
            <a:endParaRPr lang="hu-HU" dirty="0"/>
          </a:p>
        </p:txBody>
      </p:sp>
    </p:spTree>
  </p:cSld>
  <p:clrMapOvr>
    <a:masterClrMapping/>
  </p:clrMapOvr>
  <p:transition spd="slow" advTm="5000">
    <p:blinds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Összehasonlítá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5" name="Szöveg hely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6" name="Tartalom helye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7" name="Dátum hely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EAEB55-9610-42AE-BA3F-9BA329CF6D4E}" type="datetimeFigureOut">
              <a:rPr lang="hu-HU" smtClean="0"/>
              <a:pPr/>
              <a:t>2009.10.25.</a:t>
            </a:fld>
            <a:endParaRPr lang="hu-HU" dirty="0"/>
          </a:p>
        </p:txBody>
      </p:sp>
      <p:sp>
        <p:nvSpPr>
          <p:cNvPr id="8" name="Élőláb hely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9" name="Dia számának hely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77F86B-BE55-479E-BE69-56BC0583B3A0}" type="slidenum">
              <a:rPr lang="hu-HU" smtClean="0"/>
              <a:pPr/>
              <a:t>‹#›</a:t>
            </a:fld>
            <a:endParaRPr lang="hu-HU" dirty="0"/>
          </a:p>
        </p:txBody>
      </p:sp>
    </p:spTree>
  </p:cSld>
  <p:clrMapOvr>
    <a:masterClrMapping/>
  </p:clrMapOvr>
  <p:transition spd="slow" advTm="5000">
    <p:blinds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Csak cí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Dátum hely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EAEB55-9610-42AE-BA3F-9BA329CF6D4E}" type="datetimeFigureOut">
              <a:rPr lang="hu-HU" smtClean="0"/>
              <a:pPr/>
              <a:t>2009.10.25.</a:t>
            </a:fld>
            <a:endParaRPr lang="hu-HU" dirty="0"/>
          </a:p>
        </p:txBody>
      </p:sp>
      <p:sp>
        <p:nvSpPr>
          <p:cNvPr id="4" name="Élőláb hely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5" name="Dia számának hely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77F86B-BE55-479E-BE69-56BC0583B3A0}" type="slidenum">
              <a:rPr lang="hu-HU" smtClean="0"/>
              <a:pPr/>
              <a:t>‹#›</a:t>
            </a:fld>
            <a:endParaRPr lang="hu-HU" dirty="0"/>
          </a:p>
        </p:txBody>
      </p:sp>
    </p:spTree>
  </p:cSld>
  <p:clrMapOvr>
    <a:masterClrMapping/>
  </p:clrMapOvr>
  <p:transition spd="slow" advTm="5000">
    <p:blinds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Ür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átum hely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EAEB55-9610-42AE-BA3F-9BA329CF6D4E}" type="datetimeFigureOut">
              <a:rPr lang="hu-HU" smtClean="0"/>
              <a:pPr/>
              <a:t>2009.10.25.</a:t>
            </a:fld>
            <a:endParaRPr lang="hu-HU" dirty="0"/>
          </a:p>
        </p:txBody>
      </p:sp>
      <p:sp>
        <p:nvSpPr>
          <p:cNvPr id="3" name="Élőláb hely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77F86B-BE55-479E-BE69-56BC0583B3A0}" type="slidenum">
              <a:rPr lang="hu-HU" smtClean="0"/>
              <a:pPr/>
              <a:t>‹#›</a:t>
            </a:fld>
            <a:endParaRPr lang="hu-HU" dirty="0"/>
          </a:p>
        </p:txBody>
      </p:sp>
    </p:spTree>
  </p:cSld>
  <p:clrMapOvr>
    <a:masterClrMapping/>
  </p:clrMapOvr>
  <p:transition spd="slow" advTm="5000">
    <p:blinds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Tartalomrész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EAEB55-9610-42AE-BA3F-9BA329CF6D4E}" type="datetimeFigureOut">
              <a:rPr lang="hu-HU" smtClean="0"/>
              <a:pPr/>
              <a:t>2009.10.25.</a:t>
            </a:fld>
            <a:endParaRPr lang="hu-HU" dirty="0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77F86B-BE55-479E-BE69-56BC0583B3A0}" type="slidenum">
              <a:rPr lang="hu-HU" smtClean="0"/>
              <a:pPr/>
              <a:t>‹#›</a:t>
            </a:fld>
            <a:endParaRPr lang="hu-HU" dirty="0"/>
          </a:p>
        </p:txBody>
      </p:sp>
    </p:spTree>
  </p:cSld>
  <p:clrMapOvr>
    <a:masterClrMapping/>
  </p:clrMapOvr>
  <p:transition spd="slow" advTm="5000">
    <p:blinds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Kép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Kép hely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hu-HU" dirty="0"/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EAEB55-9610-42AE-BA3F-9BA329CF6D4E}" type="datetimeFigureOut">
              <a:rPr lang="hu-HU" smtClean="0"/>
              <a:pPr/>
              <a:t>2009.10.25.</a:t>
            </a:fld>
            <a:endParaRPr lang="hu-HU" dirty="0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77F86B-BE55-479E-BE69-56BC0583B3A0}" type="slidenum">
              <a:rPr lang="hu-HU" smtClean="0"/>
              <a:pPr/>
              <a:t>‹#›</a:t>
            </a:fld>
            <a:endParaRPr lang="hu-HU" dirty="0"/>
          </a:p>
        </p:txBody>
      </p:sp>
    </p:spTree>
  </p:cSld>
  <p:clrMapOvr>
    <a:masterClrMapping/>
  </p:clrMapOvr>
  <p:transition spd="slow" advTm="5000">
    <p:blinds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Cím és függőlege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Függőleges szöveg hely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EAEB55-9610-42AE-BA3F-9BA329CF6D4E}" type="datetimeFigureOut">
              <a:rPr lang="hu-HU" smtClean="0"/>
              <a:pPr/>
              <a:t>2009.10.25.</a:t>
            </a:fld>
            <a:endParaRPr lang="hu-HU" dirty="0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77F86B-BE55-479E-BE69-56BC0583B3A0}" type="slidenum">
              <a:rPr lang="hu-HU" smtClean="0"/>
              <a:pPr/>
              <a:t>‹#›</a:t>
            </a:fld>
            <a:endParaRPr lang="hu-HU" dirty="0"/>
          </a:p>
        </p:txBody>
      </p:sp>
    </p:spTree>
  </p:cSld>
  <p:clrMapOvr>
    <a:masterClrMapping/>
  </p:clrMapOvr>
  <p:transition spd="slow" advTm="5000">
    <p:blinds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Függőleges cím é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üggőleges cím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Függőleges szöveg helye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EAEB55-9610-42AE-BA3F-9BA329CF6D4E}" type="datetimeFigureOut">
              <a:rPr lang="hu-HU" smtClean="0"/>
              <a:pPr/>
              <a:t>2009.10.25.</a:t>
            </a:fld>
            <a:endParaRPr lang="hu-HU" dirty="0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77F86B-BE55-479E-BE69-56BC0583B3A0}" type="slidenum">
              <a:rPr lang="hu-HU" smtClean="0"/>
              <a:pPr/>
              <a:t>‹#›</a:t>
            </a:fld>
            <a:endParaRPr lang="hu-HU" dirty="0"/>
          </a:p>
        </p:txBody>
      </p:sp>
    </p:spTree>
  </p:cSld>
  <p:clrMapOvr>
    <a:masterClrMapping/>
  </p:clrMapOvr>
  <p:transition spd="slow" advTm="5000">
    <p:blinds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hely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BEAEB55-9610-42AE-BA3F-9BA329CF6D4E}" type="datetimeFigureOut">
              <a:rPr lang="hu-HU" smtClean="0"/>
              <a:pPr/>
              <a:t>2009.10.25.</a:t>
            </a:fld>
            <a:endParaRPr lang="hu-HU" dirty="0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hu-HU" dirty="0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F77F86B-BE55-479E-BE69-56BC0583B3A0}" type="slidenum">
              <a:rPr lang="hu-HU" smtClean="0"/>
              <a:pPr/>
              <a:t>‹#›</a:t>
            </a:fld>
            <a:endParaRPr lang="hu-HU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5000">
    <p:blinds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hu-H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gif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7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7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7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7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7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7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7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7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7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7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7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7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7.xml"/></Relationships>
</file>

<file path=ppt/slides/_rels/slide7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7.xml"/></Relationships>
</file>

<file path=ppt/slides/_rels/slide7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3.jpeg"/><Relationship Id="rId1" Type="http://schemas.openxmlformats.org/officeDocument/2006/relationships/slideLayout" Target="../slideLayouts/slideLayout7.xml"/></Relationships>
</file>

<file path=ppt/slides/_rels/slide7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4.jpeg"/><Relationship Id="rId1" Type="http://schemas.openxmlformats.org/officeDocument/2006/relationships/slideLayout" Target="../slideLayouts/slideLayout7.xml"/></Relationships>
</file>

<file path=ppt/slides/_rels/slide7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5.jpeg"/><Relationship Id="rId1" Type="http://schemas.openxmlformats.org/officeDocument/2006/relationships/slideLayout" Target="../slideLayouts/slideLayout7.xml"/></Relationships>
</file>

<file path=ppt/slides/_rels/slide7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6.jpeg"/><Relationship Id="rId1" Type="http://schemas.openxmlformats.org/officeDocument/2006/relationships/slideLayout" Target="../slideLayouts/slideLayout7.xml"/></Relationships>
</file>

<file path=ppt/slides/_rels/slide7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7.jpeg"/><Relationship Id="rId1" Type="http://schemas.openxmlformats.org/officeDocument/2006/relationships/slideLayout" Target="../slideLayouts/slideLayout7.xml"/></Relationships>
</file>

<file path=ppt/slides/_rels/slide7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8.jpeg"/><Relationship Id="rId1" Type="http://schemas.openxmlformats.org/officeDocument/2006/relationships/slideLayout" Target="../slideLayouts/slideLayout7.xml"/></Relationships>
</file>

<file path=ppt/slides/_rels/slide7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9.jpeg"/><Relationship Id="rId1" Type="http://schemas.openxmlformats.org/officeDocument/2006/relationships/slideLayout" Target="../slideLayouts/slideLayout7.xml"/></Relationships>
</file>

<file path=ppt/slides/_rels/slide7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0.jpeg"/><Relationship Id="rId1" Type="http://schemas.openxmlformats.org/officeDocument/2006/relationships/slideLayout" Target="../slideLayouts/slideLayout7.xml"/></Relationships>
</file>

<file path=ppt/slides/_rels/slide7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1.jpeg"/><Relationship Id="rId1" Type="http://schemas.openxmlformats.org/officeDocument/2006/relationships/slideLayout" Target="../slideLayouts/slideLayout7.xml"/></Relationships>
</file>

<file path=ppt/slides/_rels/slide8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2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3605499285_50a42d71da_b.jpg"/>
          <p:cNvPicPr>
            <a:picLocks noChangeAspect="1"/>
          </p:cNvPicPr>
          <p:nvPr/>
        </p:nvPicPr>
        <p:blipFill>
          <a:blip r:embed="rId3" cstate="print">
            <a:lum bright="-10000" contrast="10000"/>
          </a:blip>
          <a:stretch>
            <a:fillRect/>
          </a:stretch>
        </p:blipFill>
        <p:spPr>
          <a:xfrm>
            <a:off x="0" y="0"/>
            <a:ext cx="9144000" cy="6857999"/>
          </a:xfrm>
          <a:prstGeom prst="rect">
            <a:avLst/>
          </a:prstGeom>
        </p:spPr>
      </p:pic>
      <p:sp>
        <p:nvSpPr>
          <p:cNvPr id="3" name="Téglalap 2"/>
          <p:cNvSpPr/>
          <p:nvPr/>
        </p:nvSpPr>
        <p:spPr>
          <a:xfrm>
            <a:off x="0" y="6334780"/>
            <a:ext cx="8010527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hu-HU" sz="2800" b="1" cap="none" spc="0" dirty="0" smtClean="0">
                <a:ln w="18000">
                  <a:noFill/>
                  <a:prstDash val="solid"/>
                  <a:miter lim="800000"/>
                </a:ln>
                <a:solidFill>
                  <a:sysClr val="windowText" lastClr="00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Arial Narrow" pitchFamily="34" charset="0"/>
              </a:rPr>
              <a:t>Princess Stephanie of Monaco: Irresistible, </a:t>
            </a:r>
            <a:r>
              <a:rPr lang="hu-HU" sz="2800" b="1" dirty="0" smtClean="0">
                <a:ln w="18000">
                  <a:noFill/>
                  <a:prstDash val="solid"/>
                  <a:miter lim="800000"/>
                </a:ln>
                <a:solidFill>
                  <a:sysClr val="windowText" lastClr="00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Arial Narrow" pitchFamily="34" charset="0"/>
              </a:rPr>
              <a:t>Fleur du Mal</a:t>
            </a:r>
            <a:endParaRPr lang="hu-HU" sz="2800" b="1" cap="none" spc="0" dirty="0">
              <a:ln w="18000">
                <a:noFill/>
                <a:prstDash val="solid"/>
                <a:miter lim="800000"/>
              </a:ln>
              <a:solidFill>
                <a:sysClr val="windowText" lastClr="000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Arial Narrow" pitchFamily="34" charset="0"/>
            </a:endParaRPr>
          </a:p>
        </p:txBody>
      </p:sp>
      <p:pic>
        <p:nvPicPr>
          <p:cNvPr id="4" name="Kép 3" descr="25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4714884"/>
            <a:ext cx="762000" cy="1219200"/>
          </a:xfrm>
          <a:prstGeom prst="rect">
            <a:avLst/>
          </a:prstGeom>
        </p:spPr>
      </p:pic>
      <p:pic>
        <p:nvPicPr>
          <p:cNvPr id="5" name="Kép 4" descr="crown3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3190875" y="428604"/>
            <a:ext cx="2762250" cy="1428750"/>
          </a:xfrm>
          <a:prstGeom prst="rect">
            <a:avLst/>
          </a:prstGeom>
        </p:spPr>
      </p:pic>
    </p:spTree>
  </p:cSld>
  <p:clrMapOvr>
    <a:masterClrMapping/>
  </p:clrMapOvr>
  <p:transition spd="slow" advTm="8000">
    <p:blinds/>
    <p:sndAc>
      <p:stSnd>
        <p:snd r:embed="rId2" name="Stephanie de Monaco - Irresistible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3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14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15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16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17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3035225847_b406e55b2a_b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tretch>
            <a:fillRect/>
          </a:stretch>
        </p:blipFill>
        <p:spPr>
          <a:xfrm>
            <a:off x="0" y="514350"/>
            <a:ext cx="9144000" cy="5829300"/>
          </a:xfrm>
          <a:prstGeom prst="rect">
            <a:avLst/>
          </a:prstGeom>
        </p:spPr>
      </p:pic>
    </p:spTree>
  </p:cSld>
  <p:clrMapOvr>
    <a:masterClrMapping/>
  </p:clrMapOvr>
  <p:transition spd="slow" advTm="5000">
    <p:blinds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Monte_Carlo.jpg"/>
          <p:cNvPicPr>
            <a:picLocks noChangeAspect="1"/>
          </p:cNvPicPr>
          <p:nvPr/>
        </p:nvPicPr>
        <p:blipFill>
          <a:blip r:embed="rId2" cstate="print">
            <a:lum contrast="2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5000">
    <p:blinds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Kép 5" descr="025-Prince's Palace, Monaco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5000">
    <p:blinds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BIGmonaco_palace_1.jpg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tretch>
            <a:fillRect/>
          </a:stretch>
        </p:blipFill>
        <p:spPr>
          <a:xfrm>
            <a:off x="0" y="0"/>
            <a:ext cx="9144000" cy="6882358"/>
          </a:xfrm>
          <a:prstGeom prst="rect">
            <a:avLst/>
          </a:prstGeom>
        </p:spPr>
      </p:pic>
    </p:spTree>
  </p:cSld>
  <p:clrMapOvr>
    <a:masterClrMapping/>
  </p:clrMapOvr>
  <p:transition spd="slow" advTm="5000">
    <p:blinds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váltás2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5000">
    <p:blinds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váltás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5000">
    <p:blinds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váltás1.jpg"/>
          <p:cNvPicPr>
            <a:picLocks noChangeAspect="1"/>
          </p:cNvPicPr>
          <p:nvPr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-1" y="-1"/>
            <a:ext cx="9144001" cy="6858001"/>
          </a:xfrm>
          <a:prstGeom prst="rect">
            <a:avLst/>
          </a:prstGeom>
        </p:spPr>
      </p:pic>
    </p:spTree>
  </p:cSld>
  <p:clrMapOvr>
    <a:masterClrMapping/>
  </p:clrMapOvr>
  <p:transition spd="slow" advTm="5000">
    <p:blinds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váltás3.jpg"/>
          <p:cNvPicPr>
            <a:picLocks noChangeAspect="1"/>
          </p:cNvPicPr>
          <p:nvPr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5000">
    <p:blinds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Kép 2" descr="465501079_ba18e21882_b.jpg"/>
          <p:cNvPicPr>
            <a:picLocks noChangeAspect="1"/>
          </p:cNvPicPr>
          <p:nvPr/>
        </p:nvPicPr>
        <p:blipFill>
          <a:blip r:embed="rId2" cstate="print">
            <a:lum contrast="2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5000">
    <p:blinds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monaco15fx8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5000">
    <p:blinds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monaco-018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5000">
    <p:blinds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1424918575_d8c2a47bcc.jpg"/>
          <p:cNvPicPr>
            <a:picLocks noChangeAspect="1"/>
          </p:cNvPicPr>
          <p:nvPr/>
        </p:nvPicPr>
        <p:blipFill>
          <a:blip r:embed="rId2" cstate="print">
            <a:lum contrast="2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5000">
    <p:blinds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46474909_6d02f8302b_o.jpg"/>
          <p:cNvPicPr>
            <a:picLocks noChangeAspect="1"/>
          </p:cNvPicPr>
          <p:nvPr/>
        </p:nvPicPr>
        <p:blipFill>
          <a:blip r:embed="rId2" cstate="print">
            <a:lum bright="-10000" contrast="2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5000">
    <p:blinds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monaco-034.jpg"/>
          <p:cNvPicPr>
            <a:picLocks noChangeAspect="1"/>
          </p:cNvPicPr>
          <p:nvPr/>
        </p:nvPicPr>
        <p:blipFill>
          <a:blip r:embed="rId2" cstate="print">
            <a:lum contrast="3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5000">
    <p:blinds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3606034564_209434af24_b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tretch>
            <a:fillRect/>
          </a:stretch>
        </p:blipFill>
        <p:spPr>
          <a:xfrm>
            <a:off x="0" y="385762"/>
            <a:ext cx="9144000" cy="6086476"/>
          </a:xfrm>
          <a:prstGeom prst="rect">
            <a:avLst/>
          </a:prstGeom>
        </p:spPr>
      </p:pic>
    </p:spTree>
  </p:cSld>
  <p:clrMapOvr>
    <a:masterClrMapping/>
  </p:clrMapOvr>
  <p:transition spd="slow" advTm="5000">
    <p:blinds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Monaco_Cathedral_Cathedrale_de_Monaco-Monte_Carlo_o2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rcRect b="4409"/>
          <a:stretch>
            <a:fillRect/>
          </a:stretch>
        </p:blipFill>
        <p:spPr>
          <a:xfrm>
            <a:off x="1767069" y="-5112"/>
            <a:ext cx="5376699" cy="6863112"/>
          </a:xfrm>
          <a:prstGeom prst="rect">
            <a:avLst/>
          </a:prstGeom>
        </p:spPr>
      </p:pic>
    </p:spTree>
  </p:cSld>
  <p:clrMapOvr>
    <a:masterClrMapping/>
  </p:clrMapOvr>
  <p:transition spd="slow" advTm="5000">
    <p:blinds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2004monaco_fout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tretch>
            <a:fillRect/>
          </a:stretch>
        </p:blipFill>
        <p:spPr>
          <a:xfrm>
            <a:off x="0" y="192881"/>
            <a:ext cx="9144000" cy="6472238"/>
          </a:xfrm>
          <a:prstGeom prst="rect">
            <a:avLst/>
          </a:prstGeom>
        </p:spPr>
      </p:pic>
    </p:spTree>
  </p:cSld>
  <p:clrMapOvr>
    <a:masterClrMapping/>
  </p:clrMapOvr>
  <p:transition spd="slow" advTm="5000">
    <p:blinds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Kép 3" descr="Kaszinótér-Monaco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5000">
    <p:blinds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161806836OIVaeY_fs.jpg"/>
          <p:cNvPicPr>
            <a:picLocks noChangeAspect="1"/>
          </p:cNvPicPr>
          <p:nvPr/>
        </p:nvPicPr>
        <p:blipFill>
          <a:blip r:embed="rId2" cstate="print">
            <a:lum contrast="3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5000">
    <p:blinds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168661448_9667c621e3_b.jpg"/>
          <p:cNvPicPr>
            <a:picLocks noChangeAspect="1"/>
          </p:cNvPicPr>
          <p:nvPr/>
        </p:nvPicPr>
        <p:blipFill>
          <a:blip r:embed="rId2" cstate="print">
            <a:lum bright="-10000" contrast="2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5000">
    <p:blinds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2075818086_9f4e413f91_b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tretch>
            <a:fillRect/>
          </a:stretch>
        </p:blipFill>
        <p:spPr>
          <a:xfrm>
            <a:off x="0" y="385762"/>
            <a:ext cx="9144000" cy="6086476"/>
          </a:xfrm>
          <a:prstGeom prst="rect">
            <a:avLst/>
          </a:prstGeom>
        </p:spPr>
      </p:pic>
    </p:spTree>
  </p:cSld>
  <p:clrMapOvr>
    <a:masterClrMapping/>
  </p:clrMapOvr>
  <p:transition spd="slow" advTm="5000">
    <p:blinds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1424308722_c60c552b03_o.jpg"/>
          <p:cNvPicPr>
            <a:picLocks noChangeAspect="1"/>
          </p:cNvPicPr>
          <p:nvPr/>
        </p:nvPicPr>
        <p:blipFill>
          <a:blip r:embed="rId2" cstate="print">
            <a:lum contrast="2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5000">
    <p:blinds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360079004_057914159f_o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tretch>
            <a:fillRect/>
          </a:stretch>
        </p:blipFill>
        <p:spPr>
          <a:xfrm>
            <a:off x="2287428" y="0"/>
            <a:ext cx="4569143" cy="6858000"/>
          </a:xfrm>
          <a:prstGeom prst="rect">
            <a:avLst/>
          </a:prstGeom>
        </p:spPr>
      </p:pic>
    </p:spTree>
  </p:cSld>
  <p:clrMapOvr>
    <a:masterClrMapping/>
  </p:clrMapOvr>
  <p:transition spd="slow" advTm="5000">
    <p:blinds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391966323_5f2b0873a9_b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rcRect t="591"/>
          <a:stretch>
            <a:fillRect/>
          </a:stretch>
        </p:blipFill>
        <p:spPr>
          <a:xfrm>
            <a:off x="2285984" y="0"/>
            <a:ext cx="4572032" cy="6858024"/>
          </a:xfrm>
          <a:prstGeom prst="rect">
            <a:avLst/>
          </a:prstGeom>
        </p:spPr>
      </p:pic>
    </p:spTree>
  </p:cSld>
  <p:clrMapOvr>
    <a:masterClrMapping/>
  </p:clrMapOvr>
  <p:transition spd="slow" advTm="5000">
    <p:blinds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monaco-023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5000">
    <p:blinds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monaco-009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5000">
    <p:blinds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Kép 2" descr="2696021243_78968242f0_b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5000">
    <p:blinds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3480695436_e102b6a0a6_b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tretch>
            <a:fillRect/>
          </a:stretch>
        </p:blipFill>
        <p:spPr>
          <a:xfrm>
            <a:off x="0" y="378619"/>
            <a:ext cx="9144000" cy="6100762"/>
          </a:xfrm>
          <a:prstGeom prst="rect">
            <a:avLst/>
          </a:prstGeom>
        </p:spPr>
      </p:pic>
    </p:spTree>
  </p:cSld>
  <p:clrMapOvr>
    <a:masterClrMapping/>
  </p:clrMapOvr>
  <p:transition spd="slow" advTm="5000">
    <p:blinds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monte_carlo_casino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tretch>
            <a:fillRect/>
          </a:stretch>
        </p:blipFill>
        <p:spPr>
          <a:xfrm>
            <a:off x="0" y="480059"/>
            <a:ext cx="9144000" cy="5897881"/>
          </a:xfrm>
          <a:prstGeom prst="rect">
            <a:avLst/>
          </a:prstGeom>
        </p:spPr>
      </p:pic>
    </p:spTree>
  </p:cSld>
  <p:clrMapOvr>
    <a:masterClrMapping/>
  </p:clrMapOvr>
  <p:transition spd="slow" advTm="5000">
    <p:blinds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monaco-monte-carlo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5000">
    <p:blinds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326263724_080797c5bb_b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tretch>
            <a:fillRect/>
          </a:stretch>
        </p:blipFill>
        <p:spPr>
          <a:xfrm>
            <a:off x="2000232" y="0"/>
            <a:ext cx="5143518" cy="6858024"/>
          </a:xfrm>
          <a:prstGeom prst="rect">
            <a:avLst/>
          </a:prstGeom>
        </p:spPr>
      </p:pic>
    </p:spTree>
  </p:cSld>
  <p:clrMapOvr>
    <a:masterClrMapping/>
  </p:clrMapOvr>
  <p:transition spd="slow" advTm="5000">
    <p:blinds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2301049726_257e7dd10f_b.jpg"/>
          <p:cNvPicPr>
            <a:picLocks noChangeAspect="1"/>
          </p:cNvPicPr>
          <p:nvPr/>
        </p:nvPicPr>
        <p:blipFill>
          <a:blip r:embed="rId2" cstate="print">
            <a:lum bright="-1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5000">
    <p:blinds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3449543800_4bfac70ab6_o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5000">
    <p:blinds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2122766002_d45e2206bd_b.jpg"/>
          <p:cNvPicPr>
            <a:picLocks noChangeAspect="1"/>
          </p:cNvPicPr>
          <p:nvPr/>
        </p:nvPicPr>
        <p:blipFill>
          <a:blip r:embed="rId2" cstate="print">
            <a:lum bright="-10000" contrast="20000"/>
          </a:blip>
          <a:stretch>
            <a:fillRect/>
          </a:stretch>
        </p:blipFill>
        <p:spPr>
          <a:xfrm>
            <a:off x="0" y="364331"/>
            <a:ext cx="9144000" cy="6129338"/>
          </a:xfrm>
          <a:prstGeom prst="rect">
            <a:avLst/>
          </a:prstGeom>
        </p:spPr>
      </p:pic>
    </p:spTree>
  </p:cSld>
  <p:clrMapOvr>
    <a:masterClrMapping/>
  </p:clrMapOvr>
  <p:transition spd="slow" advTm="5000">
    <p:blinds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monaco-012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rcRect l="591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5000">
    <p:blinds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3449544960_9278695ab9_o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5000">
    <p:blinds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monte_carlo1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5000">
    <p:blinds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3458551102_8771424738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5000">
    <p:blinds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3537283078_f2f4be494d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tretch>
            <a:fillRect/>
          </a:stretch>
        </p:blipFill>
        <p:spPr>
          <a:xfrm>
            <a:off x="0" y="384048"/>
            <a:ext cx="9144000" cy="6089904"/>
          </a:xfrm>
          <a:prstGeom prst="rect">
            <a:avLst/>
          </a:prstGeom>
        </p:spPr>
      </p:pic>
    </p:spTree>
  </p:cSld>
  <p:clrMapOvr>
    <a:masterClrMapping/>
  </p:clrMapOvr>
  <p:transition spd="slow" advTm="5000">
    <p:blinds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62516258.NEajKkwf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5000">
    <p:blinds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monaco-029.jpg"/>
          <p:cNvPicPr>
            <a:picLocks noChangeAspect="1"/>
          </p:cNvPicPr>
          <p:nvPr/>
        </p:nvPicPr>
        <p:blipFill>
          <a:blip r:embed="rId2" cstate="print">
            <a:lum contrast="2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5000">
    <p:blinds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monaco-020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5000">
    <p:blinds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3449547854_5c6994730a_o.jpg"/>
          <p:cNvPicPr>
            <a:picLocks noChangeAspect="1"/>
          </p:cNvPicPr>
          <p:nvPr/>
        </p:nvPicPr>
        <p:blipFill>
          <a:blip r:embed="rId2" cstate="print">
            <a:lum contrast="40000"/>
          </a:blip>
          <a:srcRect l="4134"/>
          <a:stretch>
            <a:fillRect/>
          </a:stretch>
        </p:blipFill>
        <p:spPr>
          <a:xfrm>
            <a:off x="1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7000">
    <p:blinds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monaco-011.jpg"/>
          <p:cNvPicPr>
            <a:picLocks noChangeAspect="1"/>
          </p:cNvPicPr>
          <p:nvPr/>
        </p:nvPicPr>
        <p:blipFill>
          <a:blip r:embed="rId3" cstate="print">
            <a:lum contrast="1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5000">
    <p:blinds/>
    <p:sndAc>
      <p:stSnd>
        <p:snd r:embed="rId2" name="Stephanie de Monaco - Fleur du Mal.wav"/>
      </p:stSnd>
    </p:sndAc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3448732623_40670f006b_o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5000">
    <p:blinds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3448731565_a394d679d0_o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5000">
    <p:blinds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2965026294_aab00e43cd_b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5000">
    <p:blinds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Monaco_Musée Océanographique.jpg"/>
          <p:cNvPicPr>
            <a:picLocks noChangeAspect="1"/>
          </p:cNvPicPr>
          <p:nvPr/>
        </p:nvPicPr>
        <p:blipFill>
          <a:blip r:embed="rId2" cstate="print">
            <a:lum contrast="2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5000">
    <p:blinds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monaco-016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5000">
    <p:blinds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BIGmonte_carlo_tennis_club.jpg.jpg"/>
          <p:cNvPicPr>
            <a:picLocks noChangeAspect="1"/>
          </p:cNvPicPr>
          <p:nvPr/>
        </p:nvPicPr>
        <p:blipFill>
          <a:blip r:embed="rId2" cstate="print"/>
          <a:srcRect b="816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5000">
    <p:blinds/>
  </p:transition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monaco-014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5000">
    <p:blinds/>
  </p:transition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monaco_photo_1_1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5000">
    <p:blinds/>
  </p:transition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Kép 2" descr="monaco-019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5000">
    <p:blinds/>
  </p:transition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Kép 3" descr="monaco-013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5000">
    <p:blinds/>
  </p:transition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A_Forma-1_pálya_híres_Loews_kanyarja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5000">
    <p:blinds/>
  </p:transition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monte_carlo_monaco_2009_race_wallpaper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85720" y="-24"/>
            <a:ext cx="8572560" cy="6858048"/>
          </a:xfrm>
          <a:prstGeom prst="rect">
            <a:avLst/>
          </a:prstGeom>
        </p:spPr>
      </p:pic>
    </p:spTree>
  </p:cSld>
  <p:clrMapOvr>
    <a:masterClrMapping/>
  </p:clrMapOvr>
  <p:transition spd="slow" advTm="5000">
    <p:blinds/>
  </p:transition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race5_wallpapers_m2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5000">
    <p:blinds/>
  </p:transition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1347345542_3ed04f336f_b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385762"/>
            <a:ext cx="9144000" cy="6086476"/>
          </a:xfrm>
          <a:prstGeom prst="rect">
            <a:avLst/>
          </a:prstGeom>
        </p:spPr>
      </p:pic>
    </p:spTree>
  </p:cSld>
  <p:clrMapOvr>
    <a:masterClrMapping/>
  </p:clrMapOvr>
  <p:transition spd="slow" advTm="5000">
    <p:blinds/>
  </p:transition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monaco_places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757238"/>
            <a:ext cx="9144000" cy="6100762"/>
          </a:xfrm>
          <a:prstGeom prst="rect">
            <a:avLst/>
          </a:prstGeom>
        </p:spPr>
      </p:pic>
    </p:spTree>
  </p:cSld>
  <p:clrMapOvr>
    <a:masterClrMapping/>
  </p:clrMapOvr>
  <p:transition spd="slow" advTm="5000">
    <p:blinds/>
  </p:transition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Monaco_Monte_Carlo_0180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tretch>
            <a:fillRect/>
          </a:stretch>
        </p:blipFill>
        <p:spPr>
          <a:xfrm>
            <a:off x="0" y="378619"/>
            <a:ext cx="9144000" cy="6100762"/>
          </a:xfrm>
          <a:prstGeom prst="rect">
            <a:avLst/>
          </a:prstGeom>
        </p:spPr>
      </p:pic>
    </p:spTree>
  </p:cSld>
  <p:clrMapOvr>
    <a:masterClrMapping/>
  </p:clrMapOvr>
  <p:transition spd="slow" advTm="5000">
    <p:blinds/>
  </p:transition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466013627_defe912fdb_b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5000">
    <p:blinds/>
  </p:transition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12780420_9e8166951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5000">
    <p:blinds/>
  </p:transition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Casino-Monte-Carlo-Roulette-Monaco-1.jpe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57150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5000">
    <p:blinds/>
  </p:transition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3420924314_1008853861_b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5000">
    <p:blinds/>
  </p:transition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3092794012_b27c7fc555_b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5000">
    <p:blinds/>
  </p:transition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1346457639_0904e099b5_b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385762"/>
            <a:ext cx="9144000" cy="6086476"/>
          </a:xfrm>
          <a:prstGeom prst="rect">
            <a:avLst/>
          </a:prstGeom>
        </p:spPr>
      </p:pic>
    </p:spTree>
  </p:cSld>
  <p:clrMapOvr>
    <a:masterClrMapping/>
  </p:clrMapOvr>
  <p:transition spd="slow" advTm="5000">
    <p:blinds/>
  </p:transition>
  <p:timing>
    <p:tnLst>
      <p:par>
        <p:cTn id="1" dur="indefinite" restart="never" nodeType="tmRoot"/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2975498705_59e2ae33e3_b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5000">
    <p:blinds/>
  </p:transition>
  <p:timing>
    <p:tnLst>
      <p:par>
        <p:cTn id="1" dur="indefinite" restart="never" nodeType="tmRoot"/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3514350686_9509df0dd2_o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5000">
    <p:blinds/>
  </p:transition>
  <p:timing>
    <p:tnLst>
      <p:par>
        <p:cTn id="1" dur="indefinite" restart="never" nodeType="tmRoot"/>
      </p:par>
    </p:tn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1346459079_a63394304b_b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385762"/>
            <a:ext cx="9144000" cy="6086476"/>
          </a:xfrm>
          <a:prstGeom prst="rect">
            <a:avLst/>
          </a:prstGeom>
        </p:spPr>
      </p:pic>
    </p:spTree>
  </p:cSld>
  <p:clrMapOvr>
    <a:masterClrMapping/>
  </p:clrMapOvr>
  <p:transition spd="slow" advTm="5000">
    <p:blinds/>
  </p:transition>
  <p:timing>
    <p:tnLst>
      <p:par>
        <p:cTn id="1" dur="indefinite" restart="never" nodeType="tmRoot"/>
      </p:par>
    </p:tn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3455614447_26c29d20cb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5000">
    <p:blinds/>
  </p:transition>
  <p:timing>
    <p:tnLst>
      <p:par>
        <p:cTn id="1" dur="indefinite" restart="never" nodeType="tmRoot"/>
      </p:par>
    </p:tn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original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5000">
    <p:blinds/>
  </p:transition>
  <p:timing>
    <p:tnLst>
      <p:par>
        <p:cTn id="1" dur="indefinite" restart="never" nodeType="tmRoot"/>
      </p:par>
    </p:tn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bonsoir_monaco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416293"/>
            <a:ext cx="9144000" cy="6025414"/>
          </a:xfrm>
          <a:prstGeom prst="rect">
            <a:avLst/>
          </a:prstGeom>
        </p:spPr>
      </p:pic>
    </p:spTree>
  </p:cSld>
  <p:clrMapOvr>
    <a:masterClrMapping/>
  </p:clrMapOvr>
  <p:transition spd="slow" advTm="5000">
    <p:blinds/>
  </p:transition>
  <p:timing>
    <p:tnLst>
      <p:par>
        <p:cTn id="1" dur="indefinite" restart="never" nodeType="tmRoot"/>
      </p:par>
    </p:tn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2386539153_7acd812955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tretch>
            <a:fillRect/>
          </a:stretch>
        </p:blipFill>
        <p:spPr>
          <a:xfrm>
            <a:off x="0" y="384048"/>
            <a:ext cx="9144000" cy="6089904"/>
          </a:xfrm>
          <a:prstGeom prst="rect">
            <a:avLst/>
          </a:prstGeom>
        </p:spPr>
      </p:pic>
    </p:spTree>
  </p:cSld>
  <p:clrMapOvr>
    <a:masterClrMapping/>
  </p:clrMapOvr>
  <p:transition spd="slow" advTm="5000">
    <p:blinds/>
  </p:transition>
  <p:timing>
    <p:tnLst>
      <p:par>
        <p:cTn id="1" dur="indefinite" restart="never" nodeType="tmRoot"/>
      </p:par>
    </p:tnLst>
  </p:timing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2387372052_20bba991e2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tretch>
            <a:fillRect/>
          </a:stretch>
        </p:blipFill>
        <p:spPr>
          <a:xfrm>
            <a:off x="0" y="384048"/>
            <a:ext cx="9144000" cy="6089904"/>
          </a:xfrm>
          <a:prstGeom prst="rect">
            <a:avLst/>
          </a:prstGeom>
        </p:spPr>
      </p:pic>
    </p:spTree>
  </p:cSld>
  <p:clrMapOvr>
    <a:masterClrMapping/>
  </p:clrMapOvr>
  <p:transition spd="slow" advTm="5000">
    <p:blinds/>
  </p:transition>
  <p:timing>
    <p:tnLst>
      <p:par>
        <p:cTn id="1" dur="indefinite" restart="never" nodeType="tmRoot"/>
      </p:par>
    </p:tnLst>
  </p:timing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monaco-017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tretch>
            <a:fillRect/>
          </a:stretch>
        </p:blipFill>
        <p:spPr>
          <a:xfrm>
            <a:off x="0" y="257174"/>
            <a:ext cx="9144000" cy="6600826"/>
          </a:xfrm>
          <a:prstGeom prst="rect">
            <a:avLst/>
          </a:prstGeom>
        </p:spPr>
      </p:pic>
    </p:spTree>
  </p:cSld>
  <p:clrMapOvr>
    <a:masterClrMapping/>
  </p:clrMapOvr>
  <p:transition spd="slow" advTm="5000">
    <p:blinds/>
  </p:transition>
  <p:timing>
    <p:tnLst>
      <p:par>
        <p:cTn id="1" dur="indefinite" restart="never" nodeType="tmRoot"/>
      </p:par>
    </p:tnLst>
  </p:timing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2924313409_1f89db1a29_b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tretch>
            <a:fillRect/>
          </a:stretch>
        </p:blipFill>
        <p:spPr>
          <a:xfrm>
            <a:off x="0" y="757238"/>
            <a:ext cx="9144000" cy="6100762"/>
          </a:xfrm>
          <a:prstGeom prst="rect">
            <a:avLst/>
          </a:prstGeom>
        </p:spPr>
      </p:pic>
    </p:spTree>
  </p:cSld>
  <p:clrMapOvr>
    <a:masterClrMapping/>
  </p:clrMapOvr>
  <p:transition spd="slow" advTm="5000">
    <p:blinds/>
  </p:transition>
  <p:timing>
    <p:tnLst>
      <p:par>
        <p:cTn id="1" dur="indefinite" restart="never" nodeType="tmRoot"/>
      </p:par>
    </p:tnLst>
  </p:timing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monaco_la_ville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028700"/>
            <a:ext cx="9144000" cy="5829300"/>
          </a:xfrm>
          <a:prstGeom prst="rect">
            <a:avLst/>
          </a:prstGeom>
        </p:spPr>
      </p:pic>
    </p:spTree>
  </p:cSld>
  <p:clrMapOvr>
    <a:masterClrMapping/>
  </p:clrMapOvr>
  <p:transition spd="slow" advTm="5000">
    <p:blinds/>
  </p:transition>
  <p:timing>
    <p:tnLst>
      <p:par>
        <p:cTn id="1" dur="indefinite" restart="never" nodeType="tmRoot"/>
      </p:par>
    </p:tnLst>
  </p:timing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9344576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771524"/>
            <a:ext cx="9144000" cy="6086476"/>
          </a:xfrm>
          <a:prstGeom prst="rect">
            <a:avLst/>
          </a:prstGeom>
        </p:spPr>
      </p:pic>
    </p:spTree>
  </p:cSld>
  <p:clrMapOvr>
    <a:masterClrMapping/>
  </p:clrMapOvr>
  <p:transition spd="slow" advTm="5000">
    <p:blinds/>
  </p:transition>
  <p:timing>
    <p:tnLst>
      <p:par>
        <p:cTn id="1" dur="indefinite" restart="never" nodeType="tmRoot"/>
      </p:par>
    </p:tnLst>
  </p:timing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800px-Flag_of_Monaco_(state).svg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092191"/>
          </a:xfrm>
          <a:prstGeom prst="rect">
            <a:avLst/>
          </a:prstGeom>
        </p:spPr>
      </p:pic>
      <p:sp>
        <p:nvSpPr>
          <p:cNvPr id="3" name="Téglalap 2"/>
          <p:cNvSpPr/>
          <p:nvPr/>
        </p:nvSpPr>
        <p:spPr>
          <a:xfrm>
            <a:off x="2786050" y="5072074"/>
            <a:ext cx="3584636" cy="1446550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DeflateTop">
              <a:avLst/>
            </a:prstTxWarp>
            <a:spAutoFit/>
            <a:scene3d>
              <a:camera prst="orthographicFront"/>
              <a:lightRig rig="threePt" dir="t"/>
            </a:scene3d>
            <a:sp3d extrusionH="57150">
              <a:bevelT h="25400" prst="softRound"/>
            </a:sp3d>
          </a:bodyPr>
          <a:lstStyle/>
          <a:p>
            <a:pPr algn="ctr"/>
            <a:r>
              <a:rPr lang="hu-HU" sz="8800" b="1" cap="none" spc="0" dirty="0" smtClean="0">
                <a:ln w="18000">
                  <a:solidFill>
                    <a:schemeClr val="tx1"/>
                  </a:solidFill>
                  <a:prstDash val="solid"/>
                  <a:miter lim="800000"/>
                </a:ln>
                <a:solidFill>
                  <a:srgbClr val="C0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Georgia" pitchFamily="18" charset="0"/>
              </a:rPr>
              <a:t>VÉGE</a:t>
            </a:r>
            <a:endParaRPr lang="hu-HU" sz="8800" b="1" cap="none" spc="0" dirty="0">
              <a:ln w="18000">
                <a:solidFill>
                  <a:schemeClr val="tx1"/>
                </a:solidFill>
                <a:prstDash val="solid"/>
                <a:miter lim="800000"/>
              </a:ln>
              <a:solidFill>
                <a:srgbClr val="C00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Georgia" pitchFamily="18" charset="0"/>
            </a:endParaRPr>
          </a:p>
        </p:txBody>
      </p:sp>
      <p:sp>
        <p:nvSpPr>
          <p:cNvPr id="4" name="Téglalap 3"/>
          <p:cNvSpPr/>
          <p:nvPr/>
        </p:nvSpPr>
        <p:spPr>
          <a:xfrm>
            <a:off x="8061652" y="0"/>
            <a:ext cx="1082348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threePt" dir="t"/>
            </a:scene3d>
            <a:sp3d extrusionH="57150">
              <a:bevelT h="25400" prst="softRound"/>
            </a:sp3d>
          </a:bodyPr>
          <a:lstStyle/>
          <a:p>
            <a:pPr algn="ctr"/>
            <a:r>
              <a:rPr lang="hu-HU" sz="2800" b="1" cap="none" spc="0" dirty="0" smtClean="0">
                <a:ln w="18000">
                  <a:solidFill>
                    <a:schemeClr val="tx1"/>
                  </a:solidFill>
                  <a:prstDash val="solid"/>
                  <a:miter lim="800000"/>
                </a:ln>
                <a:solidFill>
                  <a:srgbClr val="C0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Georgia" pitchFamily="18" charset="0"/>
              </a:rPr>
              <a:t>Judy</a:t>
            </a:r>
            <a:endParaRPr lang="hu-HU" sz="3600" b="1" cap="none" spc="0" dirty="0">
              <a:ln w="18000">
                <a:solidFill>
                  <a:schemeClr val="tx1"/>
                </a:solidFill>
                <a:prstDash val="solid"/>
                <a:miter lim="800000"/>
              </a:ln>
              <a:solidFill>
                <a:srgbClr val="C00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Georgia" pitchFamily="18" charset="0"/>
            </a:endParaRPr>
          </a:p>
        </p:txBody>
      </p:sp>
    </p:spTree>
  </p:cSld>
  <p:clrMapOvr>
    <a:masterClrMapping/>
  </p:clrMapOvr>
  <p:transition spd="slow" advTm="8000">
    <p:blind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3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14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15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16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17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theme/theme1.xml><?xml version="1.0" encoding="utf-8"?>
<a:theme xmlns:a="http://schemas.openxmlformats.org/drawingml/2006/main" name="Office-tém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523</TotalTime>
  <Words>12</Words>
  <Application>Microsoft Office PowerPoint</Application>
  <PresentationFormat>Diavetítés a képernyőre (4:3 oldalarány)</PresentationFormat>
  <Paragraphs>3</Paragraphs>
  <Slides>80</Slides>
  <Notes>0</Notes>
  <HiddenSlides>0</HiddenSlides>
  <MMClips>0</MMClips>
  <ScaleCrop>false</ScaleCrop>
  <HeadingPairs>
    <vt:vector size="4" baseType="variant">
      <vt:variant>
        <vt:lpstr>Téma</vt:lpstr>
      </vt:variant>
      <vt:variant>
        <vt:i4>1</vt:i4>
      </vt:variant>
      <vt:variant>
        <vt:lpstr>Diacímek</vt:lpstr>
      </vt:variant>
      <vt:variant>
        <vt:i4>80</vt:i4>
      </vt:variant>
    </vt:vector>
  </HeadingPairs>
  <TitlesOfParts>
    <vt:vector size="81" baseType="lpstr">
      <vt:lpstr>Office-téma</vt:lpstr>
      <vt:lpstr>1. dia</vt:lpstr>
      <vt:lpstr>2. dia</vt:lpstr>
      <vt:lpstr>3. dia</vt:lpstr>
      <vt:lpstr>4. dia</vt:lpstr>
      <vt:lpstr>5. dia</vt:lpstr>
      <vt:lpstr>6. dia</vt:lpstr>
      <vt:lpstr>7. dia</vt:lpstr>
      <vt:lpstr>8. dia</vt:lpstr>
      <vt:lpstr>9. dia</vt:lpstr>
      <vt:lpstr>10. dia</vt:lpstr>
      <vt:lpstr>11. dia</vt:lpstr>
      <vt:lpstr>12. dia</vt:lpstr>
      <vt:lpstr>13. dia</vt:lpstr>
      <vt:lpstr>14. dia</vt:lpstr>
      <vt:lpstr>15. dia</vt:lpstr>
      <vt:lpstr>16. dia</vt:lpstr>
      <vt:lpstr>17. dia</vt:lpstr>
      <vt:lpstr>18. dia</vt:lpstr>
      <vt:lpstr>19. dia</vt:lpstr>
      <vt:lpstr>20. dia</vt:lpstr>
      <vt:lpstr>21. dia</vt:lpstr>
      <vt:lpstr>22. dia</vt:lpstr>
      <vt:lpstr>23. dia</vt:lpstr>
      <vt:lpstr>24. dia</vt:lpstr>
      <vt:lpstr>25. dia</vt:lpstr>
      <vt:lpstr>26. dia</vt:lpstr>
      <vt:lpstr>27. dia</vt:lpstr>
      <vt:lpstr>28. dia</vt:lpstr>
      <vt:lpstr>29. dia</vt:lpstr>
      <vt:lpstr>30. dia</vt:lpstr>
      <vt:lpstr>31. dia</vt:lpstr>
      <vt:lpstr>32. dia</vt:lpstr>
      <vt:lpstr>33. dia</vt:lpstr>
      <vt:lpstr>34. dia</vt:lpstr>
      <vt:lpstr>35. dia</vt:lpstr>
      <vt:lpstr>36. dia</vt:lpstr>
      <vt:lpstr>37. dia</vt:lpstr>
      <vt:lpstr>38. dia</vt:lpstr>
      <vt:lpstr>39. dia</vt:lpstr>
      <vt:lpstr>40. dia</vt:lpstr>
      <vt:lpstr>41. dia</vt:lpstr>
      <vt:lpstr>42. dia</vt:lpstr>
      <vt:lpstr>43. dia</vt:lpstr>
      <vt:lpstr>44. dia</vt:lpstr>
      <vt:lpstr>45. dia</vt:lpstr>
      <vt:lpstr>46. dia</vt:lpstr>
      <vt:lpstr>47. dia</vt:lpstr>
      <vt:lpstr>48. dia</vt:lpstr>
      <vt:lpstr>49. dia</vt:lpstr>
      <vt:lpstr>50. dia</vt:lpstr>
      <vt:lpstr>51. dia</vt:lpstr>
      <vt:lpstr>52. dia</vt:lpstr>
      <vt:lpstr>53. dia</vt:lpstr>
      <vt:lpstr>54. dia</vt:lpstr>
      <vt:lpstr>55. dia</vt:lpstr>
      <vt:lpstr>56. dia</vt:lpstr>
      <vt:lpstr>57. dia</vt:lpstr>
      <vt:lpstr>58. dia</vt:lpstr>
      <vt:lpstr>59. dia</vt:lpstr>
      <vt:lpstr>60. dia</vt:lpstr>
      <vt:lpstr>61. dia</vt:lpstr>
      <vt:lpstr>62. dia</vt:lpstr>
      <vt:lpstr>63. dia</vt:lpstr>
      <vt:lpstr>64. dia</vt:lpstr>
      <vt:lpstr>65. dia</vt:lpstr>
      <vt:lpstr>66. dia</vt:lpstr>
      <vt:lpstr>67. dia</vt:lpstr>
      <vt:lpstr>68. dia</vt:lpstr>
      <vt:lpstr>69. dia</vt:lpstr>
      <vt:lpstr>70. dia</vt:lpstr>
      <vt:lpstr>71. dia</vt:lpstr>
      <vt:lpstr>72. dia</vt:lpstr>
      <vt:lpstr>73. dia</vt:lpstr>
      <vt:lpstr>74. dia</vt:lpstr>
      <vt:lpstr>75. dia</vt:lpstr>
      <vt:lpstr>76. dia</vt:lpstr>
      <vt:lpstr>77. dia</vt:lpstr>
      <vt:lpstr>78. dia</vt:lpstr>
      <vt:lpstr>79. dia</vt:lpstr>
      <vt:lpstr>80. dia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1. dia</dc:title>
  <dc:creator>Fujitsu</dc:creator>
  <cp:lastModifiedBy>Fujitsu</cp:lastModifiedBy>
  <cp:revision>54</cp:revision>
  <dcterms:created xsi:type="dcterms:W3CDTF">2009-09-06T12:53:35Z</dcterms:created>
  <dcterms:modified xsi:type="dcterms:W3CDTF">2009-10-25T17:34:54Z</dcterms:modified>
</cp:coreProperties>
</file>