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2" r:id="rId2"/>
    <p:sldId id="279" r:id="rId3"/>
    <p:sldId id="289" r:id="rId4"/>
    <p:sldId id="293" r:id="rId5"/>
    <p:sldId id="261" r:id="rId6"/>
    <p:sldId id="278" r:id="rId7"/>
    <p:sldId id="298" r:id="rId8"/>
    <p:sldId id="287" r:id="rId9"/>
    <p:sldId id="288" r:id="rId10"/>
    <p:sldId id="257" r:id="rId11"/>
    <p:sldId id="277" r:id="rId12"/>
    <p:sldId id="256" r:id="rId13"/>
    <p:sldId id="259" r:id="rId14"/>
    <p:sldId id="260" r:id="rId15"/>
    <p:sldId id="295" r:id="rId16"/>
    <p:sldId id="262" r:id="rId17"/>
    <p:sldId id="265" r:id="rId18"/>
    <p:sldId id="263" r:id="rId19"/>
    <p:sldId id="266" r:id="rId20"/>
    <p:sldId id="267" r:id="rId21"/>
    <p:sldId id="273" r:id="rId22"/>
    <p:sldId id="276" r:id="rId23"/>
    <p:sldId id="275" r:id="rId24"/>
    <p:sldId id="281" r:id="rId25"/>
    <p:sldId id="303" r:id="rId26"/>
    <p:sldId id="282" r:id="rId27"/>
    <p:sldId id="283" r:id="rId28"/>
    <p:sldId id="284" r:id="rId29"/>
    <p:sldId id="285" r:id="rId30"/>
    <p:sldId id="290" r:id="rId31"/>
    <p:sldId id="291" r:id="rId32"/>
    <p:sldId id="280" r:id="rId33"/>
    <p:sldId id="274" r:id="rId34"/>
    <p:sldId id="294" r:id="rId35"/>
    <p:sldId id="296" r:id="rId36"/>
    <p:sldId id="297" r:id="rId37"/>
    <p:sldId id="300" r:id="rId38"/>
    <p:sldId id="304" r:id="rId39"/>
    <p:sldId id="299" r:id="rId40"/>
    <p:sldId id="301" r:id="rId41"/>
  </p:sldIdLst>
  <p:sldSz cx="13104813" cy="7848600"/>
  <p:notesSz cx="6858000" cy="9144000"/>
  <p:defaultTextStyle>
    <a:defPPr>
      <a:defRPr lang="fr-FR"/>
    </a:defPPr>
    <a:lvl1pPr marL="0" algn="l" defTabSz="1187074" rtl="0" eaLnBrk="1" latinLnBrk="0" hangingPunct="1">
      <a:defRPr sz="2300" kern="1200">
        <a:solidFill>
          <a:schemeClr val="tx1"/>
        </a:solidFill>
        <a:latin typeface="+mn-lt"/>
        <a:ea typeface="+mn-ea"/>
        <a:cs typeface="+mn-cs"/>
      </a:defRPr>
    </a:lvl1pPr>
    <a:lvl2pPr marL="593537" algn="l" defTabSz="1187074" rtl="0" eaLnBrk="1" latinLnBrk="0" hangingPunct="1">
      <a:defRPr sz="2300" kern="1200">
        <a:solidFill>
          <a:schemeClr val="tx1"/>
        </a:solidFill>
        <a:latin typeface="+mn-lt"/>
        <a:ea typeface="+mn-ea"/>
        <a:cs typeface="+mn-cs"/>
      </a:defRPr>
    </a:lvl2pPr>
    <a:lvl3pPr marL="1187074" algn="l" defTabSz="1187074" rtl="0" eaLnBrk="1" latinLnBrk="0" hangingPunct="1">
      <a:defRPr sz="2300" kern="1200">
        <a:solidFill>
          <a:schemeClr val="tx1"/>
        </a:solidFill>
        <a:latin typeface="+mn-lt"/>
        <a:ea typeface="+mn-ea"/>
        <a:cs typeface="+mn-cs"/>
      </a:defRPr>
    </a:lvl3pPr>
    <a:lvl4pPr marL="1780611" algn="l" defTabSz="1187074" rtl="0" eaLnBrk="1" latinLnBrk="0" hangingPunct="1">
      <a:defRPr sz="2300" kern="1200">
        <a:solidFill>
          <a:schemeClr val="tx1"/>
        </a:solidFill>
        <a:latin typeface="+mn-lt"/>
        <a:ea typeface="+mn-ea"/>
        <a:cs typeface="+mn-cs"/>
      </a:defRPr>
    </a:lvl4pPr>
    <a:lvl5pPr marL="2374148" algn="l" defTabSz="1187074" rtl="0" eaLnBrk="1" latinLnBrk="0" hangingPunct="1">
      <a:defRPr sz="2300" kern="1200">
        <a:solidFill>
          <a:schemeClr val="tx1"/>
        </a:solidFill>
        <a:latin typeface="+mn-lt"/>
        <a:ea typeface="+mn-ea"/>
        <a:cs typeface="+mn-cs"/>
      </a:defRPr>
    </a:lvl5pPr>
    <a:lvl6pPr marL="2967685" algn="l" defTabSz="1187074" rtl="0" eaLnBrk="1" latinLnBrk="0" hangingPunct="1">
      <a:defRPr sz="2300" kern="1200">
        <a:solidFill>
          <a:schemeClr val="tx1"/>
        </a:solidFill>
        <a:latin typeface="+mn-lt"/>
        <a:ea typeface="+mn-ea"/>
        <a:cs typeface="+mn-cs"/>
      </a:defRPr>
    </a:lvl6pPr>
    <a:lvl7pPr marL="3561222" algn="l" defTabSz="1187074" rtl="0" eaLnBrk="1" latinLnBrk="0" hangingPunct="1">
      <a:defRPr sz="2300" kern="1200">
        <a:solidFill>
          <a:schemeClr val="tx1"/>
        </a:solidFill>
        <a:latin typeface="+mn-lt"/>
        <a:ea typeface="+mn-ea"/>
        <a:cs typeface="+mn-cs"/>
      </a:defRPr>
    </a:lvl7pPr>
    <a:lvl8pPr marL="4154759" algn="l" defTabSz="1187074" rtl="0" eaLnBrk="1" latinLnBrk="0" hangingPunct="1">
      <a:defRPr sz="2300" kern="1200">
        <a:solidFill>
          <a:schemeClr val="tx1"/>
        </a:solidFill>
        <a:latin typeface="+mn-lt"/>
        <a:ea typeface="+mn-ea"/>
        <a:cs typeface="+mn-cs"/>
      </a:defRPr>
    </a:lvl8pPr>
    <a:lvl9pPr marL="4748296" algn="l" defTabSz="1187074" rtl="0" eaLnBrk="1" latinLnBrk="0" hangingPunct="1">
      <a:defRPr sz="2300" kern="1200">
        <a:solidFill>
          <a:schemeClr val="tx1"/>
        </a:solidFill>
        <a:latin typeface="+mn-lt"/>
        <a:ea typeface="+mn-ea"/>
        <a:cs typeface="+mn-cs"/>
      </a:defRPr>
    </a:lvl9pPr>
  </p:defaultTextStyle>
  <p:modifyVerifier cryptProviderType="rsaFull" cryptAlgorithmClass="hash" cryptAlgorithmType="typeAny" cryptAlgorithmSid="4" spinCount="100000" saltData="b2GbgX4wQhR5qP3VE+iXpQ==" hashData="fXQ9/un/9Bvjm2SNFV6vU735E5A="/>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449" autoAdjust="0"/>
    <p:restoredTop sz="94660"/>
  </p:normalViewPr>
  <p:slideViewPr>
    <p:cSldViewPr>
      <p:cViewPr>
        <p:scale>
          <a:sx n="20" d="100"/>
          <a:sy n="20" d="100"/>
        </p:scale>
        <p:origin x="-1272" y="-590"/>
      </p:cViewPr>
      <p:guideLst>
        <p:guide orient="horz" pos="2473"/>
        <p:guide pos="412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82861" y="2438154"/>
            <a:ext cx="11139091" cy="1682362"/>
          </a:xfrm>
        </p:spPr>
        <p:txBody>
          <a:bodyPr/>
          <a:lstStyle/>
          <a:p>
            <a:r>
              <a:rPr lang="fr-FR" smtClean="0"/>
              <a:t>Modifiez le style du titre</a:t>
            </a:r>
            <a:endParaRPr lang="fr-FR"/>
          </a:p>
        </p:txBody>
      </p:sp>
      <p:sp>
        <p:nvSpPr>
          <p:cNvPr id="3" name="Sous-titre 2"/>
          <p:cNvSpPr>
            <a:spLocks noGrp="1"/>
          </p:cNvSpPr>
          <p:nvPr>
            <p:ph type="subTitle" idx="1"/>
          </p:nvPr>
        </p:nvSpPr>
        <p:spPr>
          <a:xfrm>
            <a:off x="1965722" y="4447541"/>
            <a:ext cx="9173369" cy="2005754"/>
          </a:xfrm>
        </p:spPr>
        <p:txBody>
          <a:bodyPr/>
          <a:lstStyle>
            <a:lvl1pPr marL="0" indent="0" algn="ctr">
              <a:buNone/>
              <a:defRPr>
                <a:solidFill>
                  <a:schemeClr val="tx1">
                    <a:tint val="75000"/>
                  </a:schemeClr>
                </a:solidFill>
              </a:defRPr>
            </a:lvl1pPr>
            <a:lvl2pPr marL="593537" indent="0" algn="ctr">
              <a:buNone/>
              <a:defRPr>
                <a:solidFill>
                  <a:schemeClr val="tx1">
                    <a:tint val="75000"/>
                  </a:schemeClr>
                </a:solidFill>
              </a:defRPr>
            </a:lvl2pPr>
            <a:lvl3pPr marL="1187074" indent="0" algn="ctr">
              <a:buNone/>
              <a:defRPr>
                <a:solidFill>
                  <a:schemeClr val="tx1">
                    <a:tint val="75000"/>
                  </a:schemeClr>
                </a:solidFill>
              </a:defRPr>
            </a:lvl3pPr>
            <a:lvl4pPr marL="1780611" indent="0" algn="ctr">
              <a:buNone/>
              <a:defRPr>
                <a:solidFill>
                  <a:schemeClr val="tx1">
                    <a:tint val="75000"/>
                  </a:schemeClr>
                </a:solidFill>
              </a:defRPr>
            </a:lvl4pPr>
            <a:lvl5pPr marL="2374148" indent="0" algn="ctr">
              <a:buNone/>
              <a:defRPr>
                <a:solidFill>
                  <a:schemeClr val="tx1">
                    <a:tint val="75000"/>
                  </a:schemeClr>
                </a:solidFill>
              </a:defRPr>
            </a:lvl5pPr>
            <a:lvl6pPr marL="2967685" indent="0" algn="ctr">
              <a:buNone/>
              <a:defRPr>
                <a:solidFill>
                  <a:schemeClr val="tx1">
                    <a:tint val="75000"/>
                  </a:schemeClr>
                </a:solidFill>
              </a:defRPr>
            </a:lvl6pPr>
            <a:lvl7pPr marL="3561222" indent="0" algn="ctr">
              <a:buNone/>
              <a:defRPr>
                <a:solidFill>
                  <a:schemeClr val="tx1">
                    <a:tint val="75000"/>
                  </a:schemeClr>
                </a:solidFill>
              </a:defRPr>
            </a:lvl7pPr>
            <a:lvl8pPr marL="4154759" indent="0" algn="ctr">
              <a:buNone/>
              <a:defRPr>
                <a:solidFill>
                  <a:schemeClr val="tx1">
                    <a:tint val="75000"/>
                  </a:schemeClr>
                </a:solidFill>
              </a:defRPr>
            </a:lvl8pPr>
            <a:lvl9pPr marL="4748296"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23B1F970-0726-479C-A81E-A41E04F3209F}" type="datetimeFigureOut">
              <a:rPr lang="fr-FR" smtClean="0"/>
              <a:t>22/07/2013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B3763EA-69C8-438F-ABA0-F8CBDD2BC5C2}" type="slidenum">
              <a:rPr lang="fr-FR" smtClean="0"/>
              <a:t>‹N°›</a:t>
            </a:fld>
            <a:endParaRPr lang="fr-FR"/>
          </a:p>
        </p:txBody>
      </p:sp>
    </p:spTree>
    <p:extLst>
      <p:ext uri="{BB962C8B-B14F-4D97-AF65-F5344CB8AC3E}">
        <p14:creationId xmlns:p14="http://schemas.microsoft.com/office/powerpoint/2010/main" val="1546045470"/>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3B1F970-0726-479C-A81E-A41E04F3209F}" type="datetimeFigureOut">
              <a:rPr lang="fr-FR" smtClean="0"/>
              <a:t>22/07/2013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B3763EA-69C8-438F-ABA0-F8CBDD2BC5C2}" type="slidenum">
              <a:rPr lang="fr-FR" smtClean="0"/>
              <a:t>‹N°›</a:t>
            </a:fld>
            <a:endParaRPr lang="fr-FR"/>
          </a:p>
        </p:txBody>
      </p:sp>
    </p:spTree>
    <p:extLst>
      <p:ext uri="{BB962C8B-B14F-4D97-AF65-F5344CB8AC3E}">
        <p14:creationId xmlns:p14="http://schemas.microsoft.com/office/powerpoint/2010/main" val="4213112849"/>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035190" y="5043453"/>
            <a:ext cx="11139091" cy="1558819"/>
          </a:xfrm>
        </p:spPr>
        <p:txBody>
          <a:bodyPr anchor="t"/>
          <a:lstStyle>
            <a:lvl1pPr algn="l">
              <a:defRPr sz="5200" b="1" cap="all"/>
            </a:lvl1pPr>
          </a:lstStyle>
          <a:p>
            <a:r>
              <a:rPr lang="fr-FR" smtClean="0"/>
              <a:t>Modifiez le style du titre</a:t>
            </a:r>
            <a:endParaRPr lang="fr-FR"/>
          </a:p>
        </p:txBody>
      </p:sp>
      <p:sp>
        <p:nvSpPr>
          <p:cNvPr id="3" name="Espace réservé du texte 2"/>
          <p:cNvSpPr>
            <a:spLocks noGrp="1"/>
          </p:cNvSpPr>
          <p:nvPr>
            <p:ph type="body" idx="1"/>
          </p:nvPr>
        </p:nvSpPr>
        <p:spPr>
          <a:xfrm>
            <a:off x="1035190" y="3326572"/>
            <a:ext cx="11139091" cy="1716881"/>
          </a:xfrm>
        </p:spPr>
        <p:txBody>
          <a:bodyPr anchor="b"/>
          <a:lstStyle>
            <a:lvl1pPr marL="0" indent="0">
              <a:buNone/>
              <a:defRPr sz="2600">
                <a:solidFill>
                  <a:schemeClr val="tx1">
                    <a:tint val="75000"/>
                  </a:schemeClr>
                </a:solidFill>
              </a:defRPr>
            </a:lvl1pPr>
            <a:lvl2pPr marL="593537" indent="0">
              <a:buNone/>
              <a:defRPr sz="2300">
                <a:solidFill>
                  <a:schemeClr val="tx1">
                    <a:tint val="75000"/>
                  </a:schemeClr>
                </a:solidFill>
              </a:defRPr>
            </a:lvl2pPr>
            <a:lvl3pPr marL="1187074" indent="0">
              <a:buNone/>
              <a:defRPr sz="2100">
                <a:solidFill>
                  <a:schemeClr val="tx1">
                    <a:tint val="75000"/>
                  </a:schemeClr>
                </a:solidFill>
              </a:defRPr>
            </a:lvl3pPr>
            <a:lvl4pPr marL="1780611" indent="0">
              <a:buNone/>
              <a:defRPr sz="1800">
                <a:solidFill>
                  <a:schemeClr val="tx1">
                    <a:tint val="75000"/>
                  </a:schemeClr>
                </a:solidFill>
              </a:defRPr>
            </a:lvl4pPr>
            <a:lvl5pPr marL="2374148" indent="0">
              <a:buNone/>
              <a:defRPr sz="1800">
                <a:solidFill>
                  <a:schemeClr val="tx1">
                    <a:tint val="75000"/>
                  </a:schemeClr>
                </a:solidFill>
              </a:defRPr>
            </a:lvl5pPr>
            <a:lvl6pPr marL="2967685" indent="0">
              <a:buNone/>
              <a:defRPr sz="1800">
                <a:solidFill>
                  <a:schemeClr val="tx1">
                    <a:tint val="75000"/>
                  </a:schemeClr>
                </a:solidFill>
              </a:defRPr>
            </a:lvl6pPr>
            <a:lvl7pPr marL="3561222" indent="0">
              <a:buNone/>
              <a:defRPr sz="1800">
                <a:solidFill>
                  <a:schemeClr val="tx1">
                    <a:tint val="75000"/>
                  </a:schemeClr>
                </a:solidFill>
              </a:defRPr>
            </a:lvl7pPr>
            <a:lvl8pPr marL="4154759" indent="0">
              <a:buNone/>
              <a:defRPr sz="1800">
                <a:solidFill>
                  <a:schemeClr val="tx1">
                    <a:tint val="75000"/>
                  </a:schemeClr>
                </a:solidFill>
              </a:defRPr>
            </a:lvl8pPr>
            <a:lvl9pPr marL="4748296" indent="0">
              <a:buNone/>
              <a:defRPr sz="18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3B1F970-0726-479C-A81E-A41E04F3209F}" type="datetimeFigureOut">
              <a:rPr lang="fr-FR" smtClean="0"/>
              <a:t>22/07/2013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B3763EA-69C8-438F-ABA0-F8CBDD2BC5C2}" type="slidenum">
              <a:rPr lang="fr-FR" smtClean="0"/>
              <a:t>‹N°›</a:t>
            </a:fld>
            <a:endParaRPr lang="fr-FR"/>
          </a:p>
        </p:txBody>
      </p:sp>
    </p:spTree>
    <p:extLst>
      <p:ext uri="{BB962C8B-B14F-4D97-AF65-F5344CB8AC3E}">
        <p14:creationId xmlns:p14="http://schemas.microsoft.com/office/powerpoint/2010/main" val="2665678144"/>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946459" y="2018472"/>
            <a:ext cx="8411197" cy="5712036"/>
          </a:xfrm>
        </p:spPr>
        <p:txBody>
          <a:bodyPr/>
          <a:lstStyle>
            <a:lvl1pPr>
              <a:defRPr sz="3600"/>
            </a:lvl1pPr>
            <a:lvl2pPr>
              <a:defRPr sz="3100"/>
            </a:lvl2pPr>
            <a:lvl3pPr>
              <a:defRPr sz="2600"/>
            </a:lvl3pPr>
            <a:lvl4pPr>
              <a:defRPr sz="2300"/>
            </a:lvl4pPr>
            <a:lvl5pPr>
              <a:defRPr sz="2300"/>
            </a:lvl5pPr>
            <a:lvl6pPr>
              <a:defRPr sz="2300"/>
            </a:lvl6pPr>
            <a:lvl7pPr>
              <a:defRPr sz="2300"/>
            </a:lvl7pPr>
            <a:lvl8pPr>
              <a:defRPr sz="2300"/>
            </a:lvl8pPr>
            <a:lvl9pPr>
              <a:defRPr sz="23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9576071" y="2018472"/>
            <a:ext cx="8413472" cy="5712036"/>
          </a:xfrm>
        </p:spPr>
        <p:txBody>
          <a:bodyPr/>
          <a:lstStyle>
            <a:lvl1pPr>
              <a:defRPr sz="3600"/>
            </a:lvl1pPr>
            <a:lvl2pPr>
              <a:defRPr sz="3100"/>
            </a:lvl2pPr>
            <a:lvl3pPr>
              <a:defRPr sz="2600"/>
            </a:lvl3pPr>
            <a:lvl4pPr>
              <a:defRPr sz="2300"/>
            </a:lvl4pPr>
            <a:lvl5pPr>
              <a:defRPr sz="2300"/>
            </a:lvl5pPr>
            <a:lvl6pPr>
              <a:defRPr sz="2300"/>
            </a:lvl6pPr>
            <a:lvl7pPr>
              <a:defRPr sz="2300"/>
            </a:lvl7pPr>
            <a:lvl8pPr>
              <a:defRPr sz="2300"/>
            </a:lvl8pPr>
            <a:lvl9pPr>
              <a:defRPr sz="23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3B1F970-0726-479C-A81E-A41E04F3209F}" type="datetimeFigureOut">
              <a:rPr lang="fr-FR" smtClean="0"/>
              <a:t>22/07/2013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B3763EA-69C8-438F-ABA0-F8CBDD2BC5C2}" type="slidenum">
              <a:rPr lang="fr-FR" smtClean="0"/>
              <a:t>‹N°›</a:t>
            </a:fld>
            <a:endParaRPr lang="fr-FR"/>
          </a:p>
        </p:txBody>
      </p:sp>
    </p:spTree>
    <p:extLst>
      <p:ext uri="{BB962C8B-B14F-4D97-AF65-F5344CB8AC3E}">
        <p14:creationId xmlns:p14="http://schemas.microsoft.com/office/powerpoint/2010/main" val="2835398028"/>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55241" y="314308"/>
            <a:ext cx="11794332" cy="1308101"/>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655241" y="1756852"/>
            <a:ext cx="5790235" cy="732172"/>
          </a:xfrm>
        </p:spPr>
        <p:txBody>
          <a:bodyPr anchor="b"/>
          <a:lstStyle>
            <a:lvl1pPr marL="0" indent="0">
              <a:buNone/>
              <a:defRPr sz="3100" b="1"/>
            </a:lvl1pPr>
            <a:lvl2pPr marL="593537" indent="0">
              <a:buNone/>
              <a:defRPr sz="2600" b="1"/>
            </a:lvl2pPr>
            <a:lvl3pPr marL="1187074" indent="0">
              <a:buNone/>
              <a:defRPr sz="2300" b="1"/>
            </a:lvl3pPr>
            <a:lvl4pPr marL="1780611" indent="0">
              <a:buNone/>
              <a:defRPr sz="2100" b="1"/>
            </a:lvl4pPr>
            <a:lvl5pPr marL="2374148" indent="0">
              <a:buNone/>
              <a:defRPr sz="2100" b="1"/>
            </a:lvl5pPr>
            <a:lvl6pPr marL="2967685" indent="0">
              <a:buNone/>
              <a:defRPr sz="2100" b="1"/>
            </a:lvl6pPr>
            <a:lvl7pPr marL="3561222" indent="0">
              <a:buNone/>
              <a:defRPr sz="2100" b="1"/>
            </a:lvl7pPr>
            <a:lvl8pPr marL="4154759" indent="0">
              <a:buNone/>
              <a:defRPr sz="2100" b="1"/>
            </a:lvl8pPr>
            <a:lvl9pPr marL="4748296" indent="0">
              <a:buNone/>
              <a:defRPr sz="2100" b="1"/>
            </a:lvl9pPr>
          </a:lstStyle>
          <a:p>
            <a:pPr lvl="0"/>
            <a:r>
              <a:rPr lang="fr-FR" smtClean="0"/>
              <a:t>Modifiez les styles du texte du masque</a:t>
            </a:r>
          </a:p>
        </p:txBody>
      </p:sp>
      <p:sp>
        <p:nvSpPr>
          <p:cNvPr id="4" name="Espace réservé du contenu 3"/>
          <p:cNvSpPr>
            <a:spLocks noGrp="1"/>
          </p:cNvSpPr>
          <p:nvPr>
            <p:ph sz="half" idx="2"/>
          </p:nvPr>
        </p:nvSpPr>
        <p:spPr>
          <a:xfrm>
            <a:off x="655241" y="2489024"/>
            <a:ext cx="5790235" cy="4522029"/>
          </a:xfrm>
        </p:spPr>
        <p:txBody>
          <a:bodyPr/>
          <a:lstStyle>
            <a:lvl1pPr>
              <a:defRPr sz="3100"/>
            </a:lvl1pPr>
            <a:lvl2pPr>
              <a:defRPr sz="2600"/>
            </a:lvl2pPr>
            <a:lvl3pPr>
              <a:defRPr sz="2300"/>
            </a:lvl3pPr>
            <a:lvl4pPr>
              <a:defRPr sz="2100"/>
            </a:lvl4pPr>
            <a:lvl5pPr>
              <a:defRPr sz="2100"/>
            </a:lvl5pPr>
            <a:lvl6pPr>
              <a:defRPr sz="2100"/>
            </a:lvl6pPr>
            <a:lvl7pPr>
              <a:defRPr sz="2100"/>
            </a:lvl7pPr>
            <a:lvl8pPr>
              <a:defRPr sz="2100"/>
            </a:lvl8pPr>
            <a:lvl9pPr>
              <a:defRPr sz="21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657064" y="1756852"/>
            <a:ext cx="5792510" cy="732172"/>
          </a:xfrm>
        </p:spPr>
        <p:txBody>
          <a:bodyPr anchor="b"/>
          <a:lstStyle>
            <a:lvl1pPr marL="0" indent="0">
              <a:buNone/>
              <a:defRPr sz="3100" b="1"/>
            </a:lvl1pPr>
            <a:lvl2pPr marL="593537" indent="0">
              <a:buNone/>
              <a:defRPr sz="2600" b="1"/>
            </a:lvl2pPr>
            <a:lvl3pPr marL="1187074" indent="0">
              <a:buNone/>
              <a:defRPr sz="2300" b="1"/>
            </a:lvl3pPr>
            <a:lvl4pPr marL="1780611" indent="0">
              <a:buNone/>
              <a:defRPr sz="2100" b="1"/>
            </a:lvl4pPr>
            <a:lvl5pPr marL="2374148" indent="0">
              <a:buNone/>
              <a:defRPr sz="2100" b="1"/>
            </a:lvl5pPr>
            <a:lvl6pPr marL="2967685" indent="0">
              <a:buNone/>
              <a:defRPr sz="2100" b="1"/>
            </a:lvl6pPr>
            <a:lvl7pPr marL="3561222" indent="0">
              <a:buNone/>
              <a:defRPr sz="2100" b="1"/>
            </a:lvl7pPr>
            <a:lvl8pPr marL="4154759" indent="0">
              <a:buNone/>
              <a:defRPr sz="2100" b="1"/>
            </a:lvl8pPr>
            <a:lvl9pPr marL="4748296" indent="0">
              <a:buNone/>
              <a:defRPr sz="2100" b="1"/>
            </a:lvl9pPr>
          </a:lstStyle>
          <a:p>
            <a:pPr lvl="0"/>
            <a:r>
              <a:rPr lang="fr-FR" smtClean="0"/>
              <a:t>Modifiez les styles du texte du masque</a:t>
            </a:r>
          </a:p>
        </p:txBody>
      </p:sp>
      <p:sp>
        <p:nvSpPr>
          <p:cNvPr id="6" name="Espace réservé du contenu 5"/>
          <p:cNvSpPr>
            <a:spLocks noGrp="1"/>
          </p:cNvSpPr>
          <p:nvPr>
            <p:ph sz="quarter" idx="4"/>
          </p:nvPr>
        </p:nvSpPr>
        <p:spPr>
          <a:xfrm>
            <a:off x="6657064" y="2489024"/>
            <a:ext cx="5792510" cy="4522029"/>
          </a:xfrm>
        </p:spPr>
        <p:txBody>
          <a:bodyPr/>
          <a:lstStyle>
            <a:lvl1pPr>
              <a:defRPr sz="3100"/>
            </a:lvl1pPr>
            <a:lvl2pPr>
              <a:defRPr sz="2600"/>
            </a:lvl2pPr>
            <a:lvl3pPr>
              <a:defRPr sz="2300"/>
            </a:lvl3pPr>
            <a:lvl4pPr>
              <a:defRPr sz="2100"/>
            </a:lvl4pPr>
            <a:lvl5pPr>
              <a:defRPr sz="2100"/>
            </a:lvl5pPr>
            <a:lvl6pPr>
              <a:defRPr sz="2100"/>
            </a:lvl6pPr>
            <a:lvl7pPr>
              <a:defRPr sz="2100"/>
            </a:lvl7pPr>
            <a:lvl8pPr>
              <a:defRPr sz="2100"/>
            </a:lvl8pPr>
            <a:lvl9pPr>
              <a:defRPr sz="21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3B1F970-0726-479C-A81E-A41E04F3209F}" type="datetimeFigureOut">
              <a:rPr lang="fr-FR" smtClean="0"/>
              <a:t>22/07/2013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3B3763EA-69C8-438F-ABA0-F8CBDD2BC5C2}" type="slidenum">
              <a:rPr lang="fr-FR" smtClean="0"/>
              <a:t>‹N°›</a:t>
            </a:fld>
            <a:endParaRPr lang="fr-FR"/>
          </a:p>
        </p:txBody>
      </p:sp>
    </p:spTree>
    <p:extLst>
      <p:ext uri="{BB962C8B-B14F-4D97-AF65-F5344CB8AC3E}">
        <p14:creationId xmlns:p14="http://schemas.microsoft.com/office/powerpoint/2010/main" val="101716775"/>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3B1F970-0726-479C-A81E-A41E04F3209F}" type="datetimeFigureOut">
              <a:rPr lang="fr-FR" smtClean="0"/>
              <a:t>22/07/2013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3B3763EA-69C8-438F-ABA0-F8CBDD2BC5C2}" type="slidenum">
              <a:rPr lang="fr-FR" smtClean="0"/>
              <a:t>‹N°›</a:t>
            </a:fld>
            <a:endParaRPr lang="fr-FR"/>
          </a:p>
        </p:txBody>
      </p:sp>
    </p:spTree>
    <p:extLst>
      <p:ext uri="{BB962C8B-B14F-4D97-AF65-F5344CB8AC3E}">
        <p14:creationId xmlns:p14="http://schemas.microsoft.com/office/powerpoint/2010/main" val="3482575410"/>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3B1F970-0726-479C-A81E-A41E04F3209F}" type="datetimeFigureOut">
              <a:rPr lang="fr-FR" smtClean="0"/>
              <a:t>22/07/2013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3B3763EA-69C8-438F-ABA0-F8CBDD2BC5C2}" type="slidenum">
              <a:rPr lang="fr-FR" smtClean="0"/>
              <a:t>‹N°›</a:t>
            </a:fld>
            <a:endParaRPr lang="fr-FR"/>
          </a:p>
        </p:txBody>
      </p:sp>
    </p:spTree>
    <p:extLst>
      <p:ext uri="{BB962C8B-B14F-4D97-AF65-F5344CB8AC3E}">
        <p14:creationId xmlns:p14="http://schemas.microsoft.com/office/powerpoint/2010/main" val="4237949880"/>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55242" y="312490"/>
            <a:ext cx="4311393" cy="1329902"/>
          </a:xfrm>
        </p:spPr>
        <p:txBody>
          <a:bodyPr anchor="b"/>
          <a:lstStyle>
            <a:lvl1pPr algn="l">
              <a:defRPr sz="2600" b="1"/>
            </a:lvl1pPr>
          </a:lstStyle>
          <a:p>
            <a:r>
              <a:rPr lang="fr-FR" smtClean="0"/>
              <a:t>Modifiez le style du titre</a:t>
            </a:r>
            <a:endParaRPr lang="fr-FR"/>
          </a:p>
        </p:txBody>
      </p:sp>
      <p:sp>
        <p:nvSpPr>
          <p:cNvPr id="3" name="Espace réservé du contenu 2"/>
          <p:cNvSpPr>
            <a:spLocks noGrp="1"/>
          </p:cNvSpPr>
          <p:nvPr>
            <p:ph idx="1"/>
          </p:nvPr>
        </p:nvSpPr>
        <p:spPr>
          <a:xfrm>
            <a:off x="5123618" y="312491"/>
            <a:ext cx="7325955" cy="6698562"/>
          </a:xfrm>
        </p:spPr>
        <p:txBody>
          <a:bodyPr/>
          <a:lstStyle>
            <a:lvl1pPr>
              <a:defRPr sz="4200"/>
            </a:lvl1pPr>
            <a:lvl2pPr>
              <a:defRPr sz="3600"/>
            </a:lvl2pPr>
            <a:lvl3pPr>
              <a:defRPr sz="3100"/>
            </a:lvl3pPr>
            <a:lvl4pPr>
              <a:defRPr sz="2600"/>
            </a:lvl4pPr>
            <a:lvl5pPr>
              <a:defRPr sz="2600"/>
            </a:lvl5pPr>
            <a:lvl6pPr>
              <a:defRPr sz="2600"/>
            </a:lvl6pPr>
            <a:lvl7pPr>
              <a:defRPr sz="2600"/>
            </a:lvl7pPr>
            <a:lvl8pPr>
              <a:defRPr sz="2600"/>
            </a:lvl8pPr>
            <a:lvl9pPr>
              <a:defRPr sz="2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55242" y="1642393"/>
            <a:ext cx="4311393" cy="5368660"/>
          </a:xfrm>
        </p:spPr>
        <p:txBody>
          <a:bodyPr/>
          <a:lstStyle>
            <a:lvl1pPr marL="0" indent="0">
              <a:buNone/>
              <a:defRPr sz="1800"/>
            </a:lvl1pPr>
            <a:lvl2pPr marL="593537" indent="0">
              <a:buNone/>
              <a:defRPr sz="1600"/>
            </a:lvl2pPr>
            <a:lvl3pPr marL="1187074" indent="0">
              <a:buNone/>
              <a:defRPr sz="1300"/>
            </a:lvl3pPr>
            <a:lvl4pPr marL="1780611" indent="0">
              <a:buNone/>
              <a:defRPr sz="1200"/>
            </a:lvl4pPr>
            <a:lvl5pPr marL="2374148" indent="0">
              <a:buNone/>
              <a:defRPr sz="1200"/>
            </a:lvl5pPr>
            <a:lvl6pPr marL="2967685" indent="0">
              <a:buNone/>
              <a:defRPr sz="1200"/>
            </a:lvl6pPr>
            <a:lvl7pPr marL="3561222" indent="0">
              <a:buNone/>
              <a:defRPr sz="1200"/>
            </a:lvl7pPr>
            <a:lvl8pPr marL="4154759" indent="0">
              <a:buNone/>
              <a:defRPr sz="1200"/>
            </a:lvl8pPr>
            <a:lvl9pPr marL="4748296" indent="0">
              <a:buNone/>
              <a:defRPr sz="12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3B1F970-0726-479C-A81E-A41E04F3209F}" type="datetimeFigureOut">
              <a:rPr lang="fr-FR" smtClean="0"/>
              <a:t>22/07/2013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B3763EA-69C8-438F-ABA0-F8CBDD2BC5C2}" type="slidenum">
              <a:rPr lang="fr-FR" smtClean="0"/>
              <a:t>‹N°›</a:t>
            </a:fld>
            <a:endParaRPr lang="fr-FR"/>
          </a:p>
        </p:txBody>
      </p:sp>
    </p:spTree>
    <p:extLst>
      <p:ext uri="{BB962C8B-B14F-4D97-AF65-F5344CB8AC3E}">
        <p14:creationId xmlns:p14="http://schemas.microsoft.com/office/powerpoint/2010/main" val="600006115"/>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568635" y="5494021"/>
            <a:ext cx="7862888" cy="648600"/>
          </a:xfrm>
        </p:spPr>
        <p:txBody>
          <a:bodyPr anchor="b"/>
          <a:lstStyle>
            <a:lvl1pPr algn="l">
              <a:defRPr sz="2600" b="1"/>
            </a:lvl1pPr>
          </a:lstStyle>
          <a:p>
            <a:r>
              <a:rPr lang="fr-FR" smtClean="0"/>
              <a:t>Modifiez le style du titre</a:t>
            </a:r>
            <a:endParaRPr lang="fr-FR"/>
          </a:p>
        </p:txBody>
      </p:sp>
      <p:sp>
        <p:nvSpPr>
          <p:cNvPr id="3" name="Espace réservé pour une image  2"/>
          <p:cNvSpPr>
            <a:spLocks noGrp="1"/>
          </p:cNvSpPr>
          <p:nvPr>
            <p:ph type="pic" idx="1"/>
          </p:nvPr>
        </p:nvSpPr>
        <p:spPr>
          <a:xfrm>
            <a:off x="2568635" y="701287"/>
            <a:ext cx="7862888" cy="4709160"/>
          </a:xfrm>
        </p:spPr>
        <p:txBody>
          <a:bodyPr/>
          <a:lstStyle>
            <a:lvl1pPr marL="0" indent="0">
              <a:buNone/>
              <a:defRPr sz="4200"/>
            </a:lvl1pPr>
            <a:lvl2pPr marL="593537" indent="0">
              <a:buNone/>
              <a:defRPr sz="3600"/>
            </a:lvl2pPr>
            <a:lvl3pPr marL="1187074" indent="0">
              <a:buNone/>
              <a:defRPr sz="3100"/>
            </a:lvl3pPr>
            <a:lvl4pPr marL="1780611" indent="0">
              <a:buNone/>
              <a:defRPr sz="2600"/>
            </a:lvl4pPr>
            <a:lvl5pPr marL="2374148" indent="0">
              <a:buNone/>
              <a:defRPr sz="2600"/>
            </a:lvl5pPr>
            <a:lvl6pPr marL="2967685" indent="0">
              <a:buNone/>
              <a:defRPr sz="2600"/>
            </a:lvl6pPr>
            <a:lvl7pPr marL="3561222" indent="0">
              <a:buNone/>
              <a:defRPr sz="2600"/>
            </a:lvl7pPr>
            <a:lvl8pPr marL="4154759" indent="0">
              <a:buNone/>
              <a:defRPr sz="2600"/>
            </a:lvl8pPr>
            <a:lvl9pPr marL="4748296" indent="0">
              <a:buNone/>
              <a:defRPr sz="2600"/>
            </a:lvl9pPr>
          </a:lstStyle>
          <a:p>
            <a:endParaRPr lang="fr-FR"/>
          </a:p>
        </p:txBody>
      </p:sp>
      <p:sp>
        <p:nvSpPr>
          <p:cNvPr id="4" name="Espace réservé du texte 3"/>
          <p:cNvSpPr>
            <a:spLocks noGrp="1"/>
          </p:cNvSpPr>
          <p:nvPr>
            <p:ph type="body" sz="half" idx="2"/>
          </p:nvPr>
        </p:nvSpPr>
        <p:spPr>
          <a:xfrm>
            <a:off x="2568635" y="6142620"/>
            <a:ext cx="7862888" cy="921120"/>
          </a:xfrm>
        </p:spPr>
        <p:txBody>
          <a:bodyPr/>
          <a:lstStyle>
            <a:lvl1pPr marL="0" indent="0">
              <a:buNone/>
              <a:defRPr sz="1800"/>
            </a:lvl1pPr>
            <a:lvl2pPr marL="593537" indent="0">
              <a:buNone/>
              <a:defRPr sz="1600"/>
            </a:lvl2pPr>
            <a:lvl3pPr marL="1187074" indent="0">
              <a:buNone/>
              <a:defRPr sz="1300"/>
            </a:lvl3pPr>
            <a:lvl4pPr marL="1780611" indent="0">
              <a:buNone/>
              <a:defRPr sz="1200"/>
            </a:lvl4pPr>
            <a:lvl5pPr marL="2374148" indent="0">
              <a:buNone/>
              <a:defRPr sz="1200"/>
            </a:lvl5pPr>
            <a:lvl6pPr marL="2967685" indent="0">
              <a:buNone/>
              <a:defRPr sz="1200"/>
            </a:lvl6pPr>
            <a:lvl7pPr marL="3561222" indent="0">
              <a:buNone/>
              <a:defRPr sz="1200"/>
            </a:lvl7pPr>
            <a:lvl8pPr marL="4154759" indent="0">
              <a:buNone/>
              <a:defRPr sz="1200"/>
            </a:lvl8pPr>
            <a:lvl9pPr marL="4748296" indent="0">
              <a:buNone/>
              <a:defRPr sz="12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3B1F970-0726-479C-A81E-A41E04F3209F}" type="datetimeFigureOut">
              <a:rPr lang="fr-FR" smtClean="0"/>
              <a:t>22/07/2013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B3763EA-69C8-438F-ABA0-F8CBDD2BC5C2}" type="slidenum">
              <a:rPr lang="fr-FR" smtClean="0"/>
              <a:t>‹N°›</a:t>
            </a:fld>
            <a:endParaRPr lang="fr-FR"/>
          </a:p>
        </p:txBody>
      </p:sp>
    </p:spTree>
    <p:extLst>
      <p:ext uri="{BB962C8B-B14F-4D97-AF65-F5344CB8AC3E}">
        <p14:creationId xmlns:p14="http://schemas.microsoft.com/office/powerpoint/2010/main" val="1854454818"/>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3B1F970-0726-479C-A81E-A41E04F3209F}" type="datetimeFigureOut">
              <a:rPr lang="fr-FR" smtClean="0"/>
              <a:t>22/07/2013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B3763EA-69C8-438F-ABA0-F8CBDD2BC5C2}" type="slidenum">
              <a:rPr lang="fr-FR" smtClean="0"/>
              <a:t>‹N°›</a:t>
            </a:fld>
            <a:endParaRPr lang="fr-FR"/>
          </a:p>
        </p:txBody>
      </p:sp>
    </p:spTree>
    <p:extLst>
      <p:ext uri="{BB962C8B-B14F-4D97-AF65-F5344CB8AC3E}">
        <p14:creationId xmlns:p14="http://schemas.microsoft.com/office/powerpoint/2010/main" val="2320698895"/>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13730477" y="347010"/>
            <a:ext cx="4259064" cy="738349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946459" y="347010"/>
            <a:ext cx="12565606" cy="738349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3B1F970-0726-479C-A81E-A41E04F3209F}" type="datetimeFigureOut">
              <a:rPr lang="fr-FR" smtClean="0"/>
              <a:t>22/07/2013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B3763EA-69C8-438F-ABA0-F8CBDD2BC5C2}" type="slidenum">
              <a:rPr lang="fr-FR" smtClean="0"/>
              <a:t>‹N°›</a:t>
            </a:fld>
            <a:endParaRPr lang="fr-FR"/>
          </a:p>
        </p:txBody>
      </p:sp>
    </p:spTree>
    <p:extLst>
      <p:ext uri="{BB962C8B-B14F-4D97-AF65-F5344CB8AC3E}">
        <p14:creationId xmlns:p14="http://schemas.microsoft.com/office/powerpoint/2010/main" val="400948133"/>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55241" y="314308"/>
            <a:ext cx="11794332" cy="1308101"/>
          </a:xfrm>
          <a:prstGeom prst="rect">
            <a:avLst/>
          </a:prstGeom>
        </p:spPr>
        <p:txBody>
          <a:bodyPr vert="horz" lIns="118707" tIns="59354" rIns="118707" bIns="59354"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655241" y="1831340"/>
            <a:ext cx="11794332" cy="5179713"/>
          </a:xfrm>
          <a:prstGeom prst="rect">
            <a:avLst/>
          </a:prstGeom>
        </p:spPr>
        <p:txBody>
          <a:bodyPr vert="horz" lIns="118707" tIns="59354" rIns="118707" bIns="59354"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655240" y="7274490"/>
            <a:ext cx="3057790" cy="417865"/>
          </a:xfrm>
          <a:prstGeom prst="rect">
            <a:avLst/>
          </a:prstGeom>
        </p:spPr>
        <p:txBody>
          <a:bodyPr vert="horz" lIns="118707" tIns="59354" rIns="118707" bIns="59354" rtlCol="0" anchor="ctr"/>
          <a:lstStyle>
            <a:lvl1pPr algn="l">
              <a:defRPr sz="1600">
                <a:solidFill>
                  <a:schemeClr val="tx1">
                    <a:tint val="75000"/>
                  </a:schemeClr>
                </a:solidFill>
              </a:defRPr>
            </a:lvl1pPr>
          </a:lstStyle>
          <a:p>
            <a:fld id="{23B1F970-0726-479C-A81E-A41E04F3209F}" type="datetimeFigureOut">
              <a:rPr lang="fr-FR" smtClean="0"/>
              <a:t>22/07/2013</a:t>
            </a:fld>
            <a:endParaRPr lang="fr-FR"/>
          </a:p>
        </p:txBody>
      </p:sp>
      <p:sp>
        <p:nvSpPr>
          <p:cNvPr id="5" name="Espace réservé du pied de page 4"/>
          <p:cNvSpPr>
            <a:spLocks noGrp="1"/>
          </p:cNvSpPr>
          <p:nvPr>
            <p:ph type="ftr" sz="quarter" idx="3"/>
          </p:nvPr>
        </p:nvSpPr>
        <p:spPr>
          <a:xfrm>
            <a:off x="4477478" y="7274490"/>
            <a:ext cx="4149858" cy="417865"/>
          </a:xfrm>
          <a:prstGeom prst="rect">
            <a:avLst/>
          </a:prstGeom>
        </p:spPr>
        <p:txBody>
          <a:bodyPr vert="horz" lIns="118707" tIns="59354" rIns="118707" bIns="59354" rtlCol="0" anchor="ctr"/>
          <a:lstStyle>
            <a:lvl1pPr algn="ctr">
              <a:defRPr sz="16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9391783" y="7274490"/>
            <a:ext cx="3057790" cy="417865"/>
          </a:xfrm>
          <a:prstGeom prst="rect">
            <a:avLst/>
          </a:prstGeom>
        </p:spPr>
        <p:txBody>
          <a:bodyPr vert="horz" lIns="118707" tIns="59354" rIns="118707" bIns="59354" rtlCol="0" anchor="ctr"/>
          <a:lstStyle>
            <a:lvl1pPr algn="r">
              <a:defRPr sz="1600">
                <a:solidFill>
                  <a:schemeClr val="tx1">
                    <a:tint val="75000"/>
                  </a:schemeClr>
                </a:solidFill>
              </a:defRPr>
            </a:lvl1pPr>
          </a:lstStyle>
          <a:p>
            <a:fld id="{3B3763EA-69C8-438F-ABA0-F8CBDD2BC5C2}" type="slidenum">
              <a:rPr lang="fr-FR" smtClean="0"/>
              <a:t>‹N°›</a:t>
            </a:fld>
            <a:endParaRPr lang="fr-FR"/>
          </a:p>
        </p:txBody>
      </p:sp>
    </p:spTree>
    <p:extLst>
      <p:ext uri="{BB962C8B-B14F-4D97-AF65-F5344CB8AC3E}">
        <p14:creationId xmlns:p14="http://schemas.microsoft.com/office/powerpoint/2010/main" val="2221539436"/>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xStyles>
    <p:titleStyle>
      <a:lvl1pPr algn="ctr" defTabSz="1187074" rtl="0" eaLnBrk="1" latinLnBrk="0" hangingPunct="1">
        <a:spcBef>
          <a:spcPct val="0"/>
        </a:spcBef>
        <a:buNone/>
        <a:defRPr sz="5700" kern="1200">
          <a:solidFill>
            <a:schemeClr val="tx1"/>
          </a:solidFill>
          <a:latin typeface="+mj-lt"/>
          <a:ea typeface="+mj-ea"/>
          <a:cs typeface="+mj-cs"/>
        </a:defRPr>
      </a:lvl1pPr>
    </p:titleStyle>
    <p:bodyStyle>
      <a:lvl1pPr marL="445153" indent="-445153" algn="l" defTabSz="1187074" rtl="0" eaLnBrk="1" latinLnBrk="0" hangingPunct="1">
        <a:spcBef>
          <a:spcPct val="20000"/>
        </a:spcBef>
        <a:buFont typeface="Arial" pitchFamily="34" charset="0"/>
        <a:buChar char="•"/>
        <a:defRPr sz="4200" kern="1200">
          <a:solidFill>
            <a:schemeClr val="tx1"/>
          </a:solidFill>
          <a:latin typeface="+mn-lt"/>
          <a:ea typeface="+mn-ea"/>
          <a:cs typeface="+mn-cs"/>
        </a:defRPr>
      </a:lvl1pPr>
      <a:lvl2pPr marL="964498" indent="-370961" algn="l" defTabSz="1187074" rtl="0" eaLnBrk="1" latinLnBrk="0" hangingPunct="1">
        <a:spcBef>
          <a:spcPct val="20000"/>
        </a:spcBef>
        <a:buFont typeface="Arial" pitchFamily="34" charset="0"/>
        <a:buChar char="–"/>
        <a:defRPr sz="3600" kern="1200">
          <a:solidFill>
            <a:schemeClr val="tx1"/>
          </a:solidFill>
          <a:latin typeface="+mn-lt"/>
          <a:ea typeface="+mn-ea"/>
          <a:cs typeface="+mn-cs"/>
        </a:defRPr>
      </a:lvl2pPr>
      <a:lvl3pPr marL="1483843" indent="-296769" algn="l" defTabSz="1187074" rtl="0" eaLnBrk="1" latinLnBrk="0" hangingPunct="1">
        <a:spcBef>
          <a:spcPct val="20000"/>
        </a:spcBef>
        <a:buFont typeface="Arial" pitchFamily="34" charset="0"/>
        <a:buChar char="•"/>
        <a:defRPr sz="3100" kern="1200">
          <a:solidFill>
            <a:schemeClr val="tx1"/>
          </a:solidFill>
          <a:latin typeface="+mn-lt"/>
          <a:ea typeface="+mn-ea"/>
          <a:cs typeface="+mn-cs"/>
        </a:defRPr>
      </a:lvl3pPr>
      <a:lvl4pPr marL="2077380" indent="-296769" algn="l" defTabSz="1187074" rtl="0" eaLnBrk="1" latinLnBrk="0" hangingPunct="1">
        <a:spcBef>
          <a:spcPct val="20000"/>
        </a:spcBef>
        <a:buFont typeface="Arial" pitchFamily="34" charset="0"/>
        <a:buChar char="–"/>
        <a:defRPr sz="2600" kern="1200">
          <a:solidFill>
            <a:schemeClr val="tx1"/>
          </a:solidFill>
          <a:latin typeface="+mn-lt"/>
          <a:ea typeface="+mn-ea"/>
          <a:cs typeface="+mn-cs"/>
        </a:defRPr>
      </a:lvl4pPr>
      <a:lvl5pPr marL="2670917" indent="-296769" algn="l" defTabSz="1187074" rtl="0" eaLnBrk="1" latinLnBrk="0" hangingPunct="1">
        <a:spcBef>
          <a:spcPct val="20000"/>
        </a:spcBef>
        <a:buFont typeface="Arial" pitchFamily="34" charset="0"/>
        <a:buChar char="»"/>
        <a:defRPr sz="2600" kern="1200">
          <a:solidFill>
            <a:schemeClr val="tx1"/>
          </a:solidFill>
          <a:latin typeface="+mn-lt"/>
          <a:ea typeface="+mn-ea"/>
          <a:cs typeface="+mn-cs"/>
        </a:defRPr>
      </a:lvl5pPr>
      <a:lvl6pPr marL="3264454" indent="-296769" algn="l" defTabSz="1187074" rtl="0" eaLnBrk="1" latinLnBrk="0" hangingPunct="1">
        <a:spcBef>
          <a:spcPct val="20000"/>
        </a:spcBef>
        <a:buFont typeface="Arial" pitchFamily="34" charset="0"/>
        <a:buChar char="•"/>
        <a:defRPr sz="2600" kern="1200">
          <a:solidFill>
            <a:schemeClr val="tx1"/>
          </a:solidFill>
          <a:latin typeface="+mn-lt"/>
          <a:ea typeface="+mn-ea"/>
          <a:cs typeface="+mn-cs"/>
        </a:defRPr>
      </a:lvl6pPr>
      <a:lvl7pPr marL="3857991" indent="-296769" algn="l" defTabSz="1187074" rtl="0" eaLnBrk="1" latinLnBrk="0" hangingPunct="1">
        <a:spcBef>
          <a:spcPct val="20000"/>
        </a:spcBef>
        <a:buFont typeface="Arial" pitchFamily="34" charset="0"/>
        <a:buChar char="•"/>
        <a:defRPr sz="2600" kern="1200">
          <a:solidFill>
            <a:schemeClr val="tx1"/>
          </a:solidFill>
          <a:latin typeface="+mn-lt"/>
          <a:ea typeface="+mn-ea"/>
          <a:cs typeface="+mn-cs"/>
        </a:defRPr>
      </a:lvl7pPr>
      <a:lvl8pPr marL="4451528" indent="-296769" algn="l" defTabSz="1187074" rtl="0" eaLnBrk="1" latinLnBrk="0" hangingPunct="1">
        <a:spcBef>
          <a:spcPct val="20000"/>
        </a:spcBef>
        <a:buFont typeface="Arial" pitchFamily="34" charset="0"/>
        <a:buChar char="•"/>
        <a:defRPr sz="2600" kern="1200">
          <a:solidFill>
            <a:schemeClr val="tx1"/>
          </a:solidFill>
          <a:latin typeface="+mn-lt"/>
          <a:ea typeface="+mn-ea"/>
          <a:cs typeface="+mn-cs"/>
        </a:defRPr>
      </a:lvl8pPr>
      <a:lvl9pPr marL="5045065" indent="-296769" algn="l" defTabSz="1187074" rtl="0" eaLnBrk="1" latinLnBrk="0" hangingPunct="1">
        <a:spcBef>
          <a:spcPct val="20000"/>
        </a:spcBef>
        <a:buFont typeface="Arial" pitchFamily="34" charset="0"/>
        <a:buChar char="•"/>
        <a:defRPr sz="2600" kern="1200">
          <a:solidFill>
            <a:schemeClr val="tx1"/>
          </a:solidFill>
          <a:latin typeface="+mn-lt"/>
          <a:ea typeface="+mn-ea"/>
          <a:cs typeface="+mn-cs"/>
        </a:defRPr>
      </a:lvl9pPr>
    </p:bodyStyle>
    <p:otherStyle>
      <a:defPPr>
        <a:defRPr lang="fr-FR"/>
      </a:defPPr>
      <a:lvl1pPr marL="0" algn="l" defTabSz="1187074" rtl="0" eaLnBrk="1" latinLnBrk="0" hangingPunct="1">
        <a:defRPr sz="2300" kern="1200">
          <a:solidFill>
            <a:schemeClr val="tx1"/>
          </a:solidFill>
          <a:latin typeface="+mn-lt"/>
          <a:ea typeface="+mn-ea"/>
          <a:cs typeface="+mn-cs"/>
        </a:defRPr>
      </a:lvl1pPr>
      <a:lvl2pPr marL="593537" algn="l" defTabSz="1187074" rtl="0" eaLnBrk="1" latinLnBrk="0" hangingPunct="1">
        <a:defRPr sz="2300" kern="1200">
          <a:solidFill>
            <a:schemeClr val="tx1"/>
          </a:solidFill>
          <a:latin typeface="+mn-lt"/>
          <a:ea typeface="+mn-ea"/>
          <a:cs typeface="+mn-cs"/>
        </a:defRPr>
      </a:lvl2pPr>
      <a:lvl3pPr marL="1187074" algn="l" defTabSz="1187074" rtl="0" eaLnBrk="1" latinLnBrk="0" hangingPunct="1">
        <a:defRPr sz="2300" kern="1200">
          <a:solidFill>
            <a:schemeClr val="tx1"/>
          </a:solidFill>
          <a:latin typeface="+mn-lt"/>
          <a:ea typeface="+mn-ea"/>
          <a:cs typeface="+mn-cs"/>
        </a:defRPr>
      </a:lvl3pPr>
      <a:lvl4pPr marL="1780611" algn="l" defTabSz="1187074" rtl="0" eaLnBrk="1" latinLnBrk="0" hangingPunct="1">
        <a:defRPr sz="2300" kern="1200">
          <a:solidFill>
            <a:schemeClr val="tx1"/>
          </a:solidFill>
          <a:latin typeface="+mn-lt"/>
          <a:ea typeface="+mn-ea"/>
          <a:cs typeface="+mn-cs"/>
        </a:defRPr>
      </a:lvl4pPr>
      <a:lvl5pPr marL="2374148" algn="l" defTabSz="1187074" rtl="0" eaLnBrk="1" latinLnBrk="0" hangingPunct="1">
        <a:defRPr sz="2300" kern="1200">
          <a:solidFill>
            <a:schemeClr val="tx1"/>
          </a:solidFill>
          <a:latin typeface="+mn-lt"/>
          <a:ea typeface="+mn-ea"/>
          <a:cs typeface="+mn-cs"/>
        </a:defRPr>
      </a:lvl5pPr>
      <a:lvl6pPr marL="2967685" algn="l" defTabSz="1187074" rtl="0" eaLnBrk="1" latinLnBrk="0" hangingPunct="1">
        <a:defRPr sz="2300" kern="1200">
          <a:solidFill>
            <a:schemeClr val="tx1"/>
          </a:solidFill>
          <a:latin typeface="+mn-lt"/>
          <a:ea typeface="+mn-ea"/>
          <a:cs typeface="+mn-cs"/>
        </a:defRPr>
      </a:lvl6pPr>
      <a:lvl7pPr marL="3561222" algn="l" defTabSz="1187074" rtl="0" eaLnBrk="1" latinLnBrk="0" hangingPunct="1">
        <a:defRPr sz="2300" kern="1200">
          <a:solidFill>
            <a:schemeClr val="tx1"/>
          </a:solidFill>
          <a:latin typeface="+mn-lt"/>
          <a:ea typeface="+mn-ea"/>
          <a:cs typeface="+mn-cs"/>
        </a:defRPr>
      </a:lvl7pPr>
      <a:lvl8pPr marL="4154759" algn="l" defTabSz="1187074" rtl="0" eaLnBrk="1" latinLnBrk="0" hangingPunct="1">
        <a:defRPr sz="2300" kern="1200">
          <a:solidFill>
            <a:schemeClr val="tx1"/>
          </a:solidFill>
          <a:latin typeface="+mn-lt"/>
          <a:ea typeface="+mn-ea"/>
          <a:cs typeface="+mn-cs"/>
        </a:defRPr>
      </a:lvl8pPr>
      <a:lvl9pPr marL="4748296" algn="l" defTabSz="1187074" rtl="0" eaLnBrk="1" latinLnBrk="0" hangingPunct="1">
        <a:defRPr sz="2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Users\nr\Desktop\photo de album photo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30" y="0"/>
            <a:ext cx="13010052" cy="7848600"/>
          </a:xfrm>
          <a:prstGeom prst="rect">
            <a:avLst/>
          </a:prstGeom>
          <a:noFill/>
          <a:extLst>
            <a:ext uri="{909E8E84-426E-40DD-AFC4-6F175D3DCCD1}">
              <a14:hiddenFill xmlns:a14="http://schemas.microsoft.com/office/drawing/2010/main">
                <a:solidFill>
                  <a:srgbClr val="FFFFFF"/>
                </a:solidFill>
              </a14:hiddenFill>
            </a:ext>
          </a:extLst>
        </p:spPr>
      </p:pic>
      <p:sp>
        <p:nvSpPr>
          <p:cNvPr id="2" name="Plaque 1"/>
          <p:cNvSpPr/>
          <p:nvPr/>
        </p:nvSpPr>
        <p:spPr>
          <a:xfrm>
            <a:off x="3168030" y="1548036"/>
            <a:ext cx="9145016" cy="1296144"/>
          </a:xfrm>
          <a:prstGeom prst="bevel">
            <a:avLst>
              <a:gd name="adj" fmla="val 15439"/>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3686383" y="1642110"/>
            <a:ext cx="8108310" cy="1107996"/>
          </a:xfrm>
          <a:prstGeom prst="rect">
            <a:avLst/>
          </a:prstGeom>
          <a:noFill/>
        </p:spPr>
        <p:txBody>
          <a:bodyPr wrap="none" lIns="91440" tIns="45720" rIns="91440" bIns="45720">
            <a:spAutoFit/>
          </a:bodyPr>
          <a:lstStyle/>
          <a:p>
            <a:pPr algn="ctr"/>
            <a:r>
              <a:rPr lang="fr-FR" sz="66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latin typeface="Vivaldi" pitchFamily="66" charset="0"/>
              </a:rPr>
              <a:t>Le parc floral de la Source </a:t>
            </a:r>
            <a:endParaRPr lang="fr-FR" sz="6600" b="0" cap="none" spc="0" dirty="0">
              <a:ln w="10160">
                <a:solidFill>
                  <a:schemeClr val="accent1"/>
                </a:solidFill>
                <a:prstDash val="solid"/>
              </a:ln>
              <a:solidFill>
                <a:srgbClr val="FFFFFF"/>
              </a:solidFill>
              <a:effectLst>
                <a:outerShdw blurRad="38100" dist="32000" dir="5400000" algn="tl">
                  <a:srgbClr val="000000">
                    <a:alpha val="30000"/>
                  </a:srgbClr>
                </a:outerShdw>
              </a:effectLst>
              <a:latin typeface="Vivaldi" pitchFamily="66" charset="0"/>
            </a:endParaRPr>
          </a:p>
        </p:txBody>
      </p:sp>
      <p:pic>
        <p:nvPicPr>
          <p:cNvPr id="1026" name="Picture 2" descr="C:\Users\nr\Desktop\Image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68030" y="3132212"/>
            <a:ext cx="9145016" cy="4716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476001"/>
      </p:ext>
    </p:extLst>
  </p:cSld>
  <p:clrMapOvr>
    <a:masterClrMapping/>
  </p:clrMapOvr>
  <mc:AlternateContent xmlns:mc="http://schemas.openxmlformats.org/markup-compatibility/2006" xmlns:p14="http://schemas.microsoft.com/office/powerpoint/2010/main">
    <mc:Choice Requires="p14">
      <p:transition spd="slow" p14:dur="2500" advTm="4000">
        <p14:doors dir="vert"/>
        <p:sndAc>
          <p:stSnd loop="1">
            <p:snd r:embed="rId2" name="Once Upon A Time - Giovanni Marradi.wav"/>
          </p:stSnd>
        </p:sndAc>
      </p:transition>
    </mc:Choice>
    <mc:Fallback xmlns="">
      <p:transition spd="slow" advTm="4000">
        <p:fade/>
        <p:sndAc>
          <p:stSnd loop="1">
            <p:snd r:embed="rId5" name="Once Upon A Time - Giovanni Marradi.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9" name="Picture 17" descr="C:\Users\nr\Desktop\à faire chez Nadège en suite à jeter\DOSSIER LULU\encadrements\QXTG150_ApQjLdANNPLk05nCiD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96180"/>
            <a:ext cx="13393166" cy="853276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15862" y="20216"/>
            <a:ext cx="12673086" cy="5078313"/>
          </a:xfrm>
          <a:prstGeom prst="rect">
            <a:avLst/>
          </a:prstGeom>
        </p:spPr>
        <p:txBody>
          <a:bodyPr wrap="square">
            <a:spAutoFit/>
          </a:bodyPr>
          <a:lstStyle/>
          <a:p>
            <a:r>
              <a:rPr lang="fr-FR" sz="4000" dirty="0" smtClean="0">
                <a:latin typeface="Vivaldi" pitchFamily="66" charset="0"/>
              </a:rPr>
              <a:t> </a:t>
            </a:r>
            <a:r>
              <a:rPr lang="fr-FR" sz="4000" b="1" dirty="0" smtClean="0">
                <a:latin typeface="Monotype Corsiva" pitchFamily="66" charset="0"/>
              </a:rPr>
              <a:t>Il y a longtemps…</a:t>
            </a:r>
          </a:p>
          <a:p>
            <a:r>
              <a:rPr lang="fr-FR" sz="4000" b="1" dirty="0" smtClean="0">
                <a:effectLst>
                  <a:outerShdw blurRad="38100" dist="38100" dir="2700000" algn="tl">
                    <a:srgbClr val="000000">
                      <a:alpha val="43137"/>
                    </a:srgbClr>
                  </a:outerShdw>
                </a:effectLst>
                <a:latin typeface="Monotype Corsiva" pitchFamily="66" charset="0"/>
              </a:rPr>
              <a:t>Le domaine de la </a:t>
            </a:r>
            <a:r>
              <a:rPr lang="fr-FR" sz="4000" b="1" dirty="0" err="1" smtClean="0">
                <a:effectLst>
                  <a:outerShdw blurRad="38100" dist="38100" dir="2700000" algn="tl">
                    <a:srgbClr val="000000">
                      <a:alpha val="43137"/>
                    </a:srgbClr>
                  </a:outerShdw>
                </a:effectLst>
                <a:latin typeface="Monotype Corsiva" pitchFamily="66" charset="0"/>
              </a:rPr>
              <a:t>La</a:t>
            </a:r>
            <a:r>
              <a:rPr lang="fr-FR" sz="4000" b="1" dirty="0" smtClean="0">
                <a:effectLst>
                  <a:outerShdw blurRad="38100" dist="38100" dir="2700000" algn="tl">
                    <a:srgbClr val="000000">
                      <a:alpha val="43137"/>
                    </a:srgbClr>
                  </a:outerShdw>
                </a:effectLst>
                <a:latin typeface="Monotype Corsiva" pitchFamily="66" charset="0"/>
              </a:rPr>
              <a:t> Source possédait déjà </a:t>
            </a:r>
            <a:r>
              <a:rPr lang="fr-FR" sz="4000" b="1" dirty="0" err="1" smtClean="0">
                <a:effectLst>
                  <a:outerShdw blurRad="38100" dist="38100" dir="2700000" algn="tl">
                    <a:srgbClr val="000000">
                      <a:alpha val="43137"/>
                    </a:srgbClr>
                  </a:outerShdw>
                </a:effectLst>
                <a:latin typeface="Monotype Corsiva" pitchFamily="66" charset="0"/>
              </a:rPr>
              <a:t>auXVIIiècle</a:t>
            </a:r>
            <a:r>
              <a:rPr lang="fr-FR" sz="4000" b="1" dirty="0" smtClean="0">
                <a:effectLst>
                  <a:outerShdw blurRad="38100" dist="38100" dir="2700000" algn="tl">
                    <a:srgbClr val="000000">
                      <a:alpha val="43137"/>
                    </a:srgbClr>
                  </a:outerShdw>
                </a:effectLst>
                <a:latin typeface="Monotype Corsiva" pitchFamily="66" charset="0"/>
              </a:rPr>
              <a:t> un château et de vastes jardins à la française. Il fut en 1720 par le vicomte de Bolingbroke. Cet anglais, homme politique et écrivain, créa en ces lieux « l'Académie de La Source ». Ce salon littéraire et philosophique fut fréquenté par de nombreux artistes et intellectuels illustres dont Voltaire. C'est d' »ailleurs au cours d'une visite qu'il écrivit à son ami :</a:t>
            </a:r>
          </a:p>
          <a:p>
            <a:r>
              <a:rPr lang="fr-FR" sz="4400" b="1" dirty="0" smtClean="0">
                <a:effectLst>
                  <a:outerShdw blurRad="38100" dist="38100" dir="2700000" algn="tl">
                    <a:srgbClr val="000000">
                      <a:alpha val="43137"/>
                    </a:srgbClr>
                  </a:outerShdw>
                </a:effectLst>
                <a:latin typeface="Monotype Corsiva" pitchFamily="66" charset="0"/>
              </a:rPr>
              <a:t>« Cultivons notre esprit comme nous cultivons notre jardin… ».</a:t>
            </a:r>
            <a:endParaRPr lang="fr-FR" sz="4400" b="1" dirty="0">
              <a:effectLst>
                <a:outerShdw blurRad="38100" dist="38100" dir="2700000" algn="tl">
                  <a:srgbClr val="000000">
                    <a:alpha val="43137"/>
                  </a:srgbClr>
                </a:outerShdw>
              </a:effectLst>
              <a:latin typeface="Monotype Corsiva" pitchFamily="66" charset="0"/>
            </a:endParaRPr>
          </a:p>
        </p:txBody>
      </p:sp>
      <p:sp>
        <p:nvSpPr>
          <p:cNvPr id="3" name="Rectangle 2"/>
          <p:cNvSpPr/>
          <p:nvPr/>
        </p:nvSpPr>
        <p:spPr>
          <a:xfrm>
            <a:off x="247596" y="5436468"/>
            <a:ext cx="12888948" cy="1938992"/>
          </a:xfrm>
          <a:prstGeom prst="rect">
            <a:avLst/>
          </a:prstGeom>
        </p:spPr>
        <p:txBody>
          <a:bodyPr wrap="square">
            <a:spAutoFit/>
          </a:bodyPr>
          <a:lstStyle/>
          <a:p>
            <a:r>
              <a:rPr lang="fr-FR" sz="4000" b="1" dirty="0" smtClean="0">
                <a:latin typeface="Monotype Corsiva" pitchFamily="66" charset="0"/>
              </a:rPr>
              <a:t>Deux siècles plus tard, en 1959 les 400 ha du domaine sont acquis par la Ville d'Orléans et le Département du Loiret afin d'y installer un nouveau quartier ainsi qu'un campus universitaire</a:t>
            </a:r>
            <a:endParaRPr lang="fr-FR" sz="4000" b="1" dirty="0">
              <a:latin typeface="Monotype Corsiva" pitchFamily="66" charset="0"/>
            </a:endParaRPr>
          </a:p>
        </p:txBody>
      </p:sp>
    </p:spTree>
    <p:extLst>
      <p:ext uri="{BB962C8B-B14F-4D97-AF65-F5344CB8AC3E}">
        <p14:creationId xmlns:p14="http://schemas.microsoft.com/office/powerpoint/2010/main" val="1833529566"/>
      </p:ext>
    </p:extLst>
  </p:cSld>
  <p:clrMapOvr>
    <a:masterClrMapping/>
  </p:clrMapOvr>
  <mc:AlternateContent xmlns:mc="http://schemas.openxmlformats.org/markup-compatibility/2006" xmlns:p14="http://schemas.microsoft.com/office/powerpoint/2010/main">
    <mc:Choice Requires="p14">
      <p:transition spd="slow" p14:dur="2750" advTm="24000">
        <p:split orient="vert"/>
      </p:transition>
    </mc:Choice>
    <mc:Fallback xmlns="">
      <p:transition spd="slow" advTm="24000">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9" name="Picture 3" descr="C:\Users\nr\Desktop\2013-07-19le parc de la source\1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112"/>
            <a:ext cx="13465174" cy="81998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4137787"/>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C:\Users\nr\Desktop\à faire chez Nadège en suite à jeter\DOSSIER LULU\encadrements\QXTG150_ApQjLdANNPLk05nCiD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3104813" cy="950473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06252" y="467916"/>
            <a:ext cx="12673087" cy="6863417"/>
          </a:xfrm>
          <a:prstGeom prst="rect">
            <a:avLst/>
          </a:prstGeom>
        </p:spPr>
        <p:txBody>
          <a:bodyPr wrap="square">
            <a:spAutoFit/>
          </a:bodyPr>
          <a:lstStyle/>
          <a:p>
            <a:r>
              <a:rPr lang="fr-FR" sz="4000" dirty="0" smtClean="0">
                <a:latin typeface="Monotype Corsiva" pitchFamily="66" charset="0"/>
              </a:rPr>
              <a:t>C'est en 1964 qu'est créé, sur les 35 ha situés autour de la source du Loiret, le Parc Floral de La Source appelé à devenir la vitrine de l'horticulture orléanaise. En 1967, les Floralies permanentes organisées pour la première fois en France accueilleront en six mois plus de 2,3 millions de visiteurs.</a:t>
            </a:r>
          </a:p>
          <a:p>
            <a:r>
              <a:rPr lang="fr-FR" sz="4000" dirty="0" smtClean="0">
                <a:latin typeface="Monotype Corsiva" pitchFamily="66" charset="0"/>
              </a:rPr>
              <a:t>Le Parc Floral, patrimoine naturel le plus visité du Loiret, connaît depuis 1994 de nouveaux aménagements entrepris par le Conseil Général du Loiret et la Ville d'Orléans.</a:t>
            </a:r>
          </a:p>
          <a:p>
            <a:r>
              <a:rPr lang="fr-FR" sz="4000" dirty="0" smtClean="0">
                <a:latin typeface="Monotype Corsiva" pitchFamily="66" charset="0"/>
              </a:rPr>
              <a:t>Aujourd'hui, ce « Parc de tous les enchantements » offre une promenade riche de découvertes parmi de somptueux jardins thématiques où faune et flore s'allient au milieu naturel.</a:t>
            </a:r>
            <a:endParaRPr lang="fr-FR" sz="4000" dirty="0">
              <a:latin typeface="Monotype Corsiva" pitchFamily="66" charset="0"/>
            </a:endParaRPr>
          </a:p>
        </p:txBody>
      </p:sp>
    </p:spTree>
    <p:extLst>
      <p:ext uri="{BB962C8B-B14F-4D97-AF65-F5344CB8AC3E}">
        <p14:creationId xmlns:p14="http://schemas.microsoft.com/office/powerpoint/2010/main" val="4149164240"/>
      </p:ext>
    </p:extLst>
  </p:cSld>
  <p:clrMapOvr>
    <a:masterClrMapping/>
  </p:clrMapOvr>
  <mc:AlternateContent xmlns:mc="http://schemas.openxmlformats.org/markup-compatibility/2006" xmlns:p14="http://schemas.microsoft.com/office/powerpoint/2010/main">
    <mc:Choice Requires="p14">
      <p:transition spd="slow" p14:dur="2750" advTm="23000">
        <p:split orient="vert"/>
      </p:transition>
    </mc:Choice>
    <mc:Fallback xmlns="">
      <p:transition spd="slow" advTm="23000">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nr\Desktop\2013-07-19le parc de la source\32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95" y="26268"/>
            <a:ext cx="13115007" cy="7822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9871882"/>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3" descr="C:\Users\nr\Desktop\2013-07-19le parc de la source\18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0196"/>
            <a:ext cx="13104813" cy="8388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7006302"/>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nr\Desktop\2013-07-19le parc de la source\3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3104813" cy="8388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3605785"/>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nr\Desktop\2013-07-19le parc de la source\1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68188"/>
            <a:ext cx="13104814" cy="8316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760952"/>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nr\Desktop\2013-07-19le parc de la source\1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07" y="-38100"/>
            <a:ext cx="13132620" cy="8210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1615133"/>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C:\Users\nr\Desktop\2013-07-19le parc de la source\0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3104813" cy="85328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6255327"/>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nr\Desktop\2013-07-19le parc de la source\06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77" y="0"/>
            <a:ext cx="13076636" cy="8244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4097176"/>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nr\Desktop\fait\07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1" y="-324172"/>
            <a:ext cx="13219113" cy="83813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8891933"/>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nr\Desktop\2013-07-19le parc de la source\17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4172"/>
            <a:ext cx="13104813" cy="8172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0885312"/>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nr\Desktop\fait\1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59" y="0"/>
            <a:ext cx="13129171" cy="84438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4458241"/>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9" name="Picture 3" descr="C:\Users\nr\Desktop\2013-07-19le parc de la source\Orléan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96180"/>
            <a:ext cx="13104813" cy="8496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3802101"/>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nr\Desktop\2013-07-19le parc de la source\03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08830"/>
            <a:ext cx="13104813" cy="9492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3829282"/>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nr\Desktop\fait\1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3" y="-23812"/>
            <a:ext cx="13107095" cy="8196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499424"/>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nr\Desktop\2013-07-19le parc de la source\0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40196"/>
            <a:ext cx="13104813" cy="8479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6214184"/>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nr\Desktop\2013-07-19le parc de la source\04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506" y="0"/>
            <a:ext cx="13506672" cy="85106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1967921"/>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nr\Desktop\2013-07-19le parc de la source\04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68188"/>
            <a:ext cx="13393166" cy="8316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1937281"/>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nr\Desktop\2013-07-19le parc de la source\05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1" y="-35124"/>
            <a:ext cx="13112303" cy="8423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4994198"/>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nr\Desktop\2013-07-19le parc de la source\06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0932"/>
            <a:ext cx="13104813" cy="8779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411412"/>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descr="C:\Users\nr\Desktop\2013-07-19le parc de la source\0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436"/>
            <a:ext cx="13104813" cy="8158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8984094"/>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C:\Users\nr\Desktop\2013-07-19le parc de la source\17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68188"/>
            <a:ext cx="13104813" cy="8712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9153219"/>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nr\Desktop\2013-07-19le parc de la source\1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2048"/>
            <a:ext cx="13104814" cy="81328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1280187"/>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nr\Desktop\2013-07-19le parc de la source\09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12204"/>
            <a:ext cx="13393167" cy="88569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9064520"/>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nr\Desktop\2013-07-19le parc de la source\09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756220"/>
            <a:ext cx="13104813" cy="8928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904047"/>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C:\Users\nr\Desktop\2013-07-19le parc de la source\18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104813" cy="810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9780284"/>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3" name="Picture 3" descr="C:\Users\nr\Desktop\2013-07-19le parc de la source\1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 y="-684212"/>
            <a:ext cx="13393016" cy="88569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3333273"/>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nr\Desktop\2013-07-19le parc de la source\1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03" y="0"/>
            <a:ext cx="13120416" cy="8316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7828691"/>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3" descr="C:\Users\nr\Desktop\2013-07-19le parc de la source\17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24172"/>
            <a:ext cx="13104813" cy="84256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5683146"/>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3" name="Picture 3" descr="C:\Users\nr\Desktop\2013-07-19le parc de la source\18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588"/>
            <a:ext cx="13104813" cy="8121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812012"/>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nr\Desktop\2013-07-19le parc de la source\18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3104813" cy="8316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9715976"/>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nr\Desktop\2013-07-19le parc de la source\19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6" y="30832"/>
            <a:ext cx="13096877" cy="8141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6666509"/>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nr\Desktop\2013-07-19le parc de la source\2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3104813" cy="82095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6582468"/>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Users\nr\Desktop\2013-07-19le parc de la source\la source du Loiret\2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0460"/>
            <a:ext cx="13104813" cy="85335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3410722"/>
      </p:ext>
    </p:extLst>
  </p:cSld>
  <p:clrMapOvr>
    <a:masterClrMapping/>
  </p:clrMapOvr>
  <mc:AlternateContent xmlns:mc="http://schemas.openxmlformats.org/markup-compatibility/2006" xmlns:p14="http://schemas.microsoft.com/office/powerpoint/2010/main">
    <mc:Choice Requires="p14">
      <p:transition spd="slow" p14:dur="2750" advTm="16000">
        <p:split orient="vert"/>
      </p:transition>
    </mc:Choice>
    <mc:Fallback xmlns="">
      <p:transition spd="slow" advTm="16000">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nr\Desktop\2013-07-19le parc de la source\la source du Loiret\22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507" y="-76200"/>
            <a:ext cx="13218319" cy="792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9899567"/>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nr\Desktop\2013-07-19le parc de la source\la source du Loiret\2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40196"/>
            <a:ext cx="13104813" cy="8831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3268375"/>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Users\nr\Desktop\2013-07-19le parc de la source\la source du Loiret\2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3104814" cy="7848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3358992"/>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Users\nr\Desktop\1 - Copie - Copi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1892"/>
            <a:ext cx="13104813" cy="7596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1032041"/>
      </p:ext>
    </p:extLst>
  </p:cSld>
  <p:clrMapOvr>
    <a:masterClrMapping/>
  </p:clrMapOvr>
  <mc:AlternateContent xmlns:mc="http://schemas.openxmlformats.org/markup-compatibility/2006" xmlns:p14="http://schemas.microsoft.com/office/powerpoint/2010/main">
    <mc:Choice Requires="p14">
      <p:transition spd="slow" p14:dur="2750" advTm="4000">
        <p:split orient="vert"/>
      </p:transition>
    </mc:Choice>
    <mc:Fallback xmlns="">
      <p:transition spd="slow" advTm="4000">
        <p:split orient="vert"/>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345</TotalTime>
  <Words>252</Words>
  <Application>Microsoft Office PowerPoint</Application>
  <PresentationFormat>Personnalisé</PresentationFormat>
  <Paragraphs>8</Paragraphs>
  <Slides>40</Slides>
  <Notes>0</Notes>
  <HiddenSlides>0</HiddenSlides>
  <MMClips>0</MMClips>
  <ScaleCrop>false</ScaleCrop>
  <HeadingPairs>
    <vt:vector size="4" baseType="variant">
      <vt:variant>
        <vt:lpstr>Thème</vt:lpstr>
      </vt:variant>
      <vt:variant>
        <vt:i4>1</vt:i4>
      </vt:variant>
      <vt:variant>
        <vt:lpstr>Titres des diapositives</vt:lpstr>
      </vt:variant>
      <vt:variant>
        <vt:i4>40</vt:i4>
      </vt:variant>
    </vt:vector>
  </HeadingPairs>
  <TitlesOfParts>
    <vt:vector size="41"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lucienne</dc:creator>
  <cp:lastModifiedBy>nr</cp:lastModifiedBy>
  <cp:revision>55</cp:revision>
  <dcterms:created xsi:type="dcterms:W3CDTF">2013-07-22T07:58:51Z</dcterms:created>
  <dcterms:modified xsi:type="dcterms:W3CDTF">2013-07-22T15:29:13Z</dcterms:modified>
</cp:coreProperties>
</file>