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D9E46-20A2-4892-AB0E-FD55C30180E3}" type="datetimeFigureOut">
              <a:rPr lang="fr-FR" smtClean="0"/>
              <a:pPr/>
              <a:t>03/08/2013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E8029-62F3-4FA8-B3AA-E2DD620187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Animals</a:t>
            </a:r>
            <a:r>
              <a:rPr lang="fr-FR" dirty="0" smtClean="0"/>
              <a:t> </a:t>
            </a:r>
            <a:r>
              <a:rPr lang="fr-FR" sz="2000" dirty="0" smtClean="0"/>
              <a:t>(Aout 2013)</a:t>
            </a: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200" dirty="0" smtClean="0"/>
              <a:t>Au sommaires : </a:t>
            </a:r>
          </a:p>
          <a:p>
            <a:endParaRPr lang="fr-FR" sz="1200" dirty="0"/>
          </a:p>
          <a:p>
            <a:pPr>
              <a:buFont typeface="Arial" pitchFamily="34" charset="0"/>
              <a:buChar char="•"/>
            </a:pPr>
            <a:r>
              <a:rPr lang="fr-FR" sz="1200" dirty="0" smtClean="0"/>
              <a:t>Les chats des </a:t>
            </a:r>
            <a:r>
              <a:rPr lang="fr-FR" sz="1200" dirty="0"/>
              <a:t>ê</a:t>
            </a:r>
            <a:r>
              <a:rPr lang="fr-FR" sz="1200" dirty="0" smtClean="0"/>
              <a:t>tres drôles…P3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/>
              <a:t>Le shetland un petit cheval très amusant ! P2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/>
              <a:t>Le </a:t>
            </a:r>
            <a:r>
              <a:rPr lang="fr-FR" sz="1200" dirty="0" err="1"/>
              <a:t>B</a:t>
            </a:r>
            <a:r>
              <a:rPr lang="fr-FR" sz="1200" dirty="0" err="1" smtClean="0"/>
              <a:t>ouledog</a:t>
            </a:r>
            <a:r>
              <a:rPr lang="fr-FR" sz="1200" dirty="0" smtClean="0"/>
              <a:t>  français très tendance ! P4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/>
              <a:t>Les Rats et les souris pas si moches … P5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/>
              <a:t>Le </a:t>
            </a:r>
            <a:r>
              <a:rPr lang="fr-FR" sz="1200" dirty="0" err="1" smtClean="0"/>
              <a:t>bouledog</a:t>
            </a:r>
            <a:r>
              <a:rPr lang="fr-FR" sz="1200" dirty="0" smtClean="0"/>
              <a:t> qui fait du skate :o P6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/>
              <a:t>Images </a:t>
            </a:r>
            <a:r>
              <a:rPr lang="fr-FR" sz="1200" dirty="0" err="1" smtClean="0"/>
              <a:t>droles</a:t>
            </a:r>
            <a:r>
              <a:rPr lang="fr-FR" sz="1200" dirty="0" smtClean="0"/>
              <a:t>… P7</a:t>
            </a: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8532440" y="6237312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P1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étail de l'image -Le Poney dans 'Photo Poney' , signaler 1 erreur de classifi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861048"/>
            <a:ext cx="4104456" cy="2862318"/>
          </a:xfrm>
          <a:prstGeom prst="rect">
            <a:avLst/>
          </a:prstGeom>
          <a:noFill/>
        </p:spPr>
      </p:pic>
      <p:pic>
        <p:nvPicPr>
          <p:cNvPr id="1026" name="Picture 2" descr="Showmanship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957058"/>
            <a:ext cx="1872208" cy="2424269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Shetlands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400" b="1" dirty="0" smtClean="0"/>
              <a:t>Son origine :Le shetland et d’origine </a:t>
            </a:r>
            <a:r>
              <a:rPr lang="fr-FR" sz="1400" b="1" dirty="0" err="1" smtClean="0"/>
              <a:t>Britanique</a:t>
            </a:r>
            <a:r>
              <a:rPr lang="fr-FR" sz="1400" b="1" dirty="0" smtClean="0"/>
              <a:t>, bon poney de club  peu très bien convenir  au plus petits. Ce petits poney venue d’Ecosse est  très rigolo et contrairement à son </a:t>
            </a:r>
            <a:r>
              <a:rPr lang="fr-FR" sz="1400" b="1" dirty="0" err="1" smtClean="0"/>
              <a:t>apparance</a:t>
            </a:r>
            <a:r>
              <a:rPr lang="fr-FR" sz="1400" b="1" dirty="0" smtClean="0"/>
              <a:t> de poney coquin, il est très intelligent.  Sa couleur : La robe la plus rare des shetlands et le </a:t>
            </a:r>
            <a:r>
              <a:rPr lang="fr-FR" sz="1400" b="1" dirty="0" err="1" smtClean="0"/>
              <a:t>cremello</a:t>
            </a:r>
            <a:r>
              <a:rPr lang="fr-FR" sz="1400" b="1" dirty="0" smtClean="0"/>
              <a:t>. Les plus récents sont : Les baies, les alezans, les gris, les pis… Les plus </a:t>
            </a:r>
            <a:r>
              <a:rPr lang="fr-FR" sz="1400" b="1" dirty="0" err="1" smtClean="0"/>
              <a:t>résentes</a:t>
            </a:r>
            <a:r>
              <a:rPr lang="fr-FR" sz="1400" b="1" dirty="0" smtClean="0"/>
              <a:t> chez les autres poneys aussi… Son caractère : Comme je l’avait dit le shetland est un animal intelligent. Rigole, </a:t>
            </a:r>
            <a:r>
              <a:rPr lang="fr-FR" sz="1400" b="1" dirty="0" err="1" smtClean="0"/>
              <a:t>drole</a:t>
            </a:r>
            <a:r>
              <a:rPr lang="fr-FR" sz="1400" b="1" dirty="0" smtClean="0"/>
              <a:t>…Mais parfois sensible c’est pour sa qu’il faut en prendre soin. Ils sont doux, mais attention parfois ils peuvent </a:t>
            </a:r>
            <a:r>
              <a:rPr lang="fr-FR" sz="1400" b="1" dirty="0"/>
              <a:t>ê</a:t>
            </a:r>
            <a:r>
              <a:rPr lang="fr-FR" sz="1400" b="1" dirty="0" smtClean="0"/>
              <a:t>tres brusques… Sa </a:t>
            </a:r>
            <a:r>
              <a:rPr lang="fr-FR" sz="1400" b="1" dirty="0" err="1" smtClean="0"/>
              <a:t>morpholigie</a:t>
            </a:r>
            <a:r>
              <a:rPr lang="fr-FR" sz="1400" b="1" dirty="0" smtClean="0"/>
              <a:t> : Il est sensible c’est vrais… Mais il court très vite avec ses petites jambes. Il mesure 80 cm au garrot taille </a:t>
            </a:r>
            <a:r>
              <a:rPr lang="fr-FR" sz="1400" b="1" dirty="0" err="1" smtClean="0"/>
              <a:t>minimun</a:t>
            </a:r>
            <a:r>
              <a:rPr lang="fr-FR" sz="1400" b="1" dirty="0" smtClean="0"/>
              <a:t> et 107cm maximum. Ce petit poney est très fort il peu </a:t>
            </a:r>
            <a:r>
              <a:rPr lang="fr-FR" sz="1400" b="1" dirty="0" err="1" smtClean="0"/>
              <a:t>suporter</a:t>
            </a:r>
            <a:r>
              <a:rPr lang="fr-FR" sz="1400" b="1" dirty="0" smtClean="0"/>
              <a:t> beaucoup de poids ! Et oui son apparence et parfois trompeuse !</a:t>
            </a:r>
          </a:p>
          <a:p>
            <a:pPr>
              <a:buNone/>
            </a:pPr>
            <a:endParaRPr lang="fr-FR" sz="11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8532440" y="6237312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chats des êtres drôles…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1200" b="1" dirty="0" smtClean="0"/>
              <a:t>Les chats sont des êtres très drôles , se sont aussi des êtres très sensibles… Comme tout les autres animaux en particulier. Alors voici quelques images drôles :</a:t>
            </a:r>
          </a:p>
          <a:p>
            <a:pPr>
              <a:buNone/>
            </a:pPr>
            <a:endParaRPr lang="fr-FR" sz="1000" dirty="0" smtClean="0"/>
          </a:p>
          <a:p>
            <a:pPr>
              <a:buNone/>
            </a:pPr>
            <a:endParaRPr lang="fr-FR" sz="1200" dirty="0" smtClean="0"/>
          </a:p>
        </p:txBody>
      </p:sp>
      <p:pic>
        <p:nvPicPr>
          <p:cNvPr id="4" name="Image 3" descr="Chat drol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708920"/>
            <a:ext cx="2339448" cy="208823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2780928"/>
            <a:ext cx="16296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Je te jure 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Je suis pas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Rentrer </a:t>
            </a:r>
            <a:r>
              <a:rPr lang="fr-FR" dirty="0" err="1" smtClean="0">
                <a:solidFill>
                  <a:srgbClr val="FFFF00"/>
                </a:solidFill>
              </a:rPr>
              <a:t>bouré</a:t>
            </a:r>
            <a:r>
              <a:rPr lang="fr-FR" dirty="0" smtClean="0">
                <a:solidFill>
                  <a:srgbClr val="FFFF00"/>
                </a:solidFill>
              </a:rPr>
              <a:t> !</a:t>
            </a:r>
            <a:endParaRPr lang="fr-FR" dirty="0">
              <a:solidFill>
                <a:srgbClr val="FFFF00"/>
              </a:solidFill>
            </a:endParaRPr>
          </a:p>
        </p:txBody>
      </p:sp>
      <p:pic>
        <p:nvPicPr>
          <p:cNvPr id="6" name="Image 5" descr="Mariage chat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2780928"/>
            <a:ext cx="2060389" cy="1944216"/>
          </a:xfrm>
          <a:prstGeom prst="rect">
            <a:avLst/>
          </a:prstGeom>
        </p:spPr>
      </p:pic>
      <p:sp>
        <p:nvSpPr>
          <p:cNvPr id="7" name="Pensées 6"/>
          <p:cNvSpPr/>
          <p:nvPr/>
        </p:nvSpPr>
        <p:spPr>
          <a:xfrm>
            <a:off x="4139952" y="1916832"/>
            <a:ext cx="2304256" cy="1080120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Je te jure j’ai pas voulue me marier avec lui ! </a:t>
            </a:r>
            <a:endParaRPr lang="fr-FR" dirty="0"/>
          </a:p>
        </p:txBody>
      </p:sp>
      <p:pic>
        <p:nvPicPr>
          <p:cNvPr id="8" name="Image 7" descr="Soirée Téloch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80112" y="2924944"/>
            <a:ext cx="2520280" cy="1812241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652120" y="4077072"/>
            <a:ext cx="1762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Aujourd’hui c’est</a:t>
            </a:r>
          </a:p>
          <a:p>
            <a:r>
              <a:rPr lang="fr-FR" dirty="0" smtClean="0"/>
              <a:t>Soirée </a:t>
            </a:r>
            <a:r>
              <a:rPr lang="fr-FR" dirty="0" err="1" smtClean="0"/>
              <a:t>téloch</a:t>
            </a:r>
            <a:r>
              <a:rPr lang="fr-FR" dirty="0" smtClean="0"/>
              <a:t> !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8460432" y="6237312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P3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</a:t>
            </a:r>
            <a:r>
              <a:rPr lang="fr-FR" dirty="0" err="1" smtClean="0"/>
              <a:t>B</a:t>
            </a:r>
            <a:r>
              <a:rPr lang="fr-FR" dirty="0" err="1" smtClean="0"/>
              <a:t>ouledogs</a:t>
            </a:r>
            <a:r>
              <a:rPr lang="fr-FR" dirty="0" smtClean="0"/>
              <a:t> Français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1200" b="1" dirty="0" smtClean="0"/>
              <a:t>Les </a:t>
            </a:r>
            <a:r>
              <a:rPr lang="fr-FR" sz="1200" b="1" dirty="0" err="1" smtClean="0"/>
              <a:t>B</a:t>
            </a:r>
            <a:r>
              <a:rPr lang="fr-FR" sz="1200" b="1" dirty="0" err="1" smtClean="0"/>
              <a:t>ouledogs</a:t>
            </a:r>
            <a:r>
              <a:rPr lang="fr-FR" sz="1200" b="1" dirty="0" smtClean="0"/>
              <a:t> Français  sont des petits chiens comparer  aux </a:t>
            </a:r>
            <a:r>
              <a:rPr lang="fr-FR" sz="1200" b="1" dirty="0" err="1" smtClean="0"/>
              <a:t>bouledogs</a:t>
            </a:r>
            <a:r>
              <a:rPr lang="fr-FR" sz="1200" b="1" dirty="0" smtClean="0"/>
              <a:t>. Ils sont d’origine française (bien sur !) En ce moment ils sont très tendances de sont les mascottes de la France. Ces petits chiens sont </a:t>
            </a:r>
            <a:r>
              <a:rPr lang="fr-FR" sz="1200" b="1" dirty="0" err="1" smtClean="0"/>
              <a:t>éfficace</a:t>
            </a:r>
            <a:r>
              <a:rPr lang="fr-FR" sz="1200" b="1" dirty="0" smtClean="0"/>
              <a:t> pour les sacs à mains… Maintenant ce ne sont  plus les chihuahua ! Ho mince ! Les </a:t>
            </a:r>
            <a:r>
              <a:rPr lang="fr-FR" sz="1200" b="1" dirty="0" err="1" smtClean="0"/>
              <a:t>bouledogs</a:t>
            </a:r>
            <a:r>
              <a:rPr lang="fr-FR" sz="1200" b="1" dirty="0" smtClean="0"/>
              <a:t> sont fidèles, gentils, parfois coquin c’est vrais ! Certains on des talents </a:t>
            </a:r>
            <a:r>
              <a:rPr lang="fr-FR" sz="1200" b="1" dirty="0" err="1" smtClean="0"/>
              <a:t>exaordinaires</a:t>
            </a:r>
            <a:r>
              <a:rPr lang="fr-FR" sz="1200" b="1" dirty="0" smtClean="0"/>
              <a:t> comme ceux qui font du skate (voir le </a:t>
            </a:r>
            <a:r>
              <a:rPr lang="fr-FR" sz="1200" b="1" dirty="0" err="1" smtClean="0"/>
              <a:t>bouledogs</a:t>
            </a:r>
            <a:r>
              <a:rPr lang="fr-FR" sz="1200" b="1" dirty="0" smtClean="0"/>
              <a:t> P6). Ils aiment bien les promenades. Gentils, doux, calme feront le bonheur des enfants. ♥  La couleur la plus réputé et le noir ou le noir et blanc !</a:t>
            </a:r>
          </a:p>
          <a:p>
            <a:pPr>
              <a:buNone/>
            </a:pPr>
            <a:endParaRPr lang="fr-FR" sz="1200" dirty="0" smtClean="0"/>
          </a:p>
          <a:p>
            <a:pPr>
              <a:buNone/>
            </a:pPr>
            <a:endParaRPr lang="fr-FR" sz="1200" dirty="0" smtClean="0"/>
          </a:p>
          <a:p>
            <a:pPr>
              <a:buNone/>
            </a:pPr>
            <a:endParaRPr lang="fr-FR" sz="1200" dirty="0"/>
          </a:p>
        </p:txBody>
      </p:sp>
      <p:pic>
        <p:nvPicPr>
          <p:cNvPr id="4" name="Image 3" descr="Bouledog Français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2852936"/>
            <a:ext cx="4674096" cy="350557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460432" y="630932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P4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rats et les souris…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1200" b="1" dirty="0" smtClean="0"/>
              <a:t>C’est pour vous faire comprendre que les rats et les souris ne sont pas </a:t>
            </a:r>
            <a:r>
              <a:rPr lang="fr-FR" sz="1200" b="1" dirty="0" err="1" smtClean="0"/>
              <a:t>visceuse</a:t>
            </a:r>
            <a:r>
              <a:rPr lang="fr-FR" sz="1200" b="1" dirty="0" smtClean="0"/>
              <a:t> et moches ! Les rats sont gros peut-être mais si vous n’avez pas peur des souris n’avez pas peur des rats ! La différence de taille ne compte pas ! Ils sont gentils, pourquoi en avez-vous peur comme on dit « Les petits ne mangent pas les gros » Et c’est vrais ! Ce sont des bêtes qui ne mangent que leurs nourriture ! Poil soyeux n’est pas doux ? La queue ? Vous la trouver visqueuse ? Vous l’avez déjà toucher ? Alors pourquoi dites-vous sa ? :] Les souris : C’est tout petits  tout mignon, j’adore :3 ! Leurs yeux ? Tout petits magnifique ! N’est-ce pas choux ? ♥ Regarder! Un rats :                                            Une souris :</a:t>
            </a:r>
          </a:p>
          <a:p>
            <a:pPr>
              <a:buNone/>
            </a:pPr>
            <a:endParaRPr lang="fr-FR" sz="1200" b="1" dirty="0" smtClean="0"/>
          </a:p>
          <a:p>
            <a:pPr>
              <a:buNone/>
            </a:pPr>
            <a:endParaRPr lang="fr-FR" sz="1200" b="1" dirty="0"/>
          </a:p>
        </p:txBody>
      </p:sp>
      <p:pic>
        <p:nvPicPr>
          <p:cNvPr id="4" name="Image 3" descr="Rats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356992"/>
            <a:ext cx="3200356" cy="2304256"/>
          </a:xfrm>
          <a:prstGeom prst="rect">
            <a:avLst/>
          </a:prstGeom>
        </p:spPr>
      </p:pic>
      <p:pic>
        <p:nvPicPr>
          <p:cNvPr id="5" name="Image 4" descr="Souris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3284984"/>
            <a:ext cx="3240360" cy="237626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460432" y="630932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boulodog</a:t>
            </a:r>
            <a:r>
              <a:rPr lang="fr-FR" dirty="0" smtClean="0"/>
              <a:t> qui a du talent 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1200" b="1" dirty="0" err="1" smtClean="0"/>
              <a:t>Tilman</a:t>
            </a:r>
            <a:r>
              <a:rPr lang="fr-FR" sz="1200" b="1" dirty="0" smtClean="0"/>
              <a:t> est le meilleur skateur du monde ! C’est vrais ce chien a un incroyable talent ! Entrainer par son maitre il est maintenant connue ! De partout dans la rue il fait du skate c’est sa passion !  Il est devenue une starlette ,Voici des photos :</a:t>
            </a:r>
          </a:p>
          <a:p>
            <a:pPr>
              <a:buNone/>
            </a:pPr>
            <a:endParaRPr lang="fr-FR" sz="1200" dirty="0" smtClean="0"/>
          </a:p>
          <a:p>
            <a:pPr>
              <a:buNone/>
            </a:pPr>
            <a:endParaRPr lang="fr-FR" sz="1200" dirty="0" smtClean="0"/>
          </a:p>
        </p:txBody>
      </p:sp>
      <p:pic>
        <p:nvPicPr>
          <p:cNvPr id="4" name="Image 3" descr="Tilman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564904"/>
            <a:ext cx="2466975" cy="1847850"/>
          </a:xfrm>
          <a:prstGeom prst="rect">
            <a:avLst/>
          </a:prstGeom>
        </p:spPr>
      </p:pic>
      <p:pic>
        <p:nvPicPr>
          <p:cNvPr id="5" name="Image 4" descr="Tilman bouledog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81375" y="2492895"/>
            <a:ext cx="2381250" cy="1944217"/>
          </a:xfrm>
          <a:prstGeom prst="rect">
            <a:avLst/>
          </a:prstGeom>
        </p:spPr>
      </p:pic>
      <p:pic>
        <p:nvPicPr>
          <p:cNvPr id="6" name="Image 5" descr="Tilman b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2492896"/>
            <a:ext cx="1944216" cy="182900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460432" y="630932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Images drôles..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Pour la fin quelques images pour la fin 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4" name="Image 3" descr="Droguer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679" y="2636912"/>
            <a:ext cx="2170288" cy="1944216"/>
          </a:xfrm>
          <a:prstGeom prst="rect">
            <a:avLst/>
          </a:prstGeom>
        </p:spPr>
      </p:pic>
      <p:pic>
        <p:nvPicPr>
          <p:cNvPr id="5" name="Image 4" descr="Chèvr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636912"/>
            <a:ext cx="2150147" cy="1923816"/>
          </a:xfrm>
          <a:prstGeom prst="rect">
            <a:avLst/>
          </a:prstGeom>
        </p:spPr>
      </p:pic>
      <p:pic>
        <p:nvPicPr>
          <p:cNvPr id="6" name="Image 5" descr="Papy singe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2636912"/>
            <a:ext cx="2118320" cy="1872208"/>
          </a:xfrm>
          <a:prstGeom prst="rect">
            <a:avLst/>
          </a:prstGeom>
        </p:spPr>
      </p:pic>
      <p:pic>
        <p:nvPicPr>
          <p:cNvPr id="7" name="Image 6" descr="Chat marrant 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4725144"/>
            <a:ext cx="1891410" cy="1916832"/>
          </a:xfrm>
          <a:prstGeom prst="rect">
            <a:avLst/>
          </a:prstGeom>
        </p:spPr>
      </p:pic>
      <p:pic>
        <p:nvPicPr>
          <p:cNvPr id="8" name="Image 7" descr="Lama 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59832" y="4797152"/>
            <a:ext cx="2401824" cy="1597152"/>
          </a:xfrm>
          <a:prstGeom prst="rect">
            <a:avLst/>
          </a:prstGeom>
        </p:spPr>
      </p:pic>
      <p:pic>
        <p:nvPicPr>
          <p:cNvPr id="9" name="Image 8" descr="Cheval drole 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96136" y="4653136"/>
            <a:ext cx="2037452" cy="18358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547</Words>
  <Application>Microsoft Office PowerPoint</Application>
  <PresentationFormat>Affichage à l'écran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Animals (Aout 2013)</vt:lpstr>
      <vt:lpstr>Les Shetlands</vt:lpstr>
      <vt:lpstr>Les chats des êtres drôles… </vt:lpstr>
      <vt:lpstr>Les Bouledogs Français</vt:lpstr>
      <vt:lpstr>Les rats et les souris…</vt:lpstr>
      <vt:lpstr>Le boulodog qui a du talent !</vt:lpstr>
      <vt:lpstr>Images drôles..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</dc:title>
  <dc:creator>Alternita</dc:creator>
  <cp:lastModifiedBy>Alternita</cp:lastModifiedBy>
  <cp:revision>14</cp:revision>
  <dcterms:created xsi:type="dcterms:W3CDTF">2013-08-03T12:14:05Z</dcterms:created>
  <dcterms:modified xsi:type="dcterms:W3CDTF">2013-08-03T20:23:14Z</dcterms:modified>
</cp:coreProperties>
</file>