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7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Sébastien Patoche - Quand Il Pète Il Troue Son Slip.wav"/>
          </p:stSnd>
        </p:sndAc>
      </p:transition>
    </mc:Choice>
    <mc:Fallback>
      <p:transition spd="slow">
        <p:sndAc>
          <p:stSnd>
            <p:snd r:embed="rId1" name="Sébastien Patoche - Quand Il Pète Il Troue Son Slip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12/07/2013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3" name="Sébastien Patoche - Quand Il Pète Il Troue Son Slip.wav"/>
          </p:stSnd>
        </p:sndAc>
      </p:transition>
    </mc:Choice>
    <mc:Fallback>
      <p:transition spd="slow">
        <p:sndAc>
          <p:stSnd>
            <p:snd r:embed="rId13" name="Sébastien Patoche - Quand Il Pète Il Troue Son Slip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10.wav"/><Relationship Id="rId7" Type="http://schemas.openxmlformats.org/officeDocument/2006/relationships/image" Target="../media/image20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microsoft.com/office/2007/relationships/hdphoto" Target="../media/hdphoto2.wdp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29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4" y="0"/>
            <a:ext cx="8388424" cy="7158122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95536" y="116632"/>
            <a:ext cx="8388424" cy="1620958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DeflateBottom">
              <a:avLst>
                <a:gd name="adj" fmla="val 46495"/>
              </a:avLst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ln>
                  <a:gradFill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5400000" scaled="0"/>
                  </a:gra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JUSTE POUR RIRE !</a:t>
            </a:r>
            <a:endParaRPr lang="fr-FR" dirty="0">
              <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ln>
              <a:solidFill>
                <a:srgbClr val="FFFF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oper Black" pitchFamily="18" charset="0"/>
            </a:endParaRPr>
          </a:p>
        </p:txBody>
      </p:sp>
      <p:pic>
        <p:nvPicPr>
          <p:cNvPr id="1026" name="Picture 2" descr="C:\Users\Melissa\Desktop\ane_04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304" y="4054891"/>
            <a:ext cx="1835696" cy="28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lissa\Desktop\singe_04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75248"/>
            <a:ext cx="1937544" cy="268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2" y="2492896"/>
            <a:ext cx="1728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itchFamily="66" charset="0"/>
              </a:rPr>
              <a:t>Clique pas !!, </a:t>
            </a:r>
          </a:p>
          <a:p>
            <a:r>
              <a:rPr lang="fr-FR" sz="2000" dirty="0" smtClean="0">
                <a:solidFill>
                  <a:srgbClr val="FFFF00"/>
                </a:solidFill>
                <a:latin typeface="Comic Sans MS" pitchFamily="66" charset="0"/>
              </a:rPr>
              <a:t>Sa passe tout seul </a:t>
            </a:r>
          </a:p>
          <a:p>
            <a:r>
              <a:rPr lang="fr-FR" sz="2000" dirty="0" smtClean="0">
                <a:solidFill>
                  <a:srgbClr val="FFFF00"/>
                </a:solidFill>
                <a:latin typeface="Comic Sans MS" pitchFamily="66" charset="0"/>
              </a:rPr>
              <a:t>(sauf si précisé)</a:t>
            </a:r>
            <a:endParaRPr lang="fr-FR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9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14:shred/>
        <p:sndAc>
          <p:stSnd loop="1">
            <p:snd r:embed="rId2" name="Sébastien Patoche - Quand Il Pète Il Troue Son Slip.wav"/>
          </p:stSnd>
        </p:sndAc>
      </p:transition>
    </mc:Choice>
    <mc:Fallback>
      <p:transition spd="slow" advClick="0" advTm="8000">
        <p:fade/>
        <p:sndAc>
          <p:stSnd loop="1">
            <p:snd r:embed="rId2" name="Sébastien Patoche - Quand Il Pète Il Troue Son S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lissa\Desktop\2013-07-11_2104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77" y="0"/>
            <a:ext cx="9716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lissa\Desktop\ane_03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75" y="404664"/>
            <a:ext cx="1832115" cy="17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46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  <p:sndAc>
          <p:stSnd>
            <p:snd r:embed="rId2" name="laser.wav"/>
          </p:stSnd>
        </p:sndAc>
      </p:transition>
    </mc:Choice>
    <mc:Fallback>
      <p:transition spd="slow" advClick="0" advTm="6000">
        <p:fade/>
        <p:sndAc>
          <p:stSnd>
            <p:snd r:embed="rId2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Melissa\Desktop\2013-07-11_2103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73"/>
            <a:ext cx="9222468" cy="68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lissa\Desktop\singe_0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241" flipH="1">
            <a:off x="6435331" y="2026896"/>
            <a:ext cx="241089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769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  <p:sndAc>
          <p:stSnd>
            <p:snd r:embed="rId2" name="explode.wav"/>
          </p:stSnd>
        </p:sndAc>
      </p:transition>
    </mc:Choice>
    <mc:Fallback>
      <p:transition spd="slow" advClick="0" advTm="6000">
        <p:fade/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Melissa\Desktop\2013-07-11_2104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88"/>
            <a:ext cx="9736063" cy="682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lissa\Desktop\singe_01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9477">
            <a:off x="387215" y="14074"/>
            <a:ext cx="1851781" cy="20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5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doors dir="vert"/>
        <p:sndAc>
          <p:stSnd>
            <p:snd r:embed="rId2" name="whoosh.wav"/>
          </p:stSnd>
        </p:sndAc>
      </p:transition>
    </mc:Choice>
    <mc:Fallback>
      <p:transition spd="slow" advClick="0" advTm="6000">
        <p:fade/>
        <p:sndAc>
          <p:stSnd>
            <p:snd r:embed="rId2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Melissa\Desktop\2013-07-11_2103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09" y="0"/>
            <a:ext cx="3872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elissa\Desktop\cheval_01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29" y="1556792"/>
            <a:ext cx="2481461" cy="25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183474"/>
      </p:ext>
    </p:extLst>
  </p:cSld>
  <p:clrMapOvr>
    <a:masterClrMapping/>
  </p:clrMapOvr>
  <p:transition spd="slow" advClick="0" advTm="6000">
    <p:push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Melissa\Desktop\2013-07-11_2103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24" y="0"/>
            <a:ext cx="9132888" cy="68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elissa\Desktop\blinkie_1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" y="2372667"/>
            <a:ext cx="3012463" cy="281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2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  <p:sndAc>
          <p:stSnd>
            <p:snd r:embed="rId2" name="Rednex - Cotton Eye Joe (Original version)-[www_flvto_com].wav"/>
          </p:stSnd>
        </p:sndAc>
      </p:transition>
    </mc:Choice>
    <mc:Fallback>
      <p:transition spd="slow" advClick="0" advTm="6000">
        <p:fade/>
        <p:sndAc>
          <p:stSnd>
            <p:snd r:embed="rId2" name="Rednex - Cotton Eye Joe (Original version)-[www_flvto_com]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nge fin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08" y="0"/>
            <a:ext cx="9149908" cy="6858000"/>
          </a:xfrm>
          <a:prstGeom prst="rect">
            <a:avLst/>
          </a:prstGeom>
        </p:spPr>
      </p:pic>
      <p:sp>
        <p:nvSpPr>
          <p:cNvPr id="5" name="Flèche gauche 4"/>
          <p:cNvSpPr/>
          <p:nvPr/>
        </p:nvSpPr>
        <p:spPr>
          <a:xfrm rot="19161285">
            <a:off x="2418039" y="4699551"/>
            <a:ext cx="2874588" cy="5162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884048" y="3429000"/>
            <a:ext cx="5280240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Forte" pitchFamily="66" charset="0"/>
              </a:rPr>
              <a:t>Clique</a:t>
            </a:r>
            <a:r>
              <a:rPr lang="fr-FR" sz="3200" dirty="0">
                <a:latin typeface="Forte" pitchFamily="66" charset="0"/>
              </a:rPr>
              <a:t> </a:t>
            </a:r>
            <a:r>
              <a:rPr lang="fr-FR" sz="3200" dirty="0" smtClean="0">
                <a:latin typeface="Forte" pitchFamily="66" charset="0"/>
              </a:rPr>
              <a:t>sur </a:t>
            </a:r>
            <a:r>
              <a:rPr lang="fr-FR" sz="3200" dirty="0" smtClean="0">
                <a:latin typeface="Forte" pitchFamily="66" charset="0"/>
              </a:rPr>
              <a:t>la vidéo pour commencer</a:t>
            </a:r>
            <a:endParaRPr lang="fr-FR" sz="3200" dirty="0"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44738"/>
      </p:ext>
    </p:extLst>
  </p:cSld>
  <p:clrMapOvr>
    <a:masterClrMapping/>
  </p:clrMapOvr>
  <p:transition spd="slow" advClick="0" advTm="48000">
    <p:push dir="u"/>
    <p:sndAc>
      <p:stSnd>
        <p:snd r:embed="rId4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1" animBg="1"/>
      <p:bldP spid="5" grpId="2" animBg="1"/>
      <p:bldP spid="6" grpId="1" animBg="1"/>
      <p:bldP spid="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lissa\Desktop\Un chat qui ri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lissa\Desktop\2013-07-12_1053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6" y="4149080"/>
            <a:ext cx="5040561" cy="21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59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6000">
        <p:cut/>
      </p:transition>
    </mc:Choice>
    <mc:Fallback>
      <p:transition advClick="0" advTm="16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 chat qui 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lissa\Desktop\blinkie_05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36593"/>
            <a:ext cx="3655839" cy="404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elissa\Desktop\singe_01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38" y="4854774"/>
            <a:ext cx="2092258" cy="200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elissa\Desktop\cheval_00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1906"/>
            <a:ext cx="61341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elissa\Desktop\artifice_03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486">
            <a:off x="6485285" y="620689"/>
            <a:ext cx="2637061" cy="319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elissa\Desktop\artifice_04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7576" y="-709567"/>
            <a:ext cx="1296144" cy="422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Melissa\Desktop\ane_01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82388"/>
            <a:ext cx="2344440" cy="23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elissa\Desktop\15_0crj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996952"/>
            <a:ext cx="4268564" cy="31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elissa\Desktop\smiley-merci-120-gif.jpg__ltf160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23183"/>
            <a:ext cx="4790206" cy="451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37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Sébastien Patoche - Quand Il Pète Il Troue Son Slip.wav"/>
          </p:stSnd>
        </p:sndAc>
      </p:transition>
    </mc:Choice>
    <mc:Fallback>
      <p:transition spd="slow">
        <p:sndAc>
          <p:stSnd>
            <p:snd r:embed="rId2" name="Sébastien Patoche - Quand Il Pète Il Troue Son S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nk smurf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22</Words>
  <Application>Microsoft Office PowerPoint</Application>
  <PresentationFormat>Affichage à l'écran (4:3)</PresentationFormat>
  <Paragraphs>5</Paragraphs>
  <Slides>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JUSTE POUR RIRE !</dc:title>
  <dc:creator>Melissa</dc:creator>
  <cp:lastModifiedBy>Melissa</cp:lastModifiedBy>
  <cp:revision>22</cp:revision>
  <dcterms:created xsi:type="dcterms:W3CDTF">2013-07-11T16:45:54Z</dcterms:created>
  <dcterms:modified xsi:type="dcterms:W3CDTF">2013-07-12T11:53:45Z</dcterms:modified>
</cp:coreProperties>
</file>